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1"/>
  </p:notesMasterIdLst>
  <p:sldIdLst>
    <p:sldId id="419" r:id="rId3"/>
    <p:sldId id="296" r:id="rId4"/>
    <p:sldId id="305" r:id="rId5"/>
    <p:sldId id="306" r:id="rId6"/>
    <p:sldId id="393" r:id="rId7"/>
    <p:sldId id="283" r:id="rId8"/>
    <p:sldId id="286" r:id="rId9"/>
    <p:sldId id="28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8E71-58EA-43D2-91D9-363B79D1A6D6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B6EFD-32AB-4978-8687-E350235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6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7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7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7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7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27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7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44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2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14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4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88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5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0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98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418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1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08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92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0.png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150.png"/><Relationship Id="rId17" Type="http://schemas.openxmlformats.org/officeDocument/2006/relationships/slide" Target="slide2.xml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23.png"/><Relationship Id="rId17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19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1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30.png"/><Relationship Id="rId10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27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431" y="0"/>
            <a:ext cx="13113316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5549708"/>
            <a:ext cx="12192000" cy="130829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37" y="-128485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87" y="5463665"/>
            <a:ext cx="2296413" cy="1635528"/>
          </a:xfrm>
          <a:prstGeom prst="rect">
            <a:avLst/>
          </a:prstGeom>
        </p:spPr>
      </p:pic>
      <p:sp>
        <p:nvSpPr>
          <p:cNvPr id="3" name="Rounded Rectangle 24">
            <a:extLst>
              <a:ext uri="{FF2B5EF4-FFF2-40B4-BE49-F238E27FC236}">
                <a16:creationId xmlns:a16="http://schemas.microsoft.com/office/drawing/2014/main" id="{45156564-9DF7-AC92-7DC7-D6906B845DAE}"/>
              </a:ext>
            </a:extLst>
          </p:cNvPr>
          <p:cNvSpPr/>
          <p:nvPr/>
        </p:nvSpPr>
        <p:spPr>
          <a:xfrm>
            <a:off x="4652979" y="3697695"/>
            <a:ext cx="6921238" cy="1263469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1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1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noProof="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 Thị Thanh Huế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endParaRPr kumimoji="0" lang="en-US" sz="2800" b="1" i="1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931" y="1481551"/>
            <a:ext cx="11377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4000" b="1" dirty="0" smtClean="0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 smtClean="0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b="1" dirty="0" err="1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dirty="0" smtClean="0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n w="3175">
                <a:noFill/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23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 62 LUYỆN TẬP CHUNG 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ln w="3175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/>
          <p:cNvSpPr>
            <a:spLocks noGrp="1"/>
          </p:cNvSpPr>
          <p:nvPr/>
        </p:nvSpPr>
        <p:spPr>
          <a:xfrm>
            <a:off x="-1161462" y="450812"/>
            <a:ext cx="8045373" cy="6986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23">
              <a:spcBef>
                <a:spcPts val="0"/>
              </a:spcBef>
              <a:buClr>
                <a:srgbClr val="5B9BD5"/>
              </a:buClr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HỒNG AN</a:t>
            </a:r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23">
              <a:spcBef>
                <a:spcPts val="0"/>
              </a:spcBef>
              <a:buClr>
                <a:srgbClr val="5B9BD5"/>
              </a:buClr>
              <a:defRPr/>
            </a:pP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 HỒNG</a:t>
            </a:r>
            <a:endParaRPr lang="vi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39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4 h 4071853"/>
                <a:gd name="connsiteX1" fmla="*/ 306214 w 4491315"/>
                <a:gd name="connsiteY1" fmla="*/ 0 h 4071853"/>
                <a:gd name="connsiteX2" fmla="*/ 4185100 w 4491315"/>
                <a:gd name="connsiteY2" fmla="*/ 0 h 4071853"/>
                <a:gd name="connsiteX3" fmla="*/ 4491315 w 4491315"/>
                <a:gd name="connsiteY3" fmla="*/ 678654 h 4071853"/>
                <a:gd name="connsiteX4" fmla="*/ 4491315 w 4491315"/>
                <a:gd name="connsiteY4" fmla="*/ 3393198 h 4071853"/>
                <a:gd name="connsiteX5" fmla="*/ 4185100 w 4491315"/>
                <a:gd name="connsiteY5" fmla="*/ 4071852 h 4071853"/>
                <a:gd name="connsiteX6" fmla="*/ 306214 w 4491315"/>
                <a:gd name="connsiteY6" fmla="*/ 4071852 h 4071853"/>
                <a:gd name="connsiteX7" fmla="*/ 0 w 4491315"/>
                <a:gd name="connsiteY7" fmla="*/ 3393198 h 4071853"/>
                <a:gd name="connsiteX8" fmla="*/ 0 w 4491315"/>
                <a:gd name="connsiteY8" fmla="*/ 678654 h 4071853"/>
                <a:gd name="connsiteX0" fmla="*/ 0 w 4491315"/>
                <a:gd name="connsiteY0" fmla="*/ 678654 h 4071853"/>
                <a:gd name="connsiteX1" fmla="*/ 306214 w 4491315"/>
                <a:gd name="connsiteY1" fmla="*/ 0 h 4071853"/>
                <a:gd name="connsiteX2" fmla="*/ 4185100 w 4491315"/>
                <a:gd name="connsiteY2" fmla="*/ 0 h 4071853"/>
                <a:gd name="connsiteX3" fmla="*/ 4491315 w 4491315"/>
                <a:gd name="connsiteY3" fmla="*/ 678654 h 4071853"/>
                <a:gd name="connsiteX4" fmla="*/ 4491315 w 4491315"/>
                <a:gd name="connsiteY4" fmla="*/ 3393198 h 4071853"/>
                <a:gd name="connsiteX5" fmla="*/ 4185100 w 4491315"/>
                <a:gd name="connsiteY5" fmla="*/ 4071852 h 4071853"/>
                <a:gd name="connsiteX6" fmla="*/ 306214 w 4491315"/>
                <a:gd name="connsiteY6" fmla="*/ 4071852 h 4071853"/>
                <a:gd name="connsiteX7" fmla="*/ 0 w 4491315"/>
                <a:gd name="connsiteY7" fmla="*/ 3393198 h 4071853"/>
                <a:gd name="connsiteX8" fmla="*/ 0 w 4491315"/>
                <a:gd name="connsiteY8" fmla="*/ 678654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4"/>
                  </a:moveTo>
                  <a:cubicBezTo>
                    <a:pt x="-33422" y="308107"/>
                    <a:pt x="130835" y="51621"/>
                    <a:pt x="306214" y="0"/>
                  </a:cubicBezTo>
                  <a:cubicBezTo>
                    <a:pt x="1991075" y="214017"/>
                    <a:pt x="2898986" y="-165318"/>
                    <a:pt x="4185100" y="0"/>
                  </a:cubicBezTo>
                  <a:cubicBezTo>
                    <a:pt x="4363486" y="-18531"/>
                    <a:pt x="4564276" y="331302"/>
                    <a:pt x="4491315" y="678654"/>
                  </a:cubicBezTo>
                  <a:cubicBezTo>
                    <a:pt x="4551334" y="1506886"/>
                    <a:pt x="4464707" y="2395242"/>
                    <a:pt x="4491315" y="3393198"/>
                  </a:cubicBezTo>
                  <a:cubicBezTo>
                    <a:pt x="4448009" y="3741921"/>
                    <a:pt x="4337455" y="4080804"/>
                    <a:pt x="4185100" y="4071852"/>
                  </a:cubicBezTo>
                  <a:cubicBezTo>
                    <a:pt x="3035254" y="4314765"/>
                    <a:pt x="1523794" y="3806456"/>
                    <a:pt x="306214" y="4071852"/>
                  </a:cubicBezTo>
                  <a:cubicBezTo>
                    <a:pt x="127580" y="4153118"/>
                    <a:pt x="-56665" y="3822428"/>
                    <a:pt x="0" y="3393198"/>
                  </a:cubicBezTo>
                  <a:cubicBezTo>
                    <a:pt x="1958" y="2449911"/>
                    <a:pt x="-120630" y="1308309"/>
                    <a:pt x="0" y="678654"/>
                  </a:cubicBezTo>
                  <a:close/>
                </a:path>
                <a:path w="4491315" h="4071853" stroke="0" extrusionOk="0">
                  <a:moveTo>
                    <a:pt x="0" y="678654"/>
                  </a:moveTo>
                  <a:cubicBezTo>
                    <a:pt x="39657" y="315103"/>
                    <a:pt x="171457" y="8353"/>
                    <a:pt x="306214" y="0"/>
                  </a:cubicBezTo>
                  <a:cubicBezTo>
                    <a:pt x="1247249" y="-420641"/>
                    <a:pt x="2661428" y="-146239"/>
                    <a:pt x="4185100" y="0"/>
                  </a:cubicBezTo>
                  <a:cubicBezTo>
                    <a:pt x="4367674" y="-9105"/>
                    <a:pt x="4443340" y="348803"/>
                    <a:pt x="4491315" y="678654"/>
                  </a:cubicBezTo>
                  <a:cubicBezTo>
                    <a:pt x="4392012" y="1171215"/>
                    <a:pt x="4474132" y="2751639"/>
                    <a:pt x="4491315" y="3393198"/>
                  </a:cubicBezTo>
                  <a:cubicBezTo>
                    <a:pt x="4499630" y="3790676"/>
                    <a:pt x="4335262" y="4068565"/>
                    <a:pt x="4185100" y="4071852"/>
                  </a:cubicBezTo>
                  <a:cubicBezTo>
                    <a:pt x="3460966" y="4176966"/>
                    <a:pt x="1854001" y="3939923"/>
                    <a:pt x="306214" y="4071852"/>
                  </a:cubicBezTo>
                  <a:cubicBezTo>
                    <a:pt x="93546" y="4078293"/>
                    <a:pt x="-36203" y="3758337"/>
                    <a:pt x="0" y="3393198"/>
                  </a:cubicBezTo>
                  <a:cubicBezTo>
                    <a:pt x="-28860" y="2200397"/>
                    <a:pt x="-67387" y="1162474"/>
                    <a:pt x="0" y="678654"/>
                  </a:cubicBezTo>
                  <a:close/>
                </a:path>
                <a:path w="4491315" h="4071853" fill="none" stroke="0" extrusionOk="0">
                  <a:moveTo>
                    <a:pt x="0" y="678654"/>
                  </a:moveTo>
                  <a:cubicBezTo>
                    <a:pt x="-1272" y="304668"/>
                    <a:pt x="150922" y="28186"/>
                    <a:pt x="306214" y="0"/>
                  </a:cubicBezTo>
                  <a:cubicBezTo>
                    <a:pt x="2069708" y="69137"/>
                    <a:pt x="2975374" y="-43945"/>
                    <a:pt x="4185100" y="0"/>
                  </a:cubicBezTo>
                  <a:cubicBezTo>
                    <a:pt x="4351565" y="-32471"/>
                    <a:pt x="4502734" y="345168"/>
                    <a:pt x="4491315" y="678654"/>
                  </a:cubicBezTo>
                  <a:cubicBezTo>
                    <a:pt x="4579862" y="1390759"/>
                    <a:pt x="4431561" y="2249221"/>
                    <a:pt x="4491315" y="3393198"/>
                  </a:cubicBezTo>
                  <a:cubicBezTo>
                    <a:pt x="4479830" y="3767662"/>
                    <a:pt x="4347319" y="4076050"/>
                    <a:pt x="4185100" y="4071852"/>
                  </a:cubicBezTo>
                  <a:cubicBezTo>
                    <a:pt x="3168923" y="4018020"/>
                    <a:pt x="1462139" y="3681440"/>
                    <a:pt x="306214" y="4071852"/>
                  </a:cubicBezTo>
                  <a:cubicBezTo>
                    <a:pt x="126436" y="4049145"/>
                    <a:pt x="-14857" y="3776076"/>
                    <a:pt x="0" y="3393198"/>
                  </a:cubicBezTo>
                  <a:cubicBezTo>
                    <a:pt x="-81584" y="2330844"/>
                    <a:pt x="-66789" y="1403674"/>
                    <a:pt x="0" y="678654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</a:t>
                  </a:r>
                  <a:r>
                    <a:rPr kumimoji="0" lang="en-US" sz="4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2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</a:t>
                  </a:r>
                  <a:r>
                    <a:rPr kumimoji="0" lang="en-US" sz="4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1351" b="-74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0155D-79CF-B442-41CA-B944F3141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96" y="1808925"/>
            <a:ext cx="4200508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DC90DE-60DF-4A96-4F62-F1C385A70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048" y="3206389"/>
            <a:ext cx="9547163" cy="24569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54861BA0-ED3C-48A9-997C-22F659214BCC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DCF7EDD1-B052-45D0-B733-655DF18DA8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3" name="图片 10" descr="形状&#10;&#10;描述已自动生成">
              <a:extLst>
                <a:ext uri="{FF2B5EF4-FFF2-40B4-BE49-F238E27FC236}">
                  <a16:creationId xmlns:a16="http://schemas.microsoft.com/office/drawing/2014/main" id="{F6972712-CE3A-4BD5-9379-A1823CE0D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3808989" cy="173355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498071" y="796021"/>
              <a:ext cx="4516203" cy="12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TÍNH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2371275"/>
            <a:ext cx="313372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/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blipFill>
                <a:blip r:embed="rId6"/>
                <a:stretch>
                  <a:fillRect l="-10063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miling Santa Claus Frame transparent PNG - StickPNG">
            <a:extLst>
              <a:ext uri="{FF2B5EF4-FFF2-40B4-BE49-F238E27FC236}">
                <a16:creationId xmlns:a16="http://schemas.microsoft.com/office/drawing/2014/main" id="{0868458A-0FAA-5277-6F74-D118AA59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342700"/>
            <a:ext cx="31146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/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blipFill>
                <a:blip r:embed="rId7"/>
                <a:stretch>
                  <a:fillRect l="-10951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Smiling Santa Claus Frame transparent PNG - StickPNG">
            <a:extLst>
              <a:ext uri="{FF2B5EF4-FFF2-40B4-BE49-F238E27FC236}">
                <a16:creationId xmlns:a16="http://schemas.microsoft.com/office/drawing/2014/main" id="{F017128B-551F-C448-2811-9A4CE868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9350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/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blipFill>
                <a:blip r:embed="rId8"/>
                <a:stretch>
                  <a:fillRect l="-1036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Smiling Santa Claus Frame transparent PNG - StickPNG">
            <a:extLst>
              <a:ext uri="{FF2B5EF4-FFF2-40B4-BE49-F238E27FC236}">
                <a16:creationId xmlns:a16="http://schemas.microsoft.com/office/drawing/2014/main" id="{9278286A-52DC-0E32-9AA9-AA3FD845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2237925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/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blipFill>
                <a:blip r:embed="rId9"/>
                <a:stretch>
                  <a:fillRect l="-10942" b="-1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/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blipFill>
                <a:blip r:embed="rId10"/>
                <a:stretch>
                  <a:fillRect l="-5346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/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blipFill>
                <a:blip r:embed="rId11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/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blipFill>
                <a:blip r:embed="rId12"/>
                <a:stretch>
                  <a:fillRect l="-7467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/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algn="ctr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/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blipFill>
                <a:blip r:embed="rId14"/>
                <a:stretch>
                  <a:fillRect l="-10355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/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blipFill>
                <a:blip r:embed="rId15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/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blipFill>
                <a:blip r:embed="rId16"/>
                <a:stretch>
                  <a:fillRect l="-103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/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blipFill>
                <a:blip r:embed="rId1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1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1" grpId="0"/>
      <p:bldP spid="12" grpId="0"/>
      <p:bldP spid="13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0265A8E6-2544-4136-96E6-1E096E86B3B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4" name="图片 9" descr="文本, 背景图案&#10;&#10;描述已自动生成">
              <a:extLst>
                <a:ext uri="{FF2B5EF4-FFF2-40B4-BE49-F238E27FC236}">
                  <a16:creationId xmlns:a16="http://schemas.microsoft.com/office/drawing/2014/main" id="{167C5D40-FA5F-4877-8187-A348547AF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5" name="图片 10" descr="形状&#10;&#10;描述已自动生成">
              <a:extLst>
                <a:ext uri="{FF2B5EF4-FFF2-40B4-BE49-F238E27FC236}">
                  <a16:creationId xmlns:a16="http://schemas.microsoft.com/office/drawing/2014/main" id="{A0F2F3ED-B8AB-4A0F-A0D5-F5379C836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260400"/>
          </a:xfrm>
          <a:custGeom>
            <a:avLst/>
            <a:gdLst>
              <a:gd name="connsiteX0" fmla="*/ 0 w 11340000"/>
              <a:gd name="connsiteY0" fmla="*/ 1043421 h 6260400"/>
              <a:gd name="connsiteX1" fmla="*/ 1043421 w 11340000"/>
              <a:gd name="connsiteY1" fmla="*/ 0 h 6260400"/>
              <a:gd name="connsiteX2" fmla="*/ 10296579 w 11340000"/>
              <a:gd name="connsiteY2" fmla="*/ 0 h 6260400"/>
              <a:gd name="connsiteX3" fmla="*/ 11340000 w 11340000"/>
              <a:gd name="connsiteY3" fmla="*/ 1043421 h 6260400"/>
              <a:gd name="connsiteX4" fmla="*/ 11340000 w 11340000"/>
              <a:gd name="connsiteY4" fmla="*/ 5216979 h 6260400"/>
              <a:gd name="connsiteX5" fmla="*/ 10296579 w 11340000"/>
              <a:gd name="connsiteY5" fmla="*/ 6260400 h 6260400"/>
              <a:gd name="connsiteX6" fmla="*/ 1043421 w 11340000"/>
              <a:gd name="connsiteY6" fmla="*/ 6260400 h 6260400"/>
              <a:gd name="connsiteX7" fmla="*/ 0 w 11340000"/>
              <a:gd name="connsiteY7" fmla="*/ 5216979 h 6260400"/>
              <a:gd name="connsiteX8" fmla="*/ 0 w 11340000"/>
              <a:gd name="connsiteY8" fmla="*/ 1043421 h 6260400"/>
              <a:gd name="connsiteX0" fmla="*/ 0 w 11340000"/>
              <a:gd name="connsiteY0" fmla="*/ 1043421 h 6260400"/>
              <a:gd name="connsiteX1" fmla="*/ 1043421 w 11340000"/>
              <a:gd name="connsiteY1" fmla="*/ 0 h 6260400"/>
              <a:gd name="connsiteX2" fmla="*/ 10296579 w 11340000"/>
              <a:gd name="connsiteY2" fmla="*/ 0 h 6260400"/>
              <a:gd name="connsiteX3" fmla="*/ 11340000 w 11340000"/>
              <a:gd name="connsiteY3" fmla="*/ 1043421 h 6260400"/>
              <a:gd name="connsiteX4" fmla="*/ 11340000 w 11340000"/>
              <a:gd name="connsiteY4" fmla="*/ 5216979 h 6260400"/>
              <a:gd name="connsiteX5" fmla="*/ 10296579 w 11340000"/>
              <a:gd name="connsiteY5" fmla="*/ 6260400 h 6260400"/>
              <a:gd name="connsiteX6" fmla="*/ 1043421 w 11340000"/>
              <a:gd name="connsiteY6" fmla="*/ 6260400 h 6260400"/>
              <a:gd name="connsiteX7" fmla="*/ 0 w 11340000"/>
              <a:gd name="connsiteY7" fmla="*/ 5216979 h 6260400"/>
              <a:gd name="connsiteX8" fmla="*/ 0 w 11340000"/>
              <a:gd name="connsiteY8" fmla="*/ 1043421 h 62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260400" fill="none" extrusionOk="0">
                <a:moveTo>
                  <a:pt x="0" y="1043421"/>
                </a:moveTo>
                <a:cubicBezTo>
                  <a:pt x="-62193" y="471022"/>
                  <a:pt x="439514" y="156955"/>
                  <a:pt x="1043421" y="0"/>
                </a:cubicBezTo>
                <a:cubicBezTo>
                  <a:pt x="5291220" y="229624"/>
                  <a:pt x="9110150" y="-236616"/>
                  <a:pt x="10296579" y="0"/>
                </a:cubicBezTo>
                <a:cubicBezTo>
                  <a:pt x="10926932" y="-71348"/>
                  <a:pt x="11473467" y="506446"/>
                  <a:pt x="11340000" y="1043421"/>
                </a:cubicBezTo>
                <a:cubicBezTo>
                  <a:pt x="11415775" y="2023021"/>
                  <a:pt x="11396627" y="4347390"/>
                  <a:pt x="11340000" y="5216979"/>
                </a:cubicBezTo>
                <a:cubicBezTo>
                  <a:pt x="11276859" y="5768545"/>
                  <a:pt x="10751279" y="6314014"/>
                  <a:pt x="10296579" y="6260400"/>
                </a:cubicBezTo>
                <a:cubicBezTo>
                  <a:pt x="6706157" y="6381318"/>
                  <a:pt x="4607043" y="6083758"/>
                  <a:pt x="1043421" y="6260400"/>
                </a:cubicBezTo>
                <a:cubicBezTo>
                  <a:pt x="457213" y="6336751"/>
                  <a:pt x="-86776" y="5867960"/>
                  <a:pt x="0" y="5216979"/>
                </a:cubicBezTo>
                <a:cubicBezTo>
                  <a:pt x="55997" y="4339959"/>
                  <a:pt x="49368" y="1975985"/>
                  <a:pt x="0" y="1043421"/>
                </a:cubicBezTo>
                <a:close/>
              </a:path>
              <a:path w="11340000" h="6260400" stroke="0" extrusionOk="0">
                <a:moveTo>
                  <a:pt x="0" y="1043421"/>
                </a:moveTo>
                <a:cubicBezTo>
                  <a:pt x="117886" y="504262"/>
                  <a:pt x="585159" y="41000"/>
                  <a:pt x="1043421" y="0"/>
                </a:cubicBezTo>
                <a:cubicBezTo>
                  <a:pt x="3357397" y="-429173"/>
                  <a:pt x="7940880" y="-49167"/>
                  <a:pt x="10296579" y="0"/>
                </a:cubicBezTo>
                <a:cubicBezTo>
                  <a:pt x="10889706" y="11730"/>
                  <a:pt x="11288149" y="580548"/>
                  <a:pt x="11340000" y="1043421"/>
                </a:cubicBezTo>
                <a:cubicBezTo>
                  <a:pt x="11395845" y="2747125"/>
                  <a:pt x="11487261" y="4721773"/>
                  <a:pt x="11340000" y="5216979"/>
                </a:cubicBezTo>
                <a:cubicBezTo>
                  <a:pt x="11361699" y="5844288"/>
                  <a:pt x="10812975" y="6222398"/>
                  <a:pt x="10296579" y="6260400"/>
                </a:cubicBezTo>
                <a:cubicBezTo>
                  <a:pt x="5954019" y="6320629"/>
                  <a:pt x="5503928" y="6219515"/>
                  <a:pt x="1043421" y="6260400"/>
                </a:cubicBezTo>
                <a:cubicBezTo>
                  <a:pt x="426695" y="6220815"/>
                  <a:pt x="-184132" y="5759359"/>
                  <a:pt x="0" y="5216979"/>
                </a:cubicBezTo>
                <a:cubicBezTo>
                  <a:pt x="-157325" y="3924594"/>
                  <a:pt x="-36034" y="1847263"/>
                  <a:pt x="0" y="1043421"/>
                </a:cubicBezTo>
                <a:close/>
              </a:path>
              <a:path w="11340000" h="6260400" fill="none" stroke="0" extrusionOk="0">
                <a:moveTo>
                  <a:pt x="0" y="1043421"/>
                </a:moveTo>
                <a:cubicBezTo>
                  <a:pt x="41613" y="461704"/>
                  <a:pt x="481518" y="69209"/>
                  <a:pt x="1043421" y="0"/>
                </a:cubicBezTo>
                <a:cubicBezTo>
                  <a:pt x="5390832" y="-4547"/>
                  <a:pt x="9242187" y="-4893"/>
                  <a:pt x="10296579" y="0"/>
                </a:cubicBezTo>
                <a:cubicBezTo>
                  <a:pt x="10892946" y="-85754"/>
                  <a:pt x="11436720" y="579022"/>
                  <a:pt x="11340000" y="1043421"/>
                </a:cubicBezTo>
                <a:cubicBezTo>
                  <a:pt x="11453842" y="1894869"/>
                  <a:pt x="11257893" y="4227613"/>
                  <a:pt x="11340000" y="5216979"/>
                </a:cubicBezTo>
                <a:cubicBezTo>
                  <a:pt x="11310888" y="5811383"/>
                  <a:pt x="10707466" y="6323867"/>
                  <a:pt x="10296579" y="6260400"/>
                </a:cubicBezTo>
                <a:cubicBezTo>
                  <a:pt x="6780835" y="6220906"/>
                  <a:pt x="4712102" y="5976399"/>
                  <a:pt x="1043421" y="6260400"/>
                </a:cubicBezTo>
                <a:cubicBezTo>
                  <a:pt x="458193" y="6264092"/>
                  <a:pt x="-122372" y="5852488"/>
                  <a:pt x="0" y="5216979"/>
                </a:cubicBezTo>
                <a:cubicBezTo>
                  <a:pt x="-126" y="4237263"/>
                  <a:pt x="86432" y="2031460"/>
                  <a:pt x="0" y="10434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340000"/>
                      <a:gd name="connsiteY0" fmla="*/ 1043421 h 6260400"/>
                      <a:gd name="connsiteX1" fmla="*/ 1043421 w 11340000"/>
                      <a:gd name="connsiteY1" fmla="*/ 0 h 6260400"/>
                      <a:gd name="connsiteX2" fmla="*/ 10296579 w 11340000"/>
                      <a:gd name="connsiteY2" fmla="*/ 0 h 6260400"/>
                      <a:gd name="connsiteX3" fmla="*/ 11340000 w 11340000"/>
                      <a:gd name="connsiteY3" fmla="*/ 1043421 h 6260400"/>
                      <a:gd name="connsiteX4" fmla="*/ 11340000 w 11340000"/>
                      <a:gd name="connsiteY4" fmla="*/ 5216979 h 6260400"/>
                      <a:gd name="connsiteX5" fmla="*/ 10296579 w 11340000"/>
                      <a:gd name="connsiteY5" fmla="*/ 6260400 h 6260400"/>
                      <a:gd name="connsiteX6" fmla="*/ 1043421 w 11340000"/>
                      <a:gd name="connsiteY6" fmla="*/ 6260400 h 6260400"/>
                      <a:gd name="connsiteX7" fmla="*/ 0 w 11340000"/>
                      <a:gd name="connsiteY7" fmla="*/ 5216979 h 6260400"/>
                      <a:gd name="connsiteX8" fmla="*/ 0 w 11340000"/>
                      <a:gd name="connsiteY8" fmla="*/ 1043421 h 626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260400" fill="none" extrusionOk="0">
                        <a:moveTo>
                          <a:pt x="0" y="1043421"/>
                        </a:moveTo>
                        <a:cubicBezTo>
                          <a:pt x="-13315" y="467983"/>
                          <a:pt x="454651" y="71002"/>
                          <a:pt x="1043421" y="0"/>
                        </a:cubicBezTo>
                        <a:cubicBezTo>
                          <a:pt x="5333620" y="77600"/>
                          <a:pt x="9046558" y="-27269"/>
                          <a:pt x="10296579" y="0"/>
                        </a:cubicBezTo>
                        <a:cubicBezTo>
                          <a:pt x="10906089" y="-43854"/>
                          <a:pt x="11450480" y="499679"/>
                          <a:pt x="11340000" y="1043421"/>
                        </a:cubicBezTo>
                        <a:cubicBezTo>
                          <a:pt x="11449000" y="1973037"/>
                          <a:pt x="11261791" y="4273677"/>
                          <a:pt x="11340000" y="5216979"/>
                        </a:cubicBezTo>
                        <a:cubicBezTo>
                          <a:pt x="11293698" y="5775132"/>
                          <a:pt x="10801069" y="6292055"/>
                          <a:pt x="10296579" y="6260400"/>
                        </a:cubicBezTo>
                        <a:cubicBezTo>
                          <a:pt x="6718338" y="6309577"/>
                          <a:pt x="4843870" y="6137698"/>
                          <a:pt x="1043421" y="6260400"/>
                        </a:cubicBezTo>
                        <a:cubicBezTo>
                          <a:pt x="463846" y="6285813"/>
                          <a:pt x="-80142" y="5862248"/>
                          <a:pt x="0" y="5216979"/>
                        </a:cubicBezTo>
                        <a:cubicBezTo>
                          <a:pt x="47022" y="4283521"/>
                          <a:pt x="104569" y="2031165"/>
                          <a:pt x="0" y="1043421"/>
                        </a:cubicBezTo>
                        <a:close/>
                      </a:path>
                      <a:path w="11340000" h="6260400" stroke="0" extrusionOk="0">
                        <a:moveTo>
                          <a:pt x="0" y="1043421"/>
                        </a:moveTo>
                        <a:cubicBezTo>
                          <a:pt x="102805" y="455404"/>
                          <a:pt x="481175" y="-936"/>
                          <a:pt x="1043421" y="0"/>
                        </a:cubicBezTo>
                        <a:cubicBezTo>
                          <a:pt x="3666008" y="-129276"/>
                          <a:pt x="8004081" y="-77778"/>
                          <a:pt x="10296579" y="0"/>
                        </a:cubicBezTo>
                        <a:cubicBezTo>
                          <a:pt x="10850156" y="-72332"/>
                          <a:pt x="11320809" y="577815"/>
                          <a:pt x="11340000" y="1043421"/>
                        </a:cubicBezTo>
                        <a:cubicBezTo>
                          <a:pt x="11421599" y="2837714"/>
                          <a:pt x="11494300" y="4704333"/>
                          <a:pt x="11340000" y="5216979"/>
                        </a:cubicBezTo>
                        <a:cubicBezTo>
                          <a:pt x="11346409" y="5806761"/>
                          <a:pt x="10794749" y="6286942"/>
                          <a:pt x="10296579" y="6260400"/>
                        </a:cubicBezTo>
                        <a:cubicBezTo>
                          <a:pt x="5978837" y="6304620"/>
                          <a:pt x="5536584" y="6231018"/>
                          <a:pt x="1043421" y="6260400"/>
                        </a:cubicBezTo>
                        <a:cubicBezTo>
                          <a:pt x="454057" y="6210076"/>
                          <a:pt x="-85744" y="5773428"/>
                          <a:pt x="0" y="5216979"/>
                        </a:cubicBezTo>
                        <a:cubicBezTo>
                          <a:pt x="-159954" y="3954021"/>
                          <a:pt x="22140" y="1843667"/>
                          <a:pt x="0" y="1043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A25ECB-7B21-18CB-3FF1-BB65BEE68A2F}"/>
              </a:ext>
            </a:extLst>
          </p:cNvPr>
          <p:cNvGrpSpPr/>
          <p:nvPr/>
        </p:nvGrpSpPr>
        <p:grpSpPr>
          <a:xfrm>
            <a:off x="8057818" y="1040307"/>
            <a:ext cx="3854186" cy="5107136"/>
            <a:chOff x="7743493" y="1157307"/>
            <a:chExt cx="3854186" cy="5107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0F8F7-03C7-3578-8D15-9B6FEB1D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43493" y="1157307"/>
              <a:ext cx="3854186" cy="51071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231E7-009B-44BD-02A1-5C83771ED8C2}"/>
                </a:ext>
              </a:extLst>
            </p:cNvPr>
            <p:cNvSpPr txBox="1"/>
            <p:nvPr/>
          </p:nvSpPr>
          <p:spPr>
            <a:xfrm>
              <a:off x="7743493" y="3710875"/>
              <a:ext cx="19656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470EEB-836B-B6D4-1EDA-65CF28F7C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37" y="557212"/>
            <a:ext cx="7419866" cy="2328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/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blipFill>
                <a:blip r:embed="rId7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/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/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blipFill>
                <a:blip r:embed="rId9"/>
                <a:stretch>
                  <a:fillRect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/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/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blipFill>
                <a:blip r:embed="rId11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/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/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blipFill>
                <a:blip r:embed="rId13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/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3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24" grpId="0" animBg="1"/>
      <p:bldP spid="25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36600" fill="none" extrusionOk="0">
                <a:moveTo>
                  <a:pt x="0" y="1056121"/>
                </a:moveTo>
                <a:cubicBezTo>
                  <a:pt x="-137388" y="481384"/>
                  <a:pt x="459279" y="77013"/>
                  <a:pt x="1056121" y="0"/>
                </a:cubicBezTo>
                <a:cubicBezTo>
                  <a:pt x="3419591" y="543645"/>
                  <a:pt x="6742674" y="-446611"/>
                  <a:pt x="10283879" y="0"/>
                </a:cubicBezTo>
                <a:cubicBezTo>
                  <a:pt x="10910271" y="-56871"/>
                  <a:pt x="11412957" y="494319"/>
                  <a:pt x="11340000" y="1056121"/>
                </a:cubicBezTo>
                <a:cubicBezTo>
                  <a:pt x="11432062" y="2269692"/>
                  <a:pt x="11397394" y="4359975"/>
                  <a:pt x="11340000" y="5280479"/>
                </a:cubicBezTo>
                <a:cubicBezTo>
                  <a:pt x="11238195" y="5823934"/>
                  <a:pt x="10844441" y="6346619"/>
                  <a:pt x="10283879" y="6336600"/>
                </a:cubicBezTo>
                <a:cubicBezTo>
                  <a:pt x="8401328" y="6442421"/>
                  <a:pt x="2058627" y="6185810"/>
                  <a:pt x="1056121" y="6336600"/>
                </a:cubicBezTo>
                <a:cubicBezTo>
                  <a:pt x="455244" y="6471748"/>
                  <a:pt x="-50438" y="5907187"/>
                  <a:pt x="0" y="5280479"/>
                </a:cubicBezTo>
                <a:cubicBezTo>
                  <a:pt x="48466" y="3333514"/>
                  <a:pt x="66399" y="3020882"/>
                  <a:pt x="0" y="1056121"/>
                </a:cubicBezTo>
                <a:close/>
              </a:path>
              <a:path w="11340000" h="6336600" stroke="0" extrusionOk="0">
                <a:moveTo>
                  <a:pt x="0" y="1056121"/>
                </a:moveTo>
                <a:cubicBezTo>
                  <a:pt x="123750" y="501387"/>
                  <a:pt x="587478" y="14218"/>
                  <a:pt x="1056121" y="0"/>
                </a:cubicBezTo>
                <a:cubicBezTo>
                  <a:pt x="3581087" y="-183236"/>
                  <a:pt x="7057991" y="4191"/>
                  <a:pt x="10283879" y="0"/>
                </a:cubicBezTo>
                <a:cubicBezTo>
                  <a:pt x="10879480" y="-3690"/>
                  <a:pt x="11237794" y="515402"/>
                  <a:pt x="11340000" y="1056121"/>
                </a:cubicBezTo>
                <a:cubicBezTo>
                  <a:pt x="11382288" y="2008745"/>
                  <a:pt x="11451758" y="4261281"/>
                  <a:pt x="11340000" y="5280479"/>
                </a:cubicBezTo>
                <a:cubicBezTo>
                  <a:pt x="11399942" y="6002477"/>
                  <a:pt x="10777834" y="6353707"/>
                  <a:pt x="10283879" y="6336600"/>
                </a:cubicBezTo>
                <a:cubicBezTo>
                  <a:pt x="8428468" y="6431859"/>
                  <a:pt x="2216105" y="6231642"/>
                  <a:pt x="1056121" y="6336600"/>
                </a:cubicBezTo>
                <a:cubicBezTo>
                  <a:pt x="438280" y="6247254"/>
                  <a:pt x="-132074" y="5838446"/>
                  <a:pt x="0" y="5280479"/>
                </a:cubicBezTo>
                <a:cubicBezTo>
                  <a:pt x="-144009" y="3625581"/>
                  <a:pt x="-109345" y="2889974"/>
                  <a:pt x="0" y="1056121"/>
                </a:cubicBezTo>
                <a:close/>
              </a:path>
              <a:path w="11340000" h="6336600" fill="none" stroke="0" extrusionOk="0">
                <a:moveTo>
                  <a:pt x="0" y="1056121"/>
                </a:moveTo>
                <a:cubicBezTo>
                  <a:pt x="10809" y="467311"/>
                  <a:pt x="481535" y="63370"/>
                  <a:pt x="1056121" y="0"/>
                </a:cubicBezTo>
                <a:cubicBezTo>
                  <a:pt x="3890573" y="-412021"/>
                  <a:pt x="6911120" y="6568"/>
                  <a:pt x="10283879" y="0"/>
                </a:cubicBezTo>
                <a:cubicBezTo>
                  <a:pt x="10877095" y="-97369"/>
                  <a:pt x="11358753" y="579164"/>
                  <a:pt x="11340000" y="1056121"/>
                </a:cubicBezTo>
                <a:cubicBezTo>
                  <a:pt x="11450088" y="2226647"/>
                  <a:pt x="11250034" y="4146900"/>
                  <a:pt x="11340000" y="5280479"/>
                </a:cubicBezTo>
                <a:cubicBezTo>
                  <a:pt x="11307078" y="5918216"/>
                  <a:pt x="10761194" y="6373732"/>
                  <a:pt x="10283879" y="6336600"/>
                </a:cubicBezTo>
                <a:cubicBezTo>
                  <a:pt x="8495857" y="6265305"/>
                  <a:pt x="2088491" y="6099494"/>
                  <a:pt x="1056121" y="6336600"/>
                </a:cubicBezTo>
                <a:cubicBezTo>
                  <a:pt x="453865" y="6425823"/>
                  <a:pt x="-51243" y="5885902"/>
                  <a:pt x="0" y="5280479"/>
                </a:cubicBezTo>
                <a:cubicBezTo>
                  <a:pt x="33008" y="3310681"/>
                  <a:pt x="92508" y="3059233"/>
                  <a:pt x="0" y="10561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64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3.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Tính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bằng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cách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thuận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tiện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/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blipFill>
                <a:blip r:embed="rId5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/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blipFill>
                <a:blip r:embed="rId6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/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blipFill>
                <a:blip r:embed="rId7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/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/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/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blipFill>
                <a:blip r:embed="rId10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/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blipFill>
                <a:blip r:embed="rId11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/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blipFill>
                <a:blip r:embed="rId12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/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blipFill>
                <a:blip r:embed="rId13"/>
                <a:stretch>
                  <a:fillRect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140</Words>
  <Application>Microsoft Office PowerPoint</Application>
  <PresentationFormat>Widescreen</PresentationFormat>
  <Paragraphs>60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微软雅黑</vt:lpstr>
      <vt:lpstr>宋体</vt:lpstr>
      <vt:lpstr>Arial</vt:lpstr>
      <vt:lpstr>Calibri</vt:lpstr>
      <vt:lpstr>Calibri Light</vt:lpstr>
      <vt:lpstr>Cambria</vt:lpstr>
      <vt:lpstr>Cambria Math</vt:lpstr>
      <vt:lpstr>等线</vt:lpstr>
      <vt:lpstr>Lato Regular</vt:lpstr>
      <vt:lpstr>Times New Roman</vt:lpstr>
      <vt:lpstr>Wingdings 3</vt:lpstr>
      <vt:lpstr>思源黑体 CN Medium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2023-12-27T06:36:22Z</dcterms:created>
  <dcterms:modified xsi:type="dcterms:W3CDTF">2026-04-06T09:51:56Z</dcterms:modified>
</cp:coreProperties>
</file>