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9" r:id="rId2"/>
    <p:sldId id="290" r:id="rId3"/>
    <p:sldId id="260" r:id="rId4"/>
    <p:sldId id="263" r:id="rId5"/>
    <p:sldId id="264" r:id="rId6"/>
    <p:sldId id="265" r:id="rId7"/>
    <p:sldId id="266" r:id="rId8"/>
    <p:sldId id="269" r:id="rId9"/>
    <p:sldId id="289" r:id="rId10"/>
    <p:sldId id="294" r:id="rId11"/>
    <p:sldId id="295" r:id="rId12"/>
    <p:sldId id="296" r:id="rId13"/>
    <p:sldId id="297" r:id="rId14"/>
    <p:sldId id="298" r:id="rId15"/>
    <p:sldId id="299" r:id="rId16"/>
    <p:sldId id="268" r:id="rId17"/>
    <p:sldId id="273" r:id="rId18"/>
    <p:sldId id="272" r:id="rId19"/>
    <p:sldId id="274" r:id="rId20"/>
    <p:sldId id="275" r:id="rId21"/>
    <p:sldId id="276" r:id="rId22"/>
    <p:sldId id="300" r:id="rId23"/>
    <p:sldId id="287" r:id="rId24"/>
    <p:sldId id="280"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13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28257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4.emf"/><Relationship Id="rId5" Type="http://schemas.microsoft.com/office/2007/relationships/hdphoto" Target="../media/hdphoto3.wdp"/><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99;p51"/>
          <p:cNvSpPr/>
          <p:nvPr/>
        </p:nvSpPr>
        <p:spPr>
          <a:xfrm>
            <a:off x="3903346" y="437738"/>
            <a:ext cx="7850400" cy="914812"/>
          </a:xfrm>
          <a:prstGeom prst="wedgeRoundRectCallout">
            <a:avLst>
              <a:gd name="adj1" fmla="val -53741"/>
              <a:gd name="adj2" fmla="val 50314"/>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532472" y="1857376"/>
            <a:ext cx="8659528" cy="4948370"/>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145666" y="523463"/>
            <a:ext cx="729979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cho</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đố</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dưới</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mn-cs"/>
              </a:rPr>
              <a:t>đây</a:t>
            </a:r>
            <a:r>
              <a:rPr kumimoji="0" lang="en-US" sz="3600" b="1" i="0" u="none" strike="noStrike" kern="120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D205662-0AA3-8AD7-CE76-415D8D9165D6}"/>
              </a:ext>
            </a:extLst>
          </p:cNvPr>
          <p:cNvSpPr txBox="1"/>
          <p:nvPr/>
        </p:nvSpPr>
        <p:spPr>
          <a:xfrm>
            <a:off x="4057650" y="2047875"/>
            <a:ext cx="7610475"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Bến sông bờ suối là nhà</a:t>
            </a:r>
          </a:p>
          <a:p>
            <a:pPr algn="ctr"/>
            <a:r>
              <a:rPr lang="vi-VN" sz="3200" b="0" i="0" dirty="0">
                <a:solidFill>
                  <a:srgbClr val="000000"/>
                </a:solidFill>
                <a:effectLst/>
                <a:latin typeface="Cambria" panose="02040503050406030204" pitchFamily="18" charset="0"/>
                <a:ea typeface="Cambria" panose="02040503050406030204" pitchFamily="18" charset="0"/>
              </a:rPr>
              <a:t>Gọi con, gọi chiếc vẫn là một thôi</a:t>
            </a:r>
          </a:p>
          <a:p>
            <a:pPr algn="ctr"/>
            <a:r>
              <a:rPr lang="vi-VN" sz="3200" b="0" i="0" dirty="0">
                <a:solidFill>
                  <a:srgbClr val="000000"/>
                </a:solidFill>
                <a:effectLst/>
                <a:latin typeface="Cambria" panose="02040503050406030204" pitchFamily="18" charset="0"/>
                <a:ea typeface="Cambria" panose="02040503050406030204" pitchFamily="18" charset="0"/>
              </a:rPr>
              <a:t>Nối hai bờ đỡ xa xôi</a:t>
            </a:r>
          </a:p>
          <a:p>
            <a:pPr algn="ctr"/>
            <a:r>
              <a:rPr lang="vi-VN" sz="3200" b="0" i="0" dirty="0">
                <a:solidFill>
                  <a:srgbClr val="000000"/>
                </a:solidFill>
                <a:effectLst/>
                <a:latin typeface="Cambria" panose="02040503050406030204" pitchFamily="18" charset="0"/>
                <a:ea typeface="Cambria" panose="02040503050406030204" pitchFamily="18" charset="0"/>
              </a:rPr>
              <a:t>Ngày đêm đưa khách đón người qua sông.</a:t>
            </a:r>
          </a:p>
          <a:p>
            <a:pPr algn="r"/>
            <a:r>
              <a:rPr lang="vi-VN" sz="3200" b="0" i="1" dirty="0">
                <a:solidFill>
                  <a:srgbClr val="000000"/>
                </a:solidFill>
                <a:effectLst/>
                <a:latin typeface="Cambria" panose="02040503050406030204" pitchFamily="18" charset="0"/>
                <a:ea typeface="Cambria" panose="02040503050406030204" pitchFamily="18" charset="0"/>
              </a:rPr>
              <a:t>(Là gì?)</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9" name="Picture 8" descr="A person in a boat&#10;&#10;Description automatically generated">
            <a:extLst>
              <a:ext uri="{FF2B5EF4-FFF2-40B4-BE49-F238E27FC236}">
                <a16:creationId xmlns:a16="http://schemas.microsoft.com/office/drawing/2014/main" id="{0F43D70A-0F0D-3D6E-179A-0A372D45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3257550"/>
            <a:ext cx="4762500" cy="4762500"/>
          </a:xfrm>
          <a:prstGeom prst="rect">
            <a:avLst/>
          </a:prstGeom>
        </p:spPr>
      </p:pic>
      <p:sp>
        <p:nvSpPr>
          <p:cNvPr id="10" name="Rectangle: Rounded Corners 9">
            <a:extLst>
              <a:ext uri="{FF2B5EF4-FFF2-40B4-BE49-F238E27FC236}">
                <a16:creationId xmlns:a16="http://schemas.microsoft.com/office/drawing/2014/main" id="{B1EF8F59-7DF4-436F-947A-C292290E3B9F}"/>
              </a:ext>
            </a:extLst>
          </p:cNvPr>
          <p:cNvSpPr/>
          <p:nvPr/>
        </p:nvSpPr>
        <p:spPr>
          <a:xfrm>
            <a:off x="8705850" y="5248275"/>
            <a:ext cx="2257425" cy="685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Con </a:t>
            </a:r>
            <a:r>
              <a:rPr lang="en-US" sz="2800" b="1" dirty="0" err="1">
                <a:solidFill>
                  <a:srgbClr val="FF0000"/>
                </a:solidFill>
                <a:latin typeface="Cambria" panose="02040503050406030204" pitchFamily="18" charset="0"/>
                <a:ea typeface="Cambria" panose="02040503050406030204" pitchFamily="18" charset="0"/>
              </a:rPr>
              <a:t>thuyền</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P spid="7"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2051" name="TextBox1" r:id="rId2" imgW="6301800" imgH="990720"/>
        </mc:Choice>
        <mc:Fallback>
          <p:control name="TextBox1" r:id="rId2"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3075" name="TextBox1" r:id="rId2" imgW="6301800" imgH="990720"/>
        </mc:Choice>
        <mc:Fallback>
          <p:control name="TextBox1" r:id="rId2"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4099" name="TextBox1" r:id="rId2" imgW="6301800" imgH="990720"/>
        </mc:Choice>
        <mc:Fallback>
          <p:control name="TextBox1" r:id="rId2"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5123" name="TextBox1" r:id="rId2" imgW="6301800" imgH="990720"/>
        </mc:Choice>
        <mc:Fallback>
          <p:control name="TextBox1" r:id="rId2"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xmln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
        <p:nvSpPr>
          <p:cNvPr id="6" name="Rounded Rectangle 24">
            <a:extLst>
              <a:ext uri="{FF2B5EF4-FFF2-40B4-BE49-F238E27FC236}">
                <a16:creationId xmlns:a16="http://schemas.microsoft.com/office/drawing/2014/main" id="{45156564-9DF7-AC92-7DC7-D6906B845DAE}"/>
              </a:ext>
            </a:extLst>
          </p:cNvPr>
          <p:cNvSpPr/>
          <p:nvPr/>
        </p:nvSpPr>
        <p:spPr>
          <a:xfrm>
            <a:off x="2231996" y="3629080"/>
            <a:ext cx="6921238" cy="1263469"/>
          </a:xfrm>
          <a:prstGeom prst="roundRect">
            <a:avLst/>
          </a:prstGeom>
          <a:noFill/>
          <a:l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1" strike="noStrike" kern="1200" cap="none" spc="0" normalizeH="0" baseline="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Giáo</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1" strike="noStrike" kern="1200" cap="none" spc="0" normalizeH="0" noProof="0" dirty="0" err="1">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viên</a:t>
            </a:r>
            <a:r>
              <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vi-VN" sz="2800" b="1" i="1" noProof="0"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Phạm Thị Thanh Huế</a:t>
            </a:r>
          </a:p>
          <a:p>
            <a:pPr marL="0" marR="0" lvl="0" indent="0" defTabSz="914400" rtl="0" eaLnBrk="1" fontAlgn="auto" latinLnBrk="0" hangingPunct="1">
              <a:lnSpc>
                <a:spcPct val="130000"/>
              </a:lnSpc>
              <a:spcBef>
                <a:spcPts val="0"/>
              </a:spcBef>
              <a:spcAft>
                <a:spcPts val="0"/>
              </a:spcAft>
              <a:buClrTx/>
              <a:buSzTx/>
              <a:buFontTx/>
              <a:buNone/>
              <a:tabLst/>
              <a:defRPr/>
            </a:pPr>
            <a:r>
              <a:rPr lang="vi-VN" sz="28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smtClean="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endParaRPr kumimoji="0" lang="en-US" sz="2800" b="1" i="1" strike="noStrike" kern="1200" cap="none" spc="0" normalizeH="0" noProof="0" dirty="0">
              <a:ln>
                <a:noFill/>
              </a:ln>
              <a:solidFill>
                <a:schemeClr val="tx1"/>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2026/4/7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4"/>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spid="1027" name="TextBox1" r:id="rId2" imgW="6301800" imgH="990720"/>
        </mc:Choice>
        <mc:Fallback>
          <p:control name="TextBox1" r:id="rId2" imgW="630180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5"/>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1274</Words>
  <Application>Microsoft Office PowerPoint</Application>
  <PresentationFormat>Widescreen</PresentationFormat>
  <Paragraphs>80</Paragraphs>
  <Slides>25</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Malgun Gothic</vt:lpstr>
      <vt:lpstr>#9Slide03 BoosterNextFYBlack</vt:lpstr>
      <vt:lpstr>#9Slide07 SVNZiclets</vt:lpstr>
      <vt:lpstr>Arial</vt:lpstr>
      <vt:lpstr>Calibri</vt:lpstr>
      <vt:lpstr>Cambria</vt:lpstr>
      <vt:lpstr>等线</vt:lpstr>
      <vt:lpstr>LNTH-LuoLuoNotangYuanTi 1</vt:lpstr>
      <vt:lpstr>Montserrat Light</vt:lpstr>
      <vt:lpstr>Times New Roman</vt:lpstr>
      <vt:lpstr>字魂130号-快乐俏黑体</vt:lpstr>
      <vt:lpstr>字魂131号-酷乐潮玩体</vt:lpstr>
      <vt:lpstr>思源黑体 CN</vt:lpstr>
      <vt:lpstr>思源黑体 CN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2024-01-04T01:05:46Z</dcterms:created>
  <dcterms:modified xsi:type="dcterms:W3CDTF">2026-04-07T07:52:33Z</dcterms:modified>
</cp:coreProperties>
</file>