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332" r:id="rId4"/>
    <p:sldId id="309" r:id="rId5"/>
    <p:sldId id="310" r:id="rId6"/>
    <p:sldId id="311" r:id="rId7"/>
    <p:sldId id="312" r:id="rId8"/>
    <p:sldId id="258" r:id="rId9"/>
    <p:sldId id="275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31" autoAdjust="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83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5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69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DB62F98-7FCF-4290-BBF4-8FFDF3062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0C3213C-EB94-3AB2-DE94-296643F697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530" y="0"/>
            <a:ext cx="1687532" cy="16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093932F-8C43-4754-91BE-63F8F98D2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E020B8B-296F-2536-ADAA-F20AC4BC3F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530" y="0"/>
            <a:ext cx="1687532" cy="16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7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openxmlformats.org/officeDocument/2006/relationships/slide" Target="slide5.xml"/><Relationship Id="rId5" Type="http://schemas.openxmlformats.org/officeDocument/2006/relationships/image" Target="../media/image9.png"/><Relationship Id="rId10" Type="http://schemas.openxmlformats.org/officeDocument/2006/relationships/image" Target="../media/image9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431" y="0"/>
            <a:ext cx="13113316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5549708"/>
            <a:ext cx="12192000" cy="13082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37" y="-128485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70" y="3744185"/>
            <a:ext cx="1170490" cy="11704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87" y="5463665"/>
            <a:ext cx="2296413" cy="1635528"/>
          </a:xfrm>
          <a:prstGeom prst="rect">
            <a:avLst/>
          </a:prstGeom>
        </p:spPr>
      </p:pic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45156564-9DF7-AC92-7DC7-D6906B845DAE}"/>
              </a:ext>
            </a:extLst>
          </p:cNvPr>
          <p:cNvSpPr/>
          <p:nvPr/>
        </p:nvSpPr>
        <p:spPr>
          <a:xfrm>
            <a:off x="4652979" y="3697695"/>
            <a:ext cx="6921238" cy="1263469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 Thị Thanh Huế</a:t>
            </a: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endParaRPr kumimoji="0" lang="en-US" sz="2800" b="1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31" y="1481551"/>
            <a:ext cx="11377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23">
              <a:lnSpc>
                <a:spcPct val="150000"/>
              </a:lnSpc>
              <a:spcBef>
                <a:spcPct val="0"/>
              </a:spcBef>
              <a:defRPr/>
            </a:pPr>
            <a:r>
              <a:rPr lang="vi-VN" sz="4000" b="1" dirty="0" smtClean="0">
                <a:ln w="3175"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ln w="3175"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 err="1">
                <a:ln w="3175"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n w="3175"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n w="3175"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ln w="3175"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n w="3175">
                <a:noFill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23">
              <a:lnSpc>
                <a:spcPct val="150000"/>
              </a:lnSpc>
              <a:spcBef>
                <a:spcPct val="0"/>
              </a:spcBef>
              <a:defRPr/>
            </a:pPr>
            <a:r>
              <a:rPr lang="vi-VN" sz="4000" b="1" dirty="0" smtClean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62 LUYỆN TẬP CHUNG </a:t>
            </a:r>
            <a:r>
              <a:rPr lang="en-US" sz="4000" b="1" dirty="0" smtClean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err="1" smtClean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smtClean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smtClean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n w="3175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/>
        </p:nvSpPr>
        <p:spPr>
          <a:xfrm>
            <a:off x="-1161462" y="450812"/>
            <a:ext cx="8045373" cy="698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23">
              <a:spcBef>
                <a:spcPts val="0"/>
              </a:spcBef>
              <a:buClr>
                <a:srgbClr val="5B9BD5"/>
              </a:buClr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HỒNG AN</a:t>
            </a: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23">
              <a:spcBef>
                <a:spcPts val="0"/>
              </a:spcBef>
              <a:buClr>
                <a:srgbClr val="5B9BD5"/>
              </a:buClr>
              <a:defRPr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 HỒNG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blipFill>
                <a:blip r:embed="rId4"/>
                <a:stretch>
                  <a:fillRect l="-3262" t="-8039" r="-3546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/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blipFill>
                <a:blip r:embed="rId7"/>
                <a:stretch>
                  <a:fillRect l="-1779" b="-7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2621274" y="82967"/>
            <a:ext cx="7073265" cy="993696"/>
            <a:chOff x="2651760" y="618039"/>
            <a:chExt cx="7073265" cy="9936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775585" y="618039"/>
              <a:ext cx="6949440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>
                <a:blip r:embed="rId6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A7CEB2-8660-3950-23EA-747CC361FE4B}"/>
              </a:ext>
            </a:extLst>
          </p:cNvPr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4A27D4-9646-B82E-D199-7251108A3F7A}"/>
              </a:ext>
            </a:extLst>
          </p:cNvPr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73618-E460-4787-C639-5055DD69FD23}"/>
              </a:ext>
            </a:extLst>
          </p:cNvPr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F55801-39DF-9115-235E-76878A8006D2}"/>
              </a:ext>
            </a:extLst>
          </p:cNvPr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9A7D79-D66C-423E-F436-D643D5DDB0EB}"/>
              </a:ext>
            </a:extLst>
          </p:cNvPr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C48463-27C9-C2E7-B28E-3CFF40FA44CF}"/>
              </a:ext>
            </a:extLst>
          </p:cNvPr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3639B-0474-54DF-2BEC-1E365E03159A}"/>
              </a:ext>
            </a:extLst>
          </p:cNvPr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31BEC9-A357-7D32-1061-58FB5636127A}"/>
              </a:ext>
            </a:extLst>
          </p:cNvPr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>
                <a:blip r:embed="rId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>
                <a:blip r:embed="rId6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>
                <a:blip r:embed="rId7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>
                <a:blip r:embed="rId8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>
                <a:blip r:embed="rId9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>
                <a:blip r:embed="rId10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>
                <a:blip r:embed="rId11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>
                <a:blip r:embed="rId1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>
                <a:blip r:embed="rId13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>
                <a:blip r:embed="rId1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160</Words>
  <Application>Microsoft Office PowerPoint</Application>
  <PresentationFormat>Widescreen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Times New Roman</vt:lpstr>
      <vt:lpstr>Wingdings 3</vt:lpstr>
      <vt:lpstr>1_Office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2023-12-27T07:41:40Z</dcterms:created>
  <dcterms:modified xsi:type="dcterms:W3CDTF">2026-04-07T02:11:31Z</dcterms:modified>
</cp:coreProperties>
</file>