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Lst>
  <p:notesMasterIdLst>
    <p:notesMasterId r:id="rId19"/>
  </p:notesMasterIdLst>
  <p:sldIdLst>
    <p:sldId id="281" r:id="rId4"/>
    <p:sldId id="282" r:id="rId5"/>
    <p:sldId id="524" r:id="rId6"/>
    <p:sldId id="260" r:id="rId7"/>
    <p:sldId id="525" r:id="rId8"/>
    <p:sldId id="284" r:id="rId9"/>
    <p:sldId id="286" r:id="rId10"/>
    <p:sldId id="526" r:id="rId11"/>
    <p:sldId id="285" r:id="rId12"/>
    <p:sldId id="4412" r:id="rId13"/>
    <p:sldId id="527" r:id="rId14"/>
    <p:sldId id="528" r:id="rId15"/>
    <p:sldId id="529" r:id="rId16"/>
    <p:sldId id="530" r:id="rId17"/>
    <p:sldId id="5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4/7/2026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4/7/2026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4/7/2026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4/7/2026</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4/7/2026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4/7/2026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4/7/2026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4/7/2026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4/7/2026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4/7/2026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4/7/2026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med">
    <p:random/>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8.emf"/><Relationship Id="rId3" Type="http://schemas.openxmlformats.org/officeDocument/2006/relationships/tags" Target="../tags/tag4.xml"/><Relationship Id="rId7" Type="http://schemas.openxmlformats.org/officeDocument/2006/relationships/image" Target="../media/image3.png"/><Relationship Id="rId12" Type="http://schemas.openxmlformats.org/officeDocument/2006/relationships/image" Target="../media/image7.emf"/><Relationship Id="rId2" Type="http://schemas.openxmlformats.org/officeDocument/2006/relationships/tags" Target="../tags/tag3.xml"/><Relationship Id="rId16" Type="http://schemas.openxmlformats.org/officeDocument/2006/relationships/image" Target="../media/image11.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1.wdp"/><Relationship Id="rId5" Type="http://schemas.openxmlformats.org/officeDocument/2006/relationships/tags" Target="../tags/tag6.xml"/><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tags" Target="../tags/tag5.xml"/><Relationship Id="rId9" Type="http://schemas.openxmlformats.org/officeDocument/2006/relationships/image" Target="../media/image5.emf"/><Relationship Id="rId14"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18.png"/><Relationship Id="rId4" Type="http://schemas.openxmlformats.org/officeDocument/2006/relationships/audio" Target="../media/media2.mp3"/><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18.png"/><Relationship Id="rId4" Type="http://schemas.openxmlformats.org/officeDocument/2006/relationships/audio" Target="../media/media2.mp3"/><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18.png"/><Relationship Id="rId4" Type="http://schemas.openxmlformats.org/officeDocument/2006/relationships/audio" Target="../media/media2.mp3"/><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1934678" y="1679593"/>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705379" y="2745341"/>
            <a:ext cx="8687553" cy="1926503"/>
          </a:xfrm>
          <a:prstGeom prst="rect">
            <a:avLst/>
          </a:prstGeom>
        </p:spPr>
      </p:pic>
      <p:sp>
        <p:nvSpPr>
          <p:cNvPr id="17" name="Rounded Rectangle 24">
            <a:extLst>
              <a:ext uri="{FF2B5EF4-FFF2-40B4-BE49-F238E27FC236}">
                <a16:creationId xmlns:a16="http://schemas.microsoft.com/office/drawing/2014/main" id="{45156564-9DF7-AC92-7DC7-D6906B845DAE}"/>
              </a:ext>
            </a:extLst>
          </p:cNvPr>
          <p:cNvSpPr/>
          <p:nvPr/>
        </p:nvSpPr>
        <p:spPr>
          <a:xfrm>
            <a:off x="3637982" y="4253499"/>
            <a:ext cx="6921238" cy="1263469"/>
          </a:xfrm>
          <a:prstGeom prst="roundRect">
            <a:avLst/>
          </a:prstGeom>
          <a:noFill/>
          <a:l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1" i="1" strike="noStrike" kern="1200" cap="none" spc="0" normalizeH="0" baseline="0" noProof="0" dirty="0" err="1">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Giáo</a:t>
            </a:r>
            <a:r>
              <a:rPr kumimoji="0" lang="en-US" sz="2800" b="1" i="1" strike="noStrike" kern="1200" cap="none" spc="0" normalizeH="0" noProof="0" dirty="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b="1" i="1" strike="noStrike" kern="1200" cap="none" spc="0" normalizeH="0" noProof="0" dirty="0" err="1">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viên</a:t>
            </a:r>
            <a:r>
              <a:rPr kumimoji="0" lang="en-US" sz="2800" b="1" i="1" strike="noStrike" kern="1200" cap="none" spc="0" normalizeH="0" noProof="0" dirty="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vi-VN" sz="2800" b="1" i="1" noProof="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Phạm Thị Thanh Huế</a:t>
            </a:r>
          </a:p>
          <a:p>
            <a:pPr marL="0" marR="0" lvl="0" indent="0" defTabSz="914400" rtl="0" eaLnBrk="1" fontAlgn="auto" latinLnBrk="0" hangingPunct="1">
              <a:lnSpc>
                <a:spcPct val="130000"/>
              </a:lnSpc>
              <a:spcBef>
                <a:spcPts val="0"/>
              </a:spcBef>
              <a:spcAft>
                <a:spcPts val="0"/>
              </a:spcAft>
              <a:buClrTx/>
              <a:buSzTx/>
              <a:buFontTx/>
              <a:buNone/>
              <a:tabLst/>
              <a:defRPr/>
            </a:pPr>
            <a:r>
              <a:rPr lang="vi-VN" sz="28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endParaRPr kumimoji="0" lang="en-US" sz="2800" b="1" i="1" strike="noStrike" kern="1200" cap="none" spc="0" normalizeH="0" noProof="0" dirty="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97590266"/>
      </p:ext>
    </p:extLst>
  </p:cSld>
  <p:clrMapOvr>
    <a:masterClrMapping/>
  </p:clrMapOvr>
  <p:transition spd="med">
    <p:random/>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character with text and clouds&#10;&#10;AI-generated content may be incorrect.">
            <a:extLst>
              <a:ext uri="{FF2B5EF4-FFF2-40B4-BE49-F238E27FC236}">
                <a16:creationId xmlns:a16="http://schemas.microsoft.com/office/drawing/2014/main" id="{D208F4EC-01D0-A893-4B27-24304ABD4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09"/>
            <a:ext cx="12192000" cy="6650182"/>
          </a:xfrm>
          <a:prstGeom prst="rect">
            <a:avLst/>
          </a:prstGeom>
        </p:spPr>
      </p:pic>
    </p:spTree>
    <p:extLst>
      <p:ext uri="{BB962C8B-B14F-4D97-AF65-F5344CB8AC3E}">
        <p14:creationId xmlns:p14="http://schemas.microsoft.com/office/powerpoint/2010/main" val="2868575112"/>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prstGeom prst="roundRect">
              <a:avLst/>
            </a:pr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custGeom>
                      <a:avLst/>
                      <a:gdLst>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 name="connsiteX0" fmla="*/ 0 w 7447303"/>
                        <a:gd name="connsiteY0" fmla="*/ 168778 h 1500523"/>
                        <a:gd name="connsiteX1" fmla="*/ 227182 w 7447303"/>
                        <a:gd name="connsiteY1" fmla="*/ 0 h 1500523"/>
                        <a:gd name="connsiteX2" fmla="*/ 7220119 w 7447303"/>
                        <a:gd name="connsiteY2" fmla="*/ 0 h 1500523"/>
                        <a:gd name="connsiteX3" fmla="*/ 7447303 w 7447303"/>
                        <a:gd name="connsiteY3" fmla="*/ 168778 h 1500523"/>
                        <a:gd name="connsiteX4" fmla="*/ 7447303 w 7447303"/>
                        <a:gd name="connsiteY4" fmla="*/ 1331743 h 1500523"/>
                        <a:gd name="connsiteX5" fmla="*/ 7220119 w 7447303"/>
                        <a:gd name="connsiteY5" fmla="*/ 1500523 h 1500523"/>
                        <a:gd name="connsiteX6" fmla="*/ 227182 w 7447303"/>
                        <a:gd name="connsiteY6" fmla="*/ 1500523 h 1500523"/>
                        <a:gd name="connsiteX7" fmla="*/ 0 w 7447303"/>
                        <a:gd name="connsiteY7" fmla="*/ 1331743 h 1500523"/>
                        <a:gd name="connsiteX8" fmla="*/ 0 w 7447303"/>
                        <a:gd name="connsiteY8" fmla="*/ 168778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k:type>
                      <ask:lineSketchNone/>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256378" y="4737260"/>
              <a:ext cx="7107789" cy="1199801"/>
            </a:xfrm>
            <a:prstGeom prst="roundRect">
              <a:avLst/>
            </a:prstGeom>
            <a:noFill/>
            <a:ln>
              <a:noFill/>
              <a:extLst>
                <a:ext uri="{C807C97D-BFC1-408E-A445-0C87EB9F89A2}">
                  <ask:lineSketchStyleProps xmlns:ask="http://schemas.microsoft.com/office/drawing/2018/sketchyshapes" xmlns="">
                    <ask:type>
                      <ask:lineSketchNone/>
                    </ask:type>
                  </ask:lineSketchStyleProps>
                </a:ext>
              </a:extLst>
            </a:ln>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549</Words>
  <Application>Microsoft Office PowerPoint</Application>
  <PresentationFormat>Widescreen</PresentationFormat>
  <Paragraphs>38</Paragraphs>
  <Slides>15</Slides>
  <Notes>0</Notes>
  <HiddenSlides>0</HiddenSlides>
  <MMClips>6</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15</vt:i4>
      </vt:variant>
    </vt:vector>
  </HeadingPairs>
  <TitlesOfParts>
    <vt:vector size="30" baseType="lpstr">
      <vt:lpstr>Microsoft YaHei</vt:lpstr>
      <vt:lpstr>宋体</vt:lpstr>
      <vt:lpstr>#9Slide02 Noi dung dai</vt:lpstr>
      <vt:lpstr>#9Slide02 Tieu de dai</vt:lpstr>
      <vt:lpstr>A3.BoosterNextFYBlackRegular-San</vt:lpstr>
      <vt:lpstr>Arial</vt:lpstr>
      <vt:lpstr>Calibri</vt:lpstr>
      <vt:lpstr>Cambria</vt:lpstr>
      <vt:lpstr>等线</vt:lpstr>
      <vt:lpstr>inpin heiti</vt:lpstr>
      <vt:lpstr>Times New Roman</vt:lpstr>
      <vt:lpstr>字魂80号-萌趣小鱼体</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31</cp:revision>
  <dcterms:created xsi:type="dcterms:W3CDTF">2024-01-04T05:54:10Z</dcterms:created>
  <dcterms:modified xsi:type="dcterms:W3CDTF">2026-04-07T07:46:28Z</dcterms:modified>
</cp:coreProperties>
</file>