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14"/>
  </p:notesMasterIdLst>
  <p:handoutMasterIdLst>
    <p:handoutMasterId r:id="rId15"/>
  </p:handoutMasterIdLst>
  <p:sldIdLst>
    <p:sldId id="2007577489" r:id="rId3"/>
    <p:sldId id="259" r:id="rId4"/>
    <p:sldId id="273" r:id="rId5"/>
    <p:sldId id="275" r:id="rId6"/>
    <p:sldId id="747" r:id="rId7"/>
    <p:sldId id="276" r:id="rId8"/>
    <p:sldId id="304" r:id="rId9"/>
    <p:sldId id="358" r:id="rId10"/>
    <p:sldId id="2007577487" r:id="rId11"/>
    <p:sldId id="359" r:id="rId12"/>
    <p:sldId id="3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AF511-ACAF-43AD-A3D0-3497797D9991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54D8-B4CF-4A52-8F47-C9860BC451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942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4EE4C-14C4-4D5D-9CBF-9D6EAE0CCDD8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84EE6-6A58-4877-9BEC-67FA45F7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4EE6-6A58-4877-9BEC-67FA45F76B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2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62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17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48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05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32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869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4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866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55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71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84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2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98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4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6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2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5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923455E-3500-4D7D-8126-86E987962AA1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0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18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9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7.png"/><Relationship Id="rId4" Type="http://schemas.openxmlformats.org/officeDocument/2006/relationships/image" Target="../media/image4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1.png"/><Relationship Id="rId4" Type="http://schemas.openxmlformats.org/officeDocument/2006/relationships/image" Target="../media/image3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3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3.jpeg"/><Relationship Id="rId7" Type="http://schemas.openxmlformats.org/officeDocument/2006/relationships/image" Target="../media/image310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11" Type="http://schemas.openxmlformats.org/officeDocument/2006/relationships/image" Target="../media/image350.png"/><Relationship Id="rId5" Type="http://schemas.openxmlformats.org/officeDocument/2006/relationships/image" Target="../media/image290.png"/><Relationship Id="rId10" Type="http://schemas.openxmlformats.org/officeDocument/2006/relationships/image" Target="../media/image340.png"/><Relationship Id="rId4" Type="http://schemas.openxmlformats.org/officeDocument/2006/relationships/image" Target="../media/image24.png"/><Relationship Id="rId9" Type="http://schemas.openxmlformats.org/officeDocument/2006/relationships/image" Target="../media/image3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431" y="0"/>
            <a:ext cx="13113316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5549708"/>
            <a:ext cx="12192000" cy="13082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37" y="-128485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87" y="5463665"/>
            <a:ext cx="2296413" cy="1635528"/>
          </a:xfrm>
          <a:prstGeom prst="rect">
            <a:avLst/>
          </a:prstGeom>
        </p:spPr>
      </p:pic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652979" y="3697695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noProof="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 Thị Thanh Huế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931" y="1481551"/>
            <a:ext cx="1137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ln w="3175">
                  <a:noFill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3175">
                <a:noFill/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62 LUYỆN TẬP CHUNG 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-1161462" y="450812"/>
            <a:ext cx="8045373" cy="698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HỒNG AN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HỒNG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fad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93099" y="355549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7">
                <a:extLst>
                  <a:ext uri="{FF2B5EF4-FFF2-40B4-BE49-F238E27FC236}">
                    <a16:creationId xmlns:a16="http://schemas.microsoft.com/office/drawing/2014/main" id="{24E77819-A0CD-C1F9-6DF5-E0AAD98BB946}"/>
                  </a:ext>
                </a:extLst>
              </p:cNvPr>
              <p:cNvSpPr txBox="1"/>
              <p:nvPr/>
            </p:nvSpPr>
            <p:spPr>
              <a:xfrm>
                <a:off x="1123950" y="383364"/>
                <a:ext cx="10763250" cy="1795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 còn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chai nước giặt. Rô-bốt quyết định sử dụng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chai nước giặt để giặt chăn, rồi dùng thêm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chai nước giặt để giặt quần áo. Hỏi khi ấy chai nước giặt còn lại mấy phần?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Hộp Văn bản 7">
                <a:extLst>
                  <a:ext uri="{FF2B5EF4-FFF2-40B4-BE49-F238E27FC236}">
                    <a16:creationId xmlns:a16="http://schemas.microsoft.com/office/drawing/2014/main" id="{24E77819-A0CD-C1F9-6DF5-E0AAD98BB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383364"/>
                <a:ext cx="10763250" cy="1795043"/>
              </a:xfrm>
              <a:prstGeom prst="rect">
                <a:avLst/>
              </a:prstGeom>
              <a:blipFill>
                <a:blip r:embed="rId3"/>
                <a:stretch>
                  <a:fillRect l="-1133" r="-1133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82AC8FC-4752-EF95-E902-C2232B4DB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1700212"/>
            <a:ext cx="3048000" cy="2713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E374C6-EB9D-22E5-EBC0-D3FC90286116}"/>
                  </a:ext>
                </a:extLst>
              </p:cNvPr>
              <p:cNvSpPr txBox="1"/>
              <p:nvPr/>
            </p:nvSpPr>
            <p:spPr>
              <a:xfrm>
                <a:off x="885824" y="2790825"/>
                <a:ext cx="7572375" cy="2738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giặt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(chai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giặt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chai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giặt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E374C6-EB9D-22E5-EBC0-D3FC90286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790825"/>
                <a:ext cx="7572375" cy="2738057"/>
              </a:xfrm>
              <a:prstGeom prst="rect">
                <a:avLst/>
              </a:prstGeom>
              <a:blipFill>
                <a:blip r:embed="rId5"/>
                <a:stretch>
                  <a:fillRect t="-2673" r="-2093" b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970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702699" y="3841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693299" y="430989"/>
            <a:ext cx="8241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phân số thích hợp.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6520D-643B-F2FA-A2BC-21CFE9A3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252537"/>
            <a:ext cx="8668416" cy="3709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0E9DDD-4C41-1047-C98C-6CA590E7C4D4}"/>
                  </a:ext>
                </a:extLst>
              </p:cNvPr>
              <p:cNvSpPr txBox="1"/>
              <p:nvPr/>
            </p:nvSpPr>
            <p:spPr>
              <a:xfrm>
                <a:off x="647700" y="4972050"/>
                <a:ext cx="557212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(m)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0E9DDD-4C41-1047-C98C-6CA590E7C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972050"/>
                <a:ext cx="5572125" cy="721031"/>
              </a:xfrm>
              <a:prstGeom prst="rect">
                <a:avLst/>
              </a:prstGeom>
              <a:blipFill>
                <a:blip r:embed="rId4"/>
                <a:stretch>
                  <a:fillRect l="-2188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CC6E7E-3DE7-0DC3-B10D-4C62E33D5C80}"/>
                  </a:ext>
                </a:extLst>
              </p:cNvPr>
              <p:cNvSpPr txBox="1"/>
              <p:nvPr/>
            </p:nvSpPr>
            <p:spPr>
              <a:xfrm>
                <a:off x="6534150" y="4943475"/>
                <a:ext cx="5248275" cy="1522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(m)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CC6E7E-3DE7-0DC3-B10D-4C62E33D5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0" y="4943475"/>
                <a:ext cx="5248275" cy="1522340"/>
              </a:xfrm>
              <a:prstGeom prst="rect">
                <a:avLst/>
              </a:prstGeom>
              <a:blipFill>
                <a:blip r:embed="rId5"/>
                <a:stretch>
                  <a:fillRect l="-3020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57CDFF2-566E-8113-B969-E5A886B2F023}"/>
                  </a:ext>
                </a:extLst>
              </p:cNvPr>
              <p:cNvSpPr/>
              <p:nvPr/>
            </p:nvSpPr>
            <p:spPr>
              <a:xfrm>
                <a:off x="4581526" y="3381375"/>
                <a:ext cx="666750" cy="63817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57CDFF2-566E-8113-B969-E5A886B2F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6" y="3381375"/>
                <a:ext cx="666750" cy="63817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9E924C-AC01-8335-2725-E73A003947FA}"/>
                  </a:ext>
                </a:extLst>
              </p:cNvPr>
              <p:cNvSpPr/>
              <p:nvPr/>
            </p:nvSpPr>
            <p:spPr>
              <a:xfrm>
                <a:off x="7258051" y="4219575"/>
                <a:ext cx="571499" cy="638175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A9E924C-AC01-8335-2725-E73A00394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051" y="4219575"/>
                <a:ext cx="571499" cy="63817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8138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1" grpId="0"/>
      <p:bldP spid="12" grpId="0" build="p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2390447" y="2443358"/>
                <a:ext cx="4351383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447" y="2443358"/>
                <a:ext cx="4351383" cy="1292662"/>
              </a:xfrm>
              <a:prstGeom prst="rect">
                <a:avLst/>
              </a:prstGeom>
              <a:blipFill>
                <a:blip r:embed="rId4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38441" cy="1716385"/>
            <a:chOff x="7349021" y="2594357"/>
            <a:chExt cx="463844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14248" y="2807132"/>
                  <a:ext cx="447321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4248" y="2807132"/>
                  <a:ext cx="4473214" cy="13644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/>
              <p:nvPr/>
            </p:nvSpPr>
            <p:spPr>
              <a:xfrm>
                <a:off x="2186992" y="2610855"/>
                <a:ext cx="461761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992" y="2610855"/>
                <a:ext cx="4617617" cy="1070358"/>
              </a:xfrm>
              <a:prstGeom prst="rect">
                <a:avLst/>
              </a:prstGeom>
              <a:blipFill>
                <a:blip r:embed="rId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02818" y="2784272"/>
                  <a:ext cx="4473214" cy="13644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𝟏𝟎𝟏</m:t>
                            </m:r>
                          </m:num>
                          <m:den>
                            <m:r>
                              <a:rPr lang="en-US" sz="4400" b="1" i="1">
                                <a:latin typeface="Cambria Math" panose="02040503050406030204" pitchFamily="18" charset="0"/>
                              </a:rPr>
                              <m:t>𝟒𝟓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2818" y="2784272"/>
                  <a:ext cx="4473214" cy="13644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/>
              <p:nvPr/>
            </p:nvSpPr>
            <p:spPr>
              <a:xfrm>
                <a:off x="2186992" y="2610855"/>
                <a:ext cx="4617617" cy="1070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4F5B9B-9CCD-42FF-B1F1-436A91A7F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992" y="2610855"/>
                <a:ext cx="4617617" cy="1070549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457098" y="2841422"/>
                  <a:ext cx="4473214" cy="1364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  <m: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7098" y="2841422"/>
                  <a:ext cx="4473214" cy="136466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27755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/>
              <p:nvPr/>
            </p:nvSpPr>
            <p:spPr>
              <a:xfrm>
                <a:off x="624342" y="1025579"/>
                <a:ext cx="723891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59F955-A17F-4094-99D0-871B77F3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42" y="1025579"/>
                <a:ext cx="7238910" cy="1070358"/>
              </a:xfrm>
              <a:prstGeom prst="rect">
                <a:avLst/>
              </a:prstGeom>
              <a:blipFill>
                <a:blip r:embed="rId3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2096708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564B63-896D-4846-938A-95CC8E4BAFA3}"/>
                    </a:ext>
                  </a:extLst>
                </p:cNvPr>
                <p:cNvSpPr txBox="1"/>
                <p:nvPr/>
              </p:nvSpPr>
              <p:spPr>
                <a:xfrm>
                  <a:off x="7712940" y="2246954"/>
                  <a:ext cx="2964439" cy="11330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564B63-896D-4846-938A-95CC8E4BA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2940" y="2246954"/>
                  <a:ext cx="2964439" cy="11330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702699" y="3841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693299" y="4309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53A64-5F7E-BB87-3968-6D13C46A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49" y="1228724"/>
            <a:ext cx="7331989" cy="1162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FF4AFC-4B21-1A62-18BF-41F7442EE778}"/>
                  </a:ext>
                </a:extLst>
              </p:cNvPr>
              <p:cNvSpPr txBox="1"/>
              <p:nvPr/>
            </p:nvSpPr>
            <p:spPr>
              <a:xfrm>
                <a:off x="679888" y="2312030"/>
                <a:ext cx="2549088" cy="1068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FF4AFC-4B21-1A62-18BF-41F7442E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8" y="2312030"/>
                <a:ext cx="2549088" cy="1068562"/>
              </a:xfrm>
              <a:prstGeom prst="rect">
                <a:avLst/>
              </a:prstGeom>
              <a:blipFill>
                <a:blip r:embed="rId5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0664EB-7A45-4845-2E96-1D03B91A1FAF}"/>
                  </a:ext>
                </a:extLst>
              </p:cNvPr>
              <p:cNvSpPr txBox="1"/>
              <p:nvPr/>
            </p:nvSpPr>
            <p:spPr>
              <a:xfrm>
                <a:off x="7191702" y="2362283"/>
                <a:ext cx="3405353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0664EB-7A45-4845-2E96-1D03B91A1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702" y="2362283"/>
                <a:ext cx="3405353" cy="1067152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144F0E-50C4-FBF3-86CB-51657A6A9738}"/>
                  </a:ext>
                </a:extLst>
              </p:cNvPr>
              <p:cNvSpPr txBox="1"/>
              <p:nvPr/>
            </p:nvSpPr>
            <p:spPr>
              <a:xfrm>
                <a:off x="641788" y="4407530"/>
                <a:ext cx="2549088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144F0E-50C4-FBF3-86CB-51657A6A9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88" y="4407530"/>
                <a:ext cx="2549088" cy="1080424"/>
              </a:xfrm>
              <a:prstGeom prst="rect">
                <a:avLst/>
              </a:prstGeom>
              <a:blipFill>
                <a:blip r:embed="rId7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5F30FB-E3A9-E866-ED36-885C3BD1F7D6}"/>
                  </a:ext>
                </a:extLst>
              </p:cNvPr>
              <p:cNvSpPr txBox="1"/>
              <p:nvPr/>
            </p:nvSpPr>
            <p:spPr>
              <a:xfrm>
                <a:off x="7486977" y="4333958"/>
                <a:ext cx="3405353" cy="1067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𝐝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5F30FB-E3A9-E866-ED36-885C3BD1F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977" y="4333958"/>
                <a:ext cx="3405353" cy="10677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4F7247-6BA5-5369-961A-23A6BCDEC904}"/>
                  </a:ext>
                </a:extLst>
              </p:cNvPr>
              <p:cNvSpPr txBox="1"/>
              <p:nvPr/>
            </p:nvSpPr>
            <p:spPr>
              <a:xfrm>
                <a:off x="317938" y="3388355"/>
                <a:ext cx="4063562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4F7247-6BA5-5369-961A-23A6BCDE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38" y="3388355"/>
                <a:ext cx="4063562" cy="1112997"/>
              </a:xfrm>
              <a:prstGeom prst="rect">
                <a:avLst/>
              </a:prstGeom>
              <a:blipFill>
                <a:blip r:embed="rId9"/>
                <a:stretch>
                  <a:fillRect b="-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90CA2-6B0E-0C08-A11F-9F7F389D2AC0}"/>
                  </a:ext>
                </a:extLst>
              </p:cNvPr>
              <p:cNvSpPr txBox="1"/>
              <p:nvPr/>
            </p:nvSpPr>
            <p:spPr>
              <a:xfrm>
                <a:off x="7452163" y="3321680"/>
                <a:ext cx="4063562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90CA2-6B0E-0C08-A11F-9F7F389D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163" y="3321680"/>
                <a:ext cx="4063562" cy="1067152"/>
              </a:xfrm>
              <a:prstGeom prst="rect">
                <a:avLst/>
              </a:prstGeom>
              <a:blipFill>
                <a:blip r:embed="rId10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EBE891-8F21-6857-964D-87FBFCC572F2}"/>
                  </a:ext>
                </a:extLst>
              </p:cNvPr>
              <p:cNvSpPr txBox="1"/>
              <p:nvPr/>
            </p:nvSpPr>
            <p:spPr>
              <a:xfrm>
                <a:off x="327463" y="5369555"/>
                <a:ext cx="4063562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EBE891-8F21-6857-964D-87FBFCC57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3" y="5369555"/>
                <a:ext cx="4063562" cy="1112997"/>
              </a:xfrm>
              <a:prstGeom prst="rect">
                <a:avLst/>
              </a:prstGeom>
              <a:blipFill>
                <a:blip r:embed="rId11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79A06C-3A5A-2A8D-B2BA-8752D243F92B}"/>
                  </a:ext>
                </a:extLst>
              </p:cNvPr>
              <p:cNvSpPr txBox="1"/>
              <p:nvPr/>
            </p:nvSpPr>
            <p:spPr>
              <a:xfrm>
                <a:off x="7671238" y="5360030"/>
                <a:ext cx="4063562" cy="1067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400" b="1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79A06C-3A5A-2A8D-B2BA-8752D243F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238" y="5360030"/>
                <a:ext cx="4063562" cy="1067728"/>
              </a:xfrm>
              <a:prstGeom prst="rect">
                <a:avLst/>
              </a:prstGeom>
              <a:blipFill>
                <a:blip r:embed="rId12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1238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702699" y="3841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693299" y="430989"/>
            <a:ext cx="8241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phân số thích hợp.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BC6DF-4840-F0F2-BBD2-BEF7AF18D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9" y="1785937"/>
            <a:ext cx="7839075" cy="3181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BB99A10-005C-BFFB-7EC1-F52772D6BD6E}"/>
                  </a:ext>
                </a:extLst>
              </p:cNvPr>
              <p:cNvSpPr/>
              <p:nvPr/>
            </p:nvSpPr>
            <p:spPr>
              <a:xfrm>
                <a:off x="5457825" y="2028825"/>
                <a:ext cx="1095375" cy="11049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BB99A10-005C-BFFB-7EC1-F52772D6B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825" y="2028825"/>
                <a:ext cx="1095375" cy="11049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DF00415-F422-FBD9-DA7A-D8525138A6B1}"/>
                  </a:ext>
                </a:extLst>
              </p:cNvPr>
              <p:cNvSpPr/>
              <p:nvPr/>
            </p:nvSpPr>
            <p:spPr>
              <a:xfrm>
                <a:off x="8001000" y="2009775"/>
                <a:ext cx="1171575" cy="1200149"/>
              </a:xfrm>
              <a:prstGeom prst="ellipse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DF00415-F422-FBD9-DA7A-D8525138A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2009775"/>
                <a:ext cx="1171575" cy="1200149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A2F776-6220-0B00-C0B6-1FBB3EF61CF0}"/>
                  </a:ext>
                </a:extLst>
              </p:cNvPr>
              <p:cNvSpPr/>
              <p:nvPr/>
            </p:nvSpPr>
            <p:spPr>
              <a:xfrm>
                <a:off x="5438775" y="3638550"/>
                <a:ext cx="1095375" cy="110490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3A2F776-6220-0B00-C0B6-1FBB3EF61C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75" y="3638550"/>
                <a:ext cx="1095375" cy="1104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2FA872E8-D501-DF82-EA8B-B66CDEE82474}"/>
                  </a:ext>
                </a:extLst>
              </p:cNvPr>
              <p:cNvSpPr/>
              <p:nvPr/>
            </p:nvSpPr>
            <p:spPr>
              <a:xfrm>
                <a:off x="7829550" y="3533776"/>
                <a:ext cx="1504949" cy="1209674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2FA872E8-D501-DF82-EA8B-B66CDEE82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550" y="3533776"/>
                <a:ext cx="1504949" cy="1209674"/>
              </a:xfrm>
              <a:prstGeom prst="triangle">
                <a:avLst/>
              </a:prstGeom>
              <a:blipFill>
                <a:blip r:embed="rId7"/>
                <a:stretch>
                  <a:fillRect b="-1633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915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90AB-72C8-1C75-2B3B-2A53738DA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h A Phan, chị Rang Hu và chú Y Phui cùng nhau thu hoạch một rẫy cà phê. Anh A Phan thu hoạch được 𝟏𝟓 rẫy, chị Rang Hu thu hoạch được 𝟑𝟏𝟎 rẫy, chú Y Phui thu hoạch được 𝟕𝟐𝟎 rẫy. Hỏi cả 3 ">
            <a:hlinkClick r:id="" action="ppaction://media"/>
            <a:extLst>
              <a:ext uri="{FF2B5EF4-FFF2-40B4-BE49-F238E27FC236}">
                <a16:creationId xmlns:a16="http://schemas.microsoft.com/office/drawing/2014/main" id="{622B9319-F77C-5FF0-6EBD-EFEBCB0D51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2300"/>
          </a:xfrm>
        </p:spPr>
      </p:pic>
    </p:spTree>
    <p:extLst>
      <p:ext uri="{BB962C8B-B14F-4D97-AF65-F5344CB8AC3E}">
        <p14:creationId xmlns:p14="http://schemas.microsoft.com/office/powerpoint/2010/main" val="27794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106</Words>
  <Application>Microsoft Office PowerPoint</Application>
  <PresentationFormat>Widescreen</PresentationFormat>
  <Paragraphs>45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Math</vt:lpstr>
      <vt:lpstr>等线</vt:lpstr>
      <vt:lpstr>Times New Roman</vt:lpstr>
      <vt:lpstr>Wingdings 3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2023-12-27T08:14:56Z</dcterms:created>
  <dcterms:modified xsi:type="dcterms:W3CDTF">2026-04-07T02:15:01Z</dcterms:modified>
</cp:coreProperties>
</file>