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7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711" r:id="rId3"/>
    <p:sldMasterId id="2147483724" r:id="rId4"/>
    <p:sldMasterId id="2147483750" r:id="rId5"/>
    <p:sldMasterId id="2147483762" r:id="rId6"/>
    <p:sldMasterId id="2147483774" r:id="rId7"/>
    <p:sldMasterId id="2147483786" r:id="rId8"/>
  </p:sldMasterIdLst>
  <p:notesMasterIdLst>
    <p:notesMasterId r:id="rId36"/>
  </p:notesMasterIdLst>
  <p:sldIdLst>
    <p:sldId id="2666" r:id="rId9"/>
    <p:sldId id="314" r:id="rId10"/>
    <p:sldId id="2667" r:id="rId11"/>
    <p:sldId id="316" r:id="rId12"/>
    <p:sldId id="317" r:id="rId13"/>
    <p:sldId id="318" r:id="rId14"/>
    <p:sldId id="2668" r:id="rId15"/>
    <p:sldId id="257" r:id="rId16"/>
    <p:sldId id="262" r:id="rId17"/>
    <p:sldId id="263" r:id="rId18"/>
    <p:sldId id="284" r:id="rId19"/>
    <p:sldId id="2670" r:id="rId20"/>
    <p:sldId id="2671" r:id="rId21"/>
    <p:sldId id="2672" r:id="rId22"/>
    <p:sldId id="2642" r:id="rId23"/>
    <p:sldId id="2673" r:id="rId24"/>
    <p:sldId id="2674" r:id="rId25"/>
    <p:sldId id="2646" r:id="rId26"/>
    <p:sldId id="278" r:id="rId27"/>
    <p:sldId id="2669" r:id="rId28"/>
    <p:sldId id="319" r:id="rId29"/>
    <p:sldId id="294" r:id="rId30"/>
    <p:sldId id="2665" r:id="rId31"/>
    <p:sldId id="275" r:id="rId32"/>
    <p:sldId id="281" r:id="rId33"/>
    <p:sldId id="279" r:id="rId34"/>
    <p:sldId id="280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90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4BAA24-7715-4C08-8EFF-0847D3F107B6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0918A0-5004-4FA0-80D2-A531D3E889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513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Click vào số trên bông hoa → Hiện câu hỏi.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Click vào cánh hoa → Bông hoa biến mất.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Click vô cô bé sau khi đã thu hoạch hết bông hoa → hiện trang cuối.</a:t>
            </a:r>
          </a:p>
          <a:p>
            <a:endParaRPr lang="en-US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ED79DF-6FC7-4DB0-9611-799F7BC123C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13287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7792749926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7792749926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542932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7703BF-2364-43CA-966A-DA7E170455E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86546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7703BF-2364-43CA-966A-DA7E170455E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02918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CD9821-04A3-9CC4-352C-57158912E4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1DAB9BA-3A6D-5054-291B-6C218B4564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D7E9B6E-5AD3-A098-7EEF-FCA912BDAF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50A84E3-3222-562D-9212-03827B8622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7703BF-2364-43CA-966A-DA7E170455E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05119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D8752B-76F5-18CE-92BB-4D8D21F6A8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A858568-27B6-B450-0CBC-E4641E9EFA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90C2AD7-FE92-4648-01F5-0E5A18539C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A347337-04C5-448E-FA19-5A04FF93CC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7703BF-2364-43CA-966A-DA7E170455E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56807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552E30-3B50-1E7C-5A6A-DDD94F8D56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C1FE98B-7414-2C6C-E632-16819866F7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D92731E-F300-6CE5-E399-5032B2A99E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20D8564-D1DA-BB7D-C932-B5FCA9565D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7703BF-2364-43CA-966A-DA7E170455E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02821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7703BF-2364-43CA-966A-DA7E170455E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172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DC2E9B-D713-13FE-DC5C-718326726D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3639BFA-27B2-6DE3-BBD9-3853D229EEE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F848285-EEDC-8197-2D13-22A9B66EBE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3BE1164-9E97-ECD2-70D9-E48B7CEC60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7703BF-2364-43CA-966A-DA7E170455E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18603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041102-D237-58D4-7821-4AE56914A7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90CAA27-D80A-ACD1-3657-866425C8FD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DA78B2D-D6F3-7B88-DD86-A2F7D34414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7B3462F-CCD2-C0BE-7571-CB478EC249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7703BF-2364-43CA-966A-DA7E170455E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62482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7703BF-2364-43CA-966A-DA7E170455E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71481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2025/11/7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2181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2025/11/7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0790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1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2025/11/7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45470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201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2025/11/7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75806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0FBDFE-C587-4B4C-A407-44438C67B59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2025/11/7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AE70B2-8BF9-45C0-BB95-33D1B9D3A8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8048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DD7636-5BE1-44BC-BB5F-15739D9E18E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2025/11/7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7C0E1D-24C4-406F-9615-DBDA8D2D1F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5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  <p:extLst>
      <p:ext uri="{BB962C8B-B14F-4D97-AF65-F5344CB8AC3E}">
        <p14:creationId xmlns:p14="http://schemas.microsoft.com/office/powerpoint/2010/main" val="26071944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0FBDFE-C587-4B4C-A407-44438C67B59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2025/11/7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AE70B2-8BF9-45C0-BB95-33D1B9D3A8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713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0FBDFE-C587-4B4C-A407-44438C67B59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2025/11/7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AE70B2-8BF9-45C0-BB95-33D1B9D3A8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05787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DD7636-5BE1-44BC-BB5F-15739D9E18E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2025/11/7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7C0E1D-24C4-406F-9615-DBDA8D2D1F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3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  <p:extLst>
      <p:ext uri="{BB962C8B-B14F-4D97-AF65-F5344CB8AC3E}">
        <p14:creationId xmlns:p14="http://schemas.microsoft.com/office/powerpoint/2010/main" val="31512197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0FBDFE-C587-4B4C-A407-44438C67B59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2025/11/7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AE70B2-8BF9-45C0-BB95-33D1B9D3A8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21579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1" y="713675"/>
            <a:ext cx="4681655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3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1" y="2313873"/>
            <a:ext cx="4681655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FD9D74-47D9-4702-A33C-335B63B48DB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2025/11/7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BC47A4-756D-490B-A52F-7D9E2C9FC05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9679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2025/11/7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36192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9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0FBDFE-C587-4B4C-A407-44438C67B59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2025/11/7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AE70B2-8BF9-45C0-BB95-33D1B9D3A8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07022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0FBDFE-C587-4B4C-A407-44438C67B59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2025/11/7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AE70B2-8BF9-45C0-BB95-33D1B9D3A8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5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3450983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 userDrawn="1">
  <p:cSld name="Title only 1">
    <p:bg>
      <p:bgPr>
        <a:solidFill>
          <a:schemeClr val="lt2"/>
        </a:solidFill>
        <a:effectLst/>
      </p:bgPr>
    </p:bg>
    <p:spTree>
      <p:nvGrpSpPr>
        <p:cNvPr id="1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7" name="Google Shape;557;p31"/>
          <p:cNvGrpSpPr/>
          <p:nvPr/>
        </p:nvGrpSpPr>
        <p:grpSpPr>
          <a:xfrm rot="10800000" flipH="1">
            <a:off x="230146" y="705571"/>
            <a:ext cx="11731709" cy="5857431"/>
            <a:chOff x="296736" y="265575"/>
            <a:chExt cx="8573304" cy="4610214"/>
          </a:xfrm>
        </p:grpSpPr>
        <p:sp>
          <p:nvSpPr>
            <p:cNvPr id="558" name="Google Shape;558;p31"/>
            <p:cNvSpPr/>
            <p:nvPr/>
          </p:nvSpPr>
          <p:spPr>
            <a:xfrm>
              <a:off x="797658" y="4596876"/>
              <a:ext cx="255161" cy="66965"/>
            </a:xfrm>
            <a:custGeom>
              <a:avLst/>
              <a:gdLst/>
              <a:ahLst/>
              <a:cxnLst/>
              <a:rect l="l" t="t" r="r" b="b"/>
              <a:pathLst>
                <a:path w="1466" h="412" extrusionOk="0">
                  <a:moveTo>
                    <a:pt x="72" y="215"/>
                  </a:moveTo>
                  <a:lnTo>
                    <a:pt x="72" y="215"/>
                  </a:lnTo>
                  <a:lnTo>
                    <a:pt x="161" y="250"/>
                  </a:lnTo>
                  <a:lnTo>
                    <a:pt x="233" y="268"/>
                  </a:lnTo>
                  <a:lnTo>
                    <a:pt x="233" y="268"/>
                  </a:lnTo>
                  <a:lnTo>
                    <a:pt x="447" y="286"/>
                  </a:lnTo>
                  <a:lnTo>
                    <a:pt x="644" y="322"/>
                  </a:lnTo>
                  <a:lnTo>
                    <a:pt x="858" y="340"/>
                  </a:lnTo>
                  <a:lnTo>
                    <a:pt x="1055" y="393"/>
                  </a:lnTo>
                  <a:lnTo>
                    <a:pt x="1055" y="393"/>
                  </a:lnTo>
                  <a:lnTo>
                    <a:pt x="1144" y="411"/>
                  </a:lnTo>
                  <a:lnTo>
                    <a:pt x="1234" y="411"/>
                  </a:lnTo>
                  <a:lnTo>
                    <a:pt x="1305" y="393"/>
                  </a:lnTo>
                  <a:lnTo>
                    <a:pt x="1394" y="376"/>
                  </a:lnTo>
                  <a:lnTo>
                    <a:pt x="1394" y="376"/>
                  </a:lnTo>
                  <a:lnTo>
                    <a:pt x="1430" y="358"/>
                  </a:lnTo>
                  <a:lnTo>
                    <a:pt x="1448" y="322"/>
                  </a:lnTo>
                  <a:lnTo>
                    <a:pt x="1466" y="286"/>
                  </a:lnTo>
                  <a:lnTo>
                    <a:pt x="1448" y="250"/>
                  </a:lnTo>
                  <a:lnTo>
                    <a:pt x="1448" y="250"/>
                  </a:lnTo>
                  <a:lnTo>
                    <a:pt x="1412" y="197"/>
                  </a:lnTo>
                  <a:lnTo>
                    <a:pt x="1359" y="179"/>
                  </a:lnTo>
                  <a:lnTo>
                    <a:pt x="1359" y="179"/>
                  </a:lnTo>
                  <a:lnTo>
                    <a:pt x="1198" y="143"/>
                  </a:lnTo>
                  <a:lnTo>
                    <a:pt x="1055" y="125"/>
                  </a:lnTo>
                  <a:lnTo>
                    <a:pt x="1055" y="125"/>
                  </a:lnTo>
                  <a:lnTo>
                    <a:pt x="858" y="72"/>
                  </a:lnTo>
                  <a:lnTo>
                    <a:pt x="662" y="36"/>
                  </a:lnTo>
                  <a:lnTo>
                    <a:pt x="447" y="18"/>
                  </a:lnTo>
                  <a:lnTo>
                    <a:pt x="233" y="0"/>
                  </a:lnTo>
                  <a:lnTo>
                    <a:pt x="233" y="0"/>
                  </a:lnTo>
                  <a:lnTo>
                    <a:pt x="90" y="18"/>
                  </a:lnTo>
                  <a:lnTo>
                    <a:pt x="90" y="18"/>
                  </a:lnTo>
                  <a:lnTo>
                    <a:pt x="54" y="36"/>
                  </a:lnTo>
                  <a:lnTo>
                    <a:pt x="36" y="54"/>
                  </a:lnTo>
                  <a:lnTo>
                    <a:pt x="18" y="90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36" y="179"/>
                  </a:lnTo>
                  <a:lnTo>
                    <a:pt x="72" y="215"/>
                  </a:lnTo>
                  <a:lnTo>
                    <a:pt x="72" y="215"/>
                  </a:lnTo>
                  <a:close/>
                </a:path>
              </a:pathLst>
            </a:custGeom>
            <a:solidFill>
              <a:srgbClr val="D3E6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59" name="Google Shape;559;p31"/>
            <p:cNvSpPr/>
            <p:nvPr/>
          </p:nvSpPr>
          <p:spPr>
            <a:xfrm>
              <a:off x="542498" y="4198821"/>
              <a:ext cx="65618" cy="232591"/>
            </a:xfrm>
            <a:custGeom>
              <a:avLst/>
              <a:gdLst/>
              <a:ahLst/>
              <a:cxnLst/>
              <a:rect l="l" t="t" r="r" b="b"/>
              <a:pathLst>
                <a:path w="377" h="1431" extrusionOk="0">
                  <a:moveTo>
                    <a:pt x="376" y="90"/>
                  </a:moveTo>
                  <a:lnTo>
                    <a:pt x="376" y="90"/>
                  </a:lnTo>
                  <a:lnTo>
                    <a:pt x="340" y="37"/>
                  </a:lnTo>
                  <a:lnTo>
                    <a:pt x="323" y="19"/>
                  </a:lnTo>
                  <a:lnTo>
                    <a:pt x="323" y="19"/>
                  </a:lnTo>
                  <a:lnTo>
                    <a:pt x="287" y="1"/>
                  </a:lnTo>
                  <a:lnTo>
                    <a:pt x="251" y="19"/>
                  </a:lnTo>
                  <a:lnTo>
                    <a:pt x="215" y="72"/>
                  </a:lnTo>
                  <a:lnTo>
                    <a:pt x="215" y="72"/>
                  </a:lnTo>
                  <a:lnTo>
                    <a:pt x="197" y="162"/>
                  </a:lnTo>
                  <a:lnTo>
                    <a:pt x="197" y="162"/>
                  </a:lnTo>
                  <a:lnTo>
                    <a:pt x="90" y="555"/>
                  </a:lnTo>
                  <a:lnTo>
                    <a:pt x="19" y="948"/>
                  </a:lnTo>
                  <a:lnTo>
                    <a:pt x="19" y="948"/>
                  </a:lnTo>
                  <a:lnTo>
                    <a:pt x="1" y="1127"/>
                  </a:lnTo>
                  <a:lnTo>
                    <a:pt x="1" y="1288"/>
                  </a:lnTo>
                  <a:lnTo>
                    <a:pt x="1" y="1288"/>
                  </a:lnTo>
                  <a:lnTo>
                    <a:pt x="19" y="1359"/>
                  </a:lnTo>
                  <a:lnTo>
                    <a:pt x="37" y="1395"/>
                  </a:lnTo>
                  <a:lnTo>
                    <a:pt x="72" y="1431"/>
                  </a:lnTo>
                  <a:lnTo>
                    <a:pt x="108" y="1431"/>
                  </a:lnTo>
                  <a:lnTo>
                    <a:pt x="108" y="1431"/>
                  </a:lnTo>
                  <a:lnTo>
                    <a:pt x="144" y="1413"/>
                  </a:lnTo>
                  <a:lnTo>
                    <a:pt x="180" y="1395"/>
                  </a:lnTo>
                  <a:lnTo>
                    <a:pt x="197" y="1341"/>
                  </a:lnTo>
                  <a:lnTo>
                    <a:pt x="197" y="1305"/>
                  </a:lnTo>
                  <a:lnTo>
                    <a:pt x="197" y="1305"/>
                  </a:lnTo>
                  <a:lnTo>
                    <a:pt x="251" y="948"/>
                  </a:lnTo>
                  <a:lnTo>
                    <a:pt x="323" y="591"/>
                  </a:lnTo>
                  <a:lnTo>
                    <a:pt x="323" y="591"/>
                  </a:lnTo>
                  <a:lnTo>
                    <a:pt x="340" y="448"/>
                  </a:lnTo>
                  <a:lnTo>
                    <a:pt x="358" y="305"/>
                  </a:lnTo>
                  <a:lnTo>
                    <a:pt x="340" y="305"/>
                  </a:lnTo>
                  <a:lnTo>
                    <a:pt x="340" y="305"/>
                  </a:lnTo>
                  <a:lnTo>
                    <a:pt x="358" y="162"/>
                  </a:lnTo>
                  <a:lnTo>
                    <a:pt x="358" y="162"/>
                  </a:lnTo>
                  <a:lnTo>
                    <a:pt x="376" y="126"/>
                  </a:lnTo>
                  <a:lnTo>
                    <a:pt x="376" y="90"/>
                  </a:lnTo>
                  <a:lnTo>
                    <a:pt x="376" y="90"/>
                  </a:lnTo>
                  <a:close/>
                </a:path>
              </a:pathLst>
            </a:custGeom>
            <a:solidFill>
              <a:srgbClr val="D3E6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0" name="Google Shape;560;p31"/>
            <p:cNvSpPr/>
            <p:nvPr/>
          </p:nvSpPr>
          <p:spPr>
            <a:xfrm>
              <a:off x="710458" y="4257010"/>
              <a:ext cx="112264" cy="151160"/>
            </a:xfrm>
            <a:custGeom>
              <a:avLst/>
              <a:gdLst/>
              <a:ahLst/>
              <a:cxnLst/>
              <a:rect l="l" t="t" r="r" b="b"/>
              <a:pathLst>
                <a:path w="645" h="930" extrusionOk="0">
                  <a:moveTo>
                    <a:pt x="72" y="930"/>
                  </a:moveTo>
                  <a:lnTo>
                    <a:pt x="72" y="930"/>
                  </a:lnTo>
                  <a:lnTo>
                    <a:pt x="126" y="930"/>
                  </a:lnTo>
                  <a:lnTo>
                    <a:pt x="144" y="912"/>
                  </a:lnTo>
                  <a:lnTo>
                    <a:pt x="144" y="912"/>
                  </a:lnTo>
                  <a:lnTo>
                    <a:pt x="233" y="804"/>
                  </a:lnTo>
                  <a:lnTo>
                    <a:pt x="233" y="804"/>
                  </a:lnTo>
                  <a:lnTo>
                    <a:pt x="376" y="572"/>
                  </a:lnTo>
                  <a:lnTo>
                    <a:pt x="448" y="465"/>
                  </a:lnTo>
                  <a:lnTo>
                    <a:pt x="537" y="358"/>
                  </a:lnTo>
                  <a:lnTo>
                    <a:pt x="537" y="358"/>
                  </a:lnTo>
                  <a:lnTo>
                    <a:pt x="591" y="304"/>
                  </a:lnTo>
                  <a:lnTo>
                    <a:pt x="609" y="233"/>
                  </a:lnTo>
                  <a:lnTo>
                    <a:pt x="644" y="72"/>
                  </a:lnTo>
                  <a:lnTo>
                    <a:pt x="644" y="72"/>
                  </a:lnTo>
                  <a:lnTo>
                    <a:pt x="644" y="36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573" y="0"/>
                  </a:lnTo>
                  <a:lnTo>
                    <a:pt x="537" y="18"/>
                  </a:lnTo>
                  <a:lnTo>
                    <a:pt x="537" y="18"/>
                  </a:lnTo>
                  <a:lnTo>
                    <a:pt x="376" y="161"/>
                  </a:lnTo>
                  <a:lnTo>
                    <a:pt x="233" y="304"/>
                  </a:lnTo>
                  <a:lnTo>
                    <a:pt x="126" y="483"/>
                  </a:lnTo>
                  <a:lnTo>
                    <a:pt x="19" y="679"/>
                  </a:lnTo>
                  <a:lnTo>
                    <a:pt x="19" y="679"/>
                  </a:lnTo>
                  <a:lnTo>
                    <a:pt x="1" y="769"/>
                  </a:lnTo>
                  <a:lnTo>
                    <a:pt x="1" y="840"/>
                  </a:lnTo>
                  <a:lnTo>
                    <a:pt x="1" y="840"/>
                  </a:lnTo>
                  <a:lnTo>
                    <a:pt x="19" y="894"/>
                  </a:lnTo>
                  <a:lnTo>
                    <a:pt x="72" y="930"/>
                  </a:lnTo>
                  <a:lnTo>
                    <a:pt x="72" y="930"/>
                  </a:lnTo>
                  <a:close/>
                </a:path>
              </a:pathLst>
            </a:custGeom>
            <a:solidFill>
              <a:srgbClr val="D3E6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1" name="Google Shape;561;p31"/>
            <p:cNvSpPr/>
            <p:nvPr/>
          </p:nvSpPr>
          <p:spPr>
            <a:xfrm>
              <a:off x="794525" y="4416784"/>
              <a:ext cx="161869" cy="58188"/>
            </a:xfrm>
            <a:custGeom>
              <a:avLst/>
              <a:gdLst/>
              <a:ahLst/>
              <a:cxnLst/>
              <a:rect l="l" t="t" r="r" b="b"/>
              <a:pathLst>
                <a:path w="930" h="358" extrusionOk="0">
                  <a:moveTo>
                    <a:pt x="143" y="358"/>
                  </a:moveTo>
                  <a:lnTo>
                    <a:pt x="143" y="358"/>
                  </a:lnTo>
                  <a:lnTo>
                    <a:pt x="197" y="358"/>
                  </a:lnTo>
                  <a:lnTo>
                    <a:pt x="197" y="358"/>
                  </a:lnTo>
                  <a:lnTo>
                    <a:pt x="304" y="304"/>
                  </a:lnTo>
                  <a:lnTo>
                    <a:pt x="429" y="268"/>
                  </a:lnTo>
                  <a:lnTo>
                    <a:pt x="680" y="233"/>
                  </a:lnTo>
                  <a:lnTo>
                    <a:pt x="680" y="233"/>
                  </a:lnTo>
                  <a:lnTo>
                    <a:pt x="805" y="197"/>
                  </a:lnTo>
                  <a:lnTo>
                    <a:pt x="876" y="161"/>
                  </a:lnTo>
                  <a:lnTo>
                    <a:pt x="930" y="107"/>
                  </a:lnTo>
                  <a:lnTo>
                    <a:pt x="930" y="107"/>
                  </a:lnTo>
                  <a:lnTo>
                    <a:pt x="823" y="54"/>
                  </a:lnTo>
                  <a:lnTo>
                    <a:pt x="715" y="18"/>
                  </a:lnTo>
                  <a:lnTo>
                    <a:pt x="608" y="0"/>
                  </a:lnTo>
                  <a:lnTo>
                    <a:pt x="501" y="0"/>
                  </a:lnTo>
                  <a:lnTo>
                    <a:pt x="501" y="0"/>
                  </a:lnTo>
                  <a:lnTo>
                    <a:pt x="376" y="18"/>
                  </a:lnTo>
                  <a:lnTo>
                    <a:pt x="269" y="54"/>
                  </a:lnTo>
                  <a:lnTo>
                    <a:pt x="72" y="125"/>
                  </a:lnTo>
                  <a:lnTo>
                    <a:pt x="72" y="125"/>
                  </a:lnTo>
                  <a:lnTo>
                    <a:pt x="36" y="161"/>
                  </a:lnTo>
                  <a:lnTo>
                    <a:pt x="18" y="197"/>
                  </a:lnTo>
                  <a:lnTo>
                    <a:pt x="1" y="233"/>
                  </a:lnTo>
                  <a:lnTo>
                    <a:pt x="18" y="286"/>
                  </a:lnTo>
                  <a:lnTo>
                    <a:pt x="18" y="286"/>
                  </a:lnTo>
                  <a:lnTo>
                    <a:pt x="36" y="322"/>
                  </a:lnTo>
                  <a:lnTo>
                    <a:pt x="54" y="358"/>
                  </a:lnTo>
                  <a:lnTo>
                    <a:pt x="108" y="358"/>
                  </a:lnTo>
                  <a:lnTo>
                    <a:pt x="143" y="358"/>
                  </a:lnTo>
                  <a:lnTo>
                    <a:pt x="143" y="358"/>
                  </a:lnTo>
                  <a:close/>
                </a:path>
              </a:pathLst>
            </a:custGeom>
            <a:solidFill>
              <a:srgbClr val="D3E6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2" name="Google Shape;562;p31"/>
            <p:cNvSpPr/>
            <p:nvPr/>
          </p:nvSpPr>
          <p:spPr>
            <a:xfrm>
              <a:off x="408826" y="364398"/>
              <a:ext cx="8349124" cy="4412731"/>
            </a:xfrm>
            <a:custGeom>
              <a:avLst/>
              <a:gdLst/>
              <a:ahLst/>
              <a:cxnLst/>
              <a:rect l="l" t="t" r="r" b="b"/>
              <a:pathLst>
                <a:path w="47969" h="27149" extrusionOk="0">
                  <a:moveTo>
                    <a:pt x="30454" y="26934"/>
                  </a:moveTo>
                  <a:lnTo>
                    <a:pt x="30454" y="26934"/>
                  </a:lnTo>
                  <a:lnTo>
                    <a:pt x="33242" y="26970"/>
                  </a:lnTo>
                  <a:lnTo>
                    <a:pt x="33242" y="26970"/>
                  </a:lnTo>
                  <a:lnTo>
                    <a:pt x="34386" y="26970"/>
                  </a:lnTo>
                  <a:lnTo>
                    <a:pt x="35512" y="26987"/>
                  </a:lnTo>
                  <a:lnTo>
                    <a:pt x="35512" y="26987"/>
                  </a:lnTo>
                  <a:lnTo>
                    <a:pt x="35887" y="27023"/>
                  </a:lnTo>
                  <a:lnTo>
                    <a:pt x="35887" y="27023"/>
                  </a:lnTo>
                  <a:lnTo>
                    <a:pt x="38086" y="27041"/>
                  </a:lnTo>
                  <a:lnTo>
                    <a:pt x="38086" y="27041"/>
                  </a:lnTo>
                  <a:lnTo>
                    <a:pt x="40284" y="27041"/>
                  </a:lnTo>
                  <a:lnTo>
                    <a:pt x="40284" y="27041"/>
                  </a:lnTo>
                  <a:lnTo>
                    <a:pt x="40641" y="27059"/>
                  </a:lnTo>
                  <a:lnTo>
                    <a:pt x="41017" y="27077"/>
                  </a:lnTo>
                  <a:lnTo>
                    <a:pt x="41017" y="27077"/>
                  </a:lnTo>
                  <a:lnTo>
                    <a:pt x="41571" y="27113"/>
                  </a:lnTo>
                  <a:lnTo>
                    <a:pt x="42125" y="27148"/>
                  </a:lnTo>
                  <a:lnTo>
                    <a:pt x="42125" y="27148"/>
                  </a:lnTo>
                  <a:lnTo>
                    <a:pt x="42571" y="27148"/>
                  </a:lnTo>
                  <a:lnTo>
                    <a:pt x="43018" y="27148"/>
                  </a:lnTo>
                  <a:lnTo>
                    <a:pt x="43018" y="27148"/>
                  </a:lnTo>
                  <a:lnTo>
                    <a:pt x="43590" y="27148"/>
                  </a:lnTo>
                  <a:lnTo>
                    <a:pt x="43876" y="27130"/>
                  </a:lnTo>
                  <a:lnTo>
                    <a:pt x="44162" y="27095"/>
                  </a:lnTo>
                  <a:lnTo>
                    <a:pt x="44162" y="27095"/>
                  </a:lnTo>
                  <a:lnTo>
                    <a:pt x="44537" y="27059"/>
                  </a:lnTo>
                  <a:lnTo>
                    <a:pt x="44931" y="27041"/>
                  </a:lnTo>
                  <a:lnTo>
                    <a:pt x="45699" y="27041"/>
                  </a:lnTo>
                  <a:lnTo>
                    <a:pt x="45699" y="27041"/>
                  </a:lnTo>
                  <a:lnTo>
                    <a:pt x="45967" y="27023"/>
                  </a:lnTo>
                  <a:lnTo>
                    <a:pt x="46110" y="27005"/>
                  </a:lnTo>
                  <a:lnTo>
                    <a:pt x="46235" y="26970"/>
                  </a:lnTo>
                  <a:lnTo>
                    <a:pt x="46235" y="26970"/>
                  </a:lnTo>
                  <a:lnTo>
                    <a:pt x="46503" y="26862"/>
                  </a:lnTo>
                  <a:lnTo>
                    <a:pt x="46771" y="26737"/>
                  </a:lnTo>
                  <a:lnTo>
                    <a:pt x="46771" y="26737"/>
                  </a:lnTo>
                  <a:lnTo>
                    <a:pt x="46861" y="26684"/>
                  </a:lnTo>
                  <a:lnTo>
                    <a:pt x="46932" y="26594"/>
                  </a:lnTo>
                  <a:lnTo>
                    <a:pt x="47004" y="26505"/>
                  </a:lnTo>
                  <a:lnTo>
                    <a:pt x="47040" y="26398"/>
                  </a:lnTo>
                  <a:lnTo>
                    <a:pt x="47040" y="26398"/>
                  </a:lnTo>
                  <a:lnTo>
                    <a:pt x="47147" y="26380"/>
                  </a:lnTo>
                  <a:lnTo>
                    <a:pt x="47147" y="26380"/>
                  </a:lnTo>
                  <a:lnTo>
                    <a:pt x="47218" y="26362"/>
                  </a:lnTo>
                  <a:lnTo>
                    <a:pt x="47290" y="26326"/>
                  </a:lnTo>
                  <a:lnTo>
                    <a:pt x="47361" y="26290"/>
                  </a:lnTo>
                  <a:lnTo>
                    <a:pt x="47415" y="26255"/>
                  </a:lnTo>
                  <a:lnTo>
                    <a:pt x="47504" y="26147"/>
                  </a:lnTo>
                  <a:lnTo>
                    <a:pt x="47558" y="25987"/>
                  </a:lnTo>
                  <a:lnTo>
                    <a:pt x="47558" y="25987"/>
                  </a:lnTo>
                  <a:lnTo>
                    <a:pt x="47629" y="25790"/>
                  </a:lnTo>
                  <a:lnTo>
                    <a:pt x="47665" y="25576"/>
                  </a:lnTo>
                  <a:lnTo>
                    <a:pt x="47754" y="25147"/>
                  </a:lnTo>
                  <a:lnTo>
                    <a:pt x="47754" y="25147"/>
                  </a:lnTo>
                  <a:lnTo>
                    <a:pt x="47754" y="24986"/>
                  </a:lnTo>
                  <a:lnTo>
                    <a:pt x="47754" y="24986"/>
                  </a:lnTo>
                  <a:lnTo>
                    <a:pt x="47754" y="24593"/>
                  </a:lnTo>
                  <a:lnTo>
                    <a:pt x="47790" y="24199"/>
                  </a:lnTo>
                  <a:lnTo>
                    <a:pt x="47879" y="23413"/>
                  </a:lnTo>
                  <a:lnTo>
                    <a:pt x="47879" y="23413"/>
                  </a:lnTo>
                  <a:lnTo>
                    <a:pt x="47915" y="22698"/>
                  </a:lnTo>
                  <a:lnTo>
                    <a:pt x="47933" y="21501"/>
                  </a:lnTo>
                  <a:lnTo>
                    <a:pt x="47969" y="19571"/>
                  </a:lnTo>
                  <a:lnTo>
                    <a:pt x="47969" y="19571"/>
                  </a:lnTo>
                  <a:lnTo>
                    <a:pt x="47969" y="13548"/>
                  </a:lnTo>
                  <a:lnTo>
                    <a:pt x="47969" y="13548"/>
                  </a:lnTo>
                  <a:lnTo>
                    <a:pt x="47969" y="7578"/>
                  </a:lnTo>
                  <a:lnTo>
                    <a:pt x="47969" y="7578"/>
                  </a:lnTo>
                  <a:lnTo>
                    <a:pt x="47933" y="5666"/>
                  </a:lnTo>
                  <a:lnTo>
                    <a:pt x="47915" y="4451"/>
                  </a:lnTo>
                  <a:lnTo>
                    <a:pt x="47879" y="3736"/>
                  </a:lnTo>
                  <a:lnTo>
                    <a:pt x="47879" y="3736"/>
                  </a:lnTo>
                  <a:lnTo>
                    <a:pt x="47790" y="2950"/>
                  </a:lnTo>
                  <a:lnTo>
                    <a:pt x="47754" y="2556"/>
                  </a:lnTo>
                  <a:lnTo>
                    <a:pt x="47754" y="2163"/>
                  </a:lnTo>
                  <a:lnTo>
                    <a:pt x="47754" y="2163"/>
                  </a:lnTo>
                  <a:lnTo>
                    <a:pt x="47754" y="2002"/>
                  </a:lnTo>
                  <a:lnTo>
                    <a:pt x="47754" y="2002"/>
                  </a:lnTo>
                  <a:lnTo>
                    <a:pt x="47665" y="1573"/>
                  </a:lnTo>
                  <a:lnTo>
                    <a:pt x="47629" y="1359"/>
                  </a:lnTo>
                  <a:lnTo>
                    <a:pt x="47558" y="1162"/>
                  </a:lnTo>
                  <a:lnTo>
                    <a:pt x="47558" y="1162"/>
                  </a:lnTo>
                  <a:lnTo>
                    <a:pt x="47504" y="1019"/>
                  </a:lnTo>
                  <a:lnTo>
                    <a:pt x="47415" y="894"/>
                  </a:lnTo>
                  <a:lnTo>
                    <a:pt x="47361" y="858"/>
                  </a:lnTo>
                  <a:lnTo>
                    <a:pt x="47290" y="823"/>
                  </a:lnTo>
                  <a:lnTo>
                    <a:pt x="47218" y="787"/>
                  </a:lnTo>
                  <a:lnTo>
                    <a:pt x="47147" y="769"/>
                  </a:lnTo>
                  <a:lnTo>
                    <a:pt x="47147" y="769"/>
                  </a:lnTo>
                  <a:lnTo>
                    <a:pt x="47040" y="751"/>
                  </a:lnTo>
                  <a:lnTo>
                    <a:pt x="47040" y="751"/>
                  </a:lnTo>
                  <a:lnTo>
                    <a:pt x="47004" y="644"/>
                  </a:lnTo>
                  <a:lnTo>
                    <a:pt x="46932" y="555"/>
                  </a:lnTo>
                  <a:lnTo>
                    <a:pt x="46861" y="465"/>
                  </a:lnTo>
                  <a:lnTo>
                    <a:pt x="46771" y="412"/>
                  </a:lnTo>
                  <a:lnTo>
                    <a:pt x="46771" y="412"/>
                  </a:lnTo>
                  <a:lnTo>
                    <a:pt x="46503" y="287"/>
                  </a:lnTo>
                  <a:lnTo>
                    <a:pt x="46235" y="179"/>
                  </a:lnTo>
                  <a:lnTo>
                    <a:pt x="46235" y="179"/>
                  </a:lnTo>
                  <a:lnTo>
                    <a:pt x="46110" y="144"/>
                  </a:lnTo>
                  <a:lnTo>
                    <a:pt x="45967" y="126"/>
                  </a:lnTo>
                  <a:lnTo>
                    <a:pt x="45699" y="108"/>
                  </a:lnTo>
                  <a:lnTo>
                    <a:pt x="45699" y="108"/>
                  </a:lnTo>
                  <a:lnTo>
                    <a:pt x="44931" y="108"/>
                  </a:lnTo>
                  <a:lnTo>
                    <a:pt x="44537" y="90"/>
                  </a:lnTo>
                  <a:lnTo>
                    <a:pt x="44162" y="54"/>
                  </a:lnTo>
                  <a:lnTo>
                    <a:pt x="44162" y="54"/>
                  </a:lnTo>
                  <a:lnTo>
                    <a:pt x="43876" y="19"/>
                  </a:lnTo>
                  <a:lnTo>
                    <a:pt x="43590" y="19"/>
                  </a:lnTo>
                  <a:lnTo>
                    <a:pt x="43018" y="1"/>
                  </a:lnTo>
                  <a:lnTo>
                    <a:pt x="43018" y="1"/>
                  </a:lnTo>
                  <a:lnTo>
                    <a:pt x="42571" y="1"/>
                  </a:lnTo>
                  <a:lnTo>
                    <a:pt x="42125" y="1"/>
                  </a:lnTo>
                  <a:lnTo>
                    <a:pt x="42125" y="1"/>
                  </a:lnTo>
                  <a:lnTo>
                    <a:pt x="41571" y="36"/>
                  </a:lnTo>
                  <a:lnTo>
                    <a:pt x="41017" y="72"/>
                  </a:lnTo>
                  <a:lnTo>
                    <a:pt x="41017" y="72"/>
                  </a:lnTo>
                  <a:lnTo>
                    <a:pt x="40641" y="108"/>
                  </a:lnTo>
                  <a:lnTo>
                    <a:pt x="40284" y="108"/>
                  </a:lnTo>
                  <a:lnTo>
                    <a:pt x="40284" y="108"/>
                  </a:lnTo>
                  <a:lnTo>
                    <a:pt x="38086" y="108"/>
                  </a:lnTo>
                  <a:lnTo>
                    <a:pt x="38086" y="108"/>
                  </a:lnTo>
                  <a:lnTo>
                    <a:pt x="33510" y="126"/>
                  </a:lnTo>
                  <a:lnTo>
                    <a:pt x="33510" y="126"/>
                  </a:lnTo>
                  <a:lnTo>
                    <a:pt x="33135" y="161"/>
                  </a:lnTo>
                  <a:lnTo>
                    <a:pt x="33135" y="161"/>
                  </a:lnTo>
                  <a:lnTo>
                    <a:pt x="32009" y="179"/>
                  </a:lnTo>
                  <a:lnTo>
                    <a:pt x="30865" y="197"/>
                  </a:lnTo>
                  <a:lnTo>
                    <a:pt x="30865" y="197"/>
                  </a:lnTo>
                  <a:lnTo>
                    <a:pt x="27720" y="197"/>
                  </a:lnTo>
                  <a:lnTo>
                    <a:pt x="24557" y="215"/>
                  </a:lnTo>
                  <a:lnTo>
                    <a:pt x="24557" y="215"/>
                  </a:lnTo>
                  <a:lnTo>
                    <a:pt x="23252" y="215"/>
                  </a:lnTo>
                  <a:lnTo>
                    <a:pt x="23252" y="215"/>
                  </a:lnTo>
                  <a:lnTo>
                    <a:pt x="23216" y="215"/>
                  </a:lnTo>
                  <a:lnTo>
                    <a:pt x="23216" y="215"/>
                  </a:lnTo>
                  <a:lnTo>
                    <a:pt x="23162" y="215"/>
                  </a:lnTo>
                  <a:lnTo>
                    <a:pt x="23162" y="215"/>
                  </a:lnTo>
                  <a:lnTo>
                    <a:pt x="21858" y="215"/>
                  </a:lnTo>
                  <a:lnTo>
                    <a:pt x="21858" y="215"/>
                  </a:lnTo>
                  <a:lnTo>
                    <a:pt x="17408" y="197"/>
                  </a:lnTo>
                  <a:lnTo>
                    <a:pt x="17408" y="197"/>
                  </a:lnTo>
                  <a:lnTo>
                    <a:pt x="16264" y="179"/>
                  </a:lnTo>
                  <a:lnTo>
                    <a:pt x="15138" y="161"/>
                  </a:lnTo>
                  <a:lnTo>
                    <a:pt x="15138" y="161"/>
                  </a:lnTo>
                  <a:lnTo>
                    <a:pt x="14763" y="126"/>
                  </a:lnTo>
                  <a:lnTo>
                    <a:pt x="14763" y="126"/>
                  </a:lnTo>
                  <a:lnTo>
                    <a:pt x="12582" y="108"/>
                  </a:lnTo>
                  <a:lnTo>
                    <a:pt x="12582" y="108"/>
                  </a:lnTo>
                  <a:lnTo>
                    <a:pt x="8722" y="108"/>
                  </a:lnTo>
                  <a:lnTo>
                    <a:pt x="8722" y="108"/>
                  </a:lnTo>
                  <a:lnTo>
                    <a:pt x="7828" y="108"/>
                  </a:lnTo>
                  <a:lnTo>
                    <a:pt x="7292" y="90"/>
                  </a:lnTo>
                  <a:lnTo>
                    <a:pt x="6953" y="72"/>
                  </a:lnTo>
                  <a:lnTo>
                    <a:pt x="6953" y="72"/>
                  </a:lnTo>
                  <a:lnTo>
                    <a:pt x="6399" y="36"/>
                  </a:lnTo>
                  <a:lnTo>
                    <a:pt x="5845" y="1"/>
                  </a:lnTo>
                  <a:lnTo>
                    <a:pt x="5845" y="1"/>
                  </a:lnTo>
                  <a:lnTo>
                    <a:pt x="5398" y="1"/>
                  </a:lnTo>
                  <a:lnTo>
                    <a:pt x="4933" y="1"/>
                  </a:lnTo>
                  <a:lnTo>
                    <a:pt x="4933" y="1"/>
                  </a:lnTo>
                  <a:lnTo>
                    <a:pt x="4379" y="19"/>
                  </a:lnTo>
                  <a:lnTo>
                    <a:pt x="4093" y="19"/>
                  </a:lnTo>
                  <a:lnTo>
                    <a:pt x="3807" y="54"/>
                  </a:lnTo>
                  <a:lnTo>
                    <a:pt x="3807" y="54"/>
                  </a:lnTo>
                  <a:lnTo>
                    <a:pt x="3432" y="90"/>
                  </a:lnTo>
                  <a:lnTo>
                    <a:pt x="3039" y="108"/>
                  </a:lnTo>
                  <a:lnTo>
                    <a:pt x="2270" y="108"/>
                  </a:lnTo>
                  <a:lnTo>
                    <a:pt x="2270" y="108"/>
                  </a:lnTo>
                  <a:lnTo>
                    <a:pt x="2002" y="126"/>
                  </a:lnTo>
                  <a:lnTo>
                    <a:pt x="1859" y="144"/>
                  </a:lnTo>
                  <a:lnTo>
                    <a:pt x="1734" y="179"/>
                  </a:lnTo>
                  <a:lnTo>
                    <a:pt x="1734" y="179"/>
                  </a:lnTo>
                  <a:lnTo>
                    <a:pt x="1448" y="287"/>
                  </a:lnTo>
                  <a:lnTo>
                    <a:pt x="1198" y="412"/>
                  </a:lnTo>
                  <a:lnTo>
                    <a:pt x="1198" y="412"/>
                  </a:lnTo>
                  <a:lnTo>
                    <a:pt x="1108" y="465"/>
                  </a:lnTo>
                  <a:lnTo>
                    <a:pt x="1037" y="555"/>
                  </a:lnTo>
                  <a:lnTo>
                    <a:pt x="965" y="644"/>
                  </a:lnTo>
                  <a:lnTo>
                    <a:pt x="930" y="751"/>
                  </a:lnTo>
                  <a:lnTo>
                    <a:pt x="930" y="751"/>
                  </a:lnTo>
                  <a:lnTo>
                    <a:pt x="822" y="769"/>
                  </a:lnTo>
                  <a:lnTo>
                    <a:pt x="822" y="769"/>
                  </a:lnTo>
                  <a:lnTo>
                    <a:pt x="733" y="787"/>
                  </a:lnTo>
                  <a:lnTo>
                    <a:pt x="680" y="823"/>
                  </a:lnTo>
                  <a:lnTo>
                    <a:pt x="608" y="858"/>
                  </a:lnTo>
                  <a:lnTo>
                    <a:pt x="554" y="894"/>
                  </a:lnTo>
                  <a:lnTo>
                    <a:pt x="465" y="1019"/>
                  </a:lnTo>
                  <a:lnTo>
                    <a:pt x="411" y="1162"/>
                  </a:lnTo>
                  <a:lnTo>
                    <a:pt x="411" y="1162"/>
                  </a:lnTo>
                  <a:lnTo>
                    <a:pt x="340" y="1359"/>
                  </a:lnTo>
                  <a:lnTo>
                    <a:pt x="286" y="1573"/>
                  </a:lnTo>
                  <a:lnTo>
                    <a:pt x="215" y="2002"/>
                  </a:lnTo>
                  <a:lnTo>
                    <a:pt x="215" y="2002"/>
                  </a:lnTo>
                  <a:lnTo>
                    <a:pt x="197" y="2163"/>
                  </a:lnTo>
                  <a:lnTo>
                    <a:pt x="197" y="2163"/>
                  </a:lnTo>
                  <a:lnTo>
                    <a:pt x="197" y="2556"/>
                  </a:lnTo>
                  <a:lnTo>
                    <a:pt x="179" y="2950"/>
                  </a:lnTo>
                  <a:lnTo>
                    <a:pt x="90" y="3736"/>
                  </a:lnTo>
                  <a:lnTo>
                    <a:pt x="90" y="3736"/>
                  </a:lnTo>
                  <a:lnTo>
                    <a:pt x="54" y="4451"/>
                  </a:lnTo>
                  <a:lnTo>
                    <a:pt x="36" y="5666"/>
                  </a:lnTo>
                  <a:lnTo>
                    <a:pt x="0" y="7578"/>
                  </a:lnTo>
                  <a:lnTo>
                    <a:pt x="0" y="7578"/>
                  </a:lnTo>
                  <a:lnTo>
                    <a:pt x="0" y="13583"/>
                  </a:lnTo>
                  <a:lnTo>
                    <a:pt x="0" y="13583"/>
                  </a:lnTo>
                  <a:lnTo>
                    <a:pt x="0" y="19571"/>
                  </a:lnTo>
                  <a:lnTo>
                    <a:pt x="0" y="19571"/>
                  </a:lnTo>
                  <a:lnTo>
                    <a:pt x="36" y="21501"/>
                  </a:lnTo>
                  <a:lnTo>
                    <a:pt x="54" y="22698"/>
                  </a:lnTo>
                  <a:lnTo>
                    <a:pt x="90" y="23413"/>
                  </a:lnTo>
                  <a:lnTo>
                    <a:pt x="90" y="23413"/>
                  </a:lnTo>
                  <a:lnTo>
                    <a:pt x="179" y="24199"/>
                  </a:lnTo>
                  <a:lnTo>
                    <a:pt x="197" y="24593"/>
                  </a:lnTo>
                  <a:lnTo>
                    <a:pt x="197" y="24986"/>
                  </a:lnTo>
                  <a:lnTo>
                    <a:pt x="197" y="24986"/>
                  </a:lnTo>
                  <a:lnTo>
                    <a:pt x="215" y="25147"/>
                  </a:lnTo>
                  <a:lnTo>
                    <a:pt x="215" y="25147"/>
                  </a:lnTo>
                  <a:lnTo>
                    <a:pt x="286" y="25576"/>
                  </a:lnTo>
                  <a:lnTo>
                    <a:pt x="340" y="25790"/>
                  </a:lnTo>
                  <a:lnTo>
                    <a:pt x="411" y="25987"/>
                  </a:lnTo>
                  <a:lnTo>
                    <a:pt x="411" y="25987"/>
                  </a:lnTo>
                  <a:lnTo>
                    <a:pt x="465" y="26147"/>
                  </a:lnTo>
                  <a:lnTo>
                    <a:pt x="554" y="26255"/>
                  </a:lnTo>
                  <a:lnTo>
                    <a:pt x="608" y="26290"/>
                  </a:lnTo>
                  <a:lnTo>
                    <a:pt x="680" y="26326"/>
                  </a:lnTo>
                  <a:lnTo>
                    <a:pt x="733" y="26362"/>
                  </a:lnTo>
                  <a:lnTo>
                    <a:pt x="822" y="26380"/>
                  </a:lnTo>
                  <a:lnTo>
                    <a:pt x="822" y="26380"/>
                  </a:lnTo>
                  <a:lnTo>
                    <a:pt x="930" y="26398"/>
                  </a:lnTo>
                  <a:lnTo>
                    <a:pt x="930" y="26398"/>
                  </a:lnTo>
                  <a:lnTo>
                    <a:pt x="965" y="26505"/>
                  </a:lnTo>
                  <a:lnTo>
                    <a:pt x="1037" y="26594"/>
                  </a:lnTo>
                  <a:lnTo>
                    <a:pt x="1108" y="26684"/>
                  </a:lnTo>
                  <a:lnTo>
                    <a:pt x="1198" y="26737"/>
                  </a:lnTo>
                  <a:lnTo>
                    <a:pt x="1198" y="26737"/>
                  </a:lnTo>
                  <a:lnTo>
                    <a:pt x="1448" y="26862"/>
                  </a:lnTo>
                  <a:lnTo>
                    <a:pt x="1734" y="26970"/>
                  </a:lnTo>
                  <a:lnTo>
                    <a:pt x="1734" y="26970"/>
                  </a:lnTo>
                  <a:lnTo>
                    <a:pt x="1859" y="27005"/>
                  </a:lnTo>
                  <a:lnTo>
                    <a:pt x="2002" y="27023"/>
                  </a:lnTo>
                  <a:lnTo>
                    <a:pt x="2270" y="27041"/>
                  </a:lnTo>
                  <a:lnTo>
                    <a:pt x="2270" y="27041"/>
                  </a:lnTo>
                  <a:lnTo>
                    <a:pt x="3039" y="27041"/>
                  </a:lnTo>
                  <a:lnTo>
                    <a:pt x="3432" y="27059"/>
                  </a:lnTo>
                  <a:lnTo>
                    <a:pt x="3807" y="27095"/>
                  </a:lnTo>
                  <a:lnTo>
                    <a:pt x="3807" y="27095"/>
                  </a:lnTo>
                  <a:lnTo>
                    <a:pt x="4093" y="27130"/>
                  </a:lnTo>
                  <a:lnTo>
                    <a:pt x="4379" y="27148"/>
                  </a:lnTo>
                  <a:lnTo>
                    <a:pt x="4933" y="27148"/>
                  </a:lnTo>
                  <a:lnTo>
                    <a:pt x="4933" y="27148"/>
                  </a:lnTo>
                  <a:lnTo>
                    <a:pt x="5398" y="27148"/>
                  </a:lnTo>
                  <a:lnTo>
                    <a:pt x="5845" y="27148"/>
                  </a:lnTo>
                  <a:lnTo>
                    <a:pt x="5845" y="27148"/>
                  </a:lnTo>
                  <a:lnTo>
                    <a:pt x="6399" y="27113"/>
                  </a:lnTo>
                  <a:lnTo>
                    <a:pt x="6953" y="27077"/>
                  </a:lnTo>
                  <a:lnTo>
                    <a:pt x="6953" y="27077"/>
                  </a:lnTo>
                  <a:lnTo>
                    <a:pt x="7310" y="27059"/>
                  </a:lnTo>
                  <a:lnTo>
                    <a:pt x="7685" y="27041"/>
                  </a:lnTo>
                  <a:lnTo>
                    <a:pt x="7685" y="27041"/>
                  </a:lnTo>
                  <a:lnTo>
                    <a:pt x="9884" y="27041"/>
                  </a:lnTo>
                  <a:lnTo>
                    <a:pt x="9884" y="27041"/>
                  </a:lnTo>
                  <a:lnTo>
                    <a:pt x="12082" y="27023"/>
                  </a:lnTo>
                  <a:lnTo>
                    <a:pt x="12082" y="27023"/>
                  </a:lnTo>
                  <a:lnTo>
                    <a:pt x="12457" y="26987"/>
                  </a:lnTo>
                  <a:lnTo>
                    <a:pt x="12457" y="26987"/>
                  </a:lnTo>
                  <a:lnTo>
                    <a:pt x="13583" y="26970"/>
                  </a:lnTo>
                  <a:lnTo>
                    <a:pt x="14709" y="26970"/>
                  </a:lnTo>
                  <a:lnTo>
                    <a:pt x="14709" y="26970"/>
                  </a:lnTo>
                  <a:lnTo>
                    <a:pt x="17515" y="26934"/>
                  </a:lnTo>
                  <a:lnTo>
                    <a:pt x="17515" y="26934"/>
                  </a:lnTo>
                  <a:lnTo>
                    <a:pt x="18820" y="26934"/>
                  </a:lnTo>
                  <a:lnTo>
                    <a:pt x="18820" y="26934"/>
                  </a:lnTo>
                  <a:lnTo>
                    <a:pt x="18980" y="26934"/>
                  </a:lnTo>
                  <a:lnTo>
                    <a:pt x="19141" y="26916"/>
                  </a:lnTo>
                  <a:lnTo>
                    <a:pt x="19141" y="26916"/>
                  </a:lnTo>
                  <a:lnTo>
                    <a:pt x="19177" y="26898"/>
                  </a:lnTo>
                  <a:lnTo>
                    <a:pt x="19213" y="26880"/>
                  </a:lnTo>
                  <a:lnTo>
                    <a:pt x="19213" y="26862"/>
                  </a:lnTo>
                  <a:lnTo>
                    <a:pt x="19213" y="26827"/>
                  </a:lnTo>
                  <a:lnTo>
                    <a:pt x="19213" y="26827"/>
                  </a:lnTo>
                  <a:lnTo>
                    <a:pt x="19195" y="26773"/>
                  </a:lnTo>
                  <a:lnTo>
                    <a:pt x="19141" y="26737"/>
                  </a:lnTo>
                  <a:lnTo>
                    <a:pt x="19141" y="26737"/>
                  </a:lnTo>
                  <a:lnTo>
                    <a:pt x="19034" y="26719"/>
                  </a:lnTo>
                  <a:lnTo>
                    <a:pt x="18927" y="26702"/>
                  </a:lnTo>
                  <a:lnTo>
                    <a:pt x="18927" y="26702"/>
                  </a:lnTo>
                  <a:lnTo>
                    <a:pt x="17372" y="26702"/>
                  </a:lnTo>
                  <a:lnTo>
                    <a:pt x="17372" y="26702"/>
                  </a:lnTo>
                  <a:lnTo>
                    <a:pt x="16032" y="26702"/>
                  </a:lnTo>
                  <a:lnTo>
                    <a:pt x="15156" y="26719"/>
                  </a:lnTo>
                  <a:lnTo>
                    <a:pt x="14709" y="26719"/>
                  </a:lnTo>
                  <a:lnTo>
                    <a:pt x="14709" y="26719"/>
                  </a:lnTo>
                  <a:lnTo>
                    <a:pt x="14584" y="26737"/>
                  </a:lnTo>
                  <a:lnTo>
                    <a:pt x="14316" y="26737"/>
                  </a:lnTo>
                  <a:lnTo>
                    <a:pt x="13565" y="26755"/>
                  </a:lnTo>
                  <a:lnTo>
                    <a:pt x="12404" y="26755"/>
                  </a:lnTo>
                  <a:lnTo>
                    <a:pt x="12404" y="26755"/>
                  </a:lnTo>
                  <a:lnTo>
                    <a:pt x="12278" y="26755"/>
                  </a:lnTo>
                  <a:lnTo>
                    <a:pt x="12171" y="26755"/>
                  </a:lnTo>
                  <a:lnTo>
                    <a:pt x="12171" y="26755"/>
                  </a:lnTo>
                  <a:lnTo>
                    <a:pt x="11939" y="26791"/>
                  </a:lnTo>
                  <a:lnTo>
                    <a:pt x="11456" y="26791"/>
                  </a:lnTo>
                  <a:lnTo>
                    <a:pt x="10098" y="26809"/>
                  </a:lnTo>
                  <a:lnTo>
                    <a:pt x="8007" y="26809"/>
                  </a:lnTo>
                  <a:lnTo>
                    <a:pt x="8007" y="26809"/>
                  </a:lnTo>
                  <a:lnTo>
                    <a:pt x="7632" y="26809"/>
                  </a:lnTo>
                  <a:lnTo>
                    <a:pt x="7274" y="26809"/>
                  </a:lnTo>
                  <a:lnTo>
                    <a:pt x="6524" y="26862"/>
                  </a:lnTo>
                  <a:lnTo>
                    <a:pt x="6524" y="26862"/>
                  </a:lnTo>
                  <a:lnTo>
                    <a:pt x="6077" y="26898"/>
                  </a:lnTo>
                  <a:lnTo>
                    <a:pt x="5630" y="26898"/>
                  </a:lnTo>
                  <a:lnTo>
                    <a:pt x="5630" y="26898"/>
                  </a:lnTo>
                  <a:lnTo>
                    <a:pt x="4415" y="26898"/>
                  </a:lnTo>
                  <a:lnTo>
                    <a:pt x="4415" y="26898"/>
                  </a:lnTo>
                  <a:lnTo>
                    <a:pt x="4236" y="26898"/>
                  </a:lnTo>
                  <a:lnTo>
                    <a:pt x="4057" y="26880"/>
                  </a:lnTo>
                  <a:lnTo>
                    <a:pt x="4057" y="26880"/>
                  </a:lnTo>
                  <a:lnTo>
                    <a:pt x="3539" y="26827"/>
                  </a:lnTo>
                  <a:lnTo>
                    <a:pt x="3271" y="26809"/>
                  </a:lnTo>
                  <a:lnTo>
                    <a:pt x="3003" y="26809"/>
                  </a:lnTo>
                  <a:lnTo>
                    <a:pt x="3003" y="26809"/>
                  </a:lnTo>
                  <a:lnTo>
                    <a:pt x="2592" y="26809"/>
                  </a:lnTo>
                  <a:lnTo>
                    <a:pt x="2181" y="26809"/>
                  </a:lnTo>
                  <a:lnTo>
                    <a:pt x="2181" y="26809"/>
                  </a:lnTo>
                  <a:lnTo>
                    <a:pt x="2056" y="26791"/>
                  </a:lnTo>
                  <a:lnTo>
                    <a:pt x="1948" y="26791"/>
                  </a:lnTo>
                  <a:lnTo>
                    <a:pt x="1716" y="26719"/>
                  </a:lnTo>
                  <a:lnTo>
                    <a:pt x="1502" y="26630"/>
                  </a:lnTo>
                  <a:lnTo>
                    <a:pt x="1305" y="26523"/>
                  </a:lnTo>
                  <a:lnTo>
                    <a:pt x="1305" y="26523"/>
                  </a:lnTo>
                  <a:lnTo>
                    <a:pt x="1269" y="26505"/>
                  </a:lnTo>
                  <a:lnTo>
                    <a:pt x="1234" y="26469"/>
                  </a:lnTo>
                  <a:lnTo>
                    <a:pt x="1234" y="26433"/>
                  </a:lnTo>
                  <a:lnTo>
                    <a:pt x="1234" y="26362"/>
                  </a:lnTo>
                  <a:lnTo>
                    <a:pt x="1234" y="26362"/>
                  </a:lnTo>
                  <a:lnTo>
                    <a:pt x="1341" y="26344"/>
                  </a:lnTo>
                  <a:lnTo>
                    <a:pt x="1448" y="26290"/>
                  </a:lnTo>
                  <a:lnTo>
                    <a:pt x="1555" y="26219"/>
                  </a:lnTo>
                  <a:lnTo>
                    <a:pt x="1645" y="26147"/>
                  </a:lnTo>
                  <a:lnTo>
                    <a:pt x="1645" y="26147"/>
                  </a:lnTo>
                  <a:lnTo>
                    <a:pt x="1698" y="26094"/>
                  </a:lnTo>
                  <a:lnTo>
                    <a:pt x="1752" y="26022"/>
                  </a:lnTo>
                  <a:lnTo>
                    <a:pt x="1788" y="25951"/>
                  </a:lnTo>
                  <a:lnTo>
                    <a:pt x="1805" y="25879"/>
                  </a:lnTo>
                  <a:lnTo>
                    <a:pt x="1805" y="25879"/>
                  </a:lnTo>
                  <a:lnTo>
                    <a:pt x="1841" y="25736"/>
                  </a:lnTo>
                  <a:lnTo>
                    <a:pt x="1823" y="25593"/>
                  </a:lnTo>
                  <a:lnTo>
                    <a:pt x="1805" y="25522"/>
                  </a:lnTo>
                  <a:lnTo>
                    <a:pt x="1788" y="25468"/>
                  </a:lnTo>
                  <a:lnTo>
                    <a:pt x="1752" y="25397"/>
                  </a:lnTo>
                  <a:lnTo>
                    <a:pt x="1698" y="25343"/>
                  </a:lnTo>
                  <a:lnTo>
                    <a:pt x="1698" y="25343"/>
                  </a:lnTo>
                  <a:lnTo>
                    <a:pt x="1609" y="25290"/>
                  </a:lnTo>
                  <a:lnTo>
                    <a:pt x="1519" y="25254"/>
                  </a:lnTo>
                  <a:lnTo>
                    <a:pt x="1412" y="25254"/>
                  </a:lnTo>
                  <a:lnTo>
                    <a:pt x="1359" y="25272"/>
                  </a:lnTo>
                  <a:lnTo>
                    <a:pt x="1323" y="25290"/>
                  </a:lnTo>
                  <a:lnTo>
                    <a:pt x="1323" y="25290"/>
                  </a:lnTo>
                  <a:lnTo>
                    <a:pt x="1198" y="25379"/>
                  </a:lnTo>
                  <a:lnTo>
                    <a:pt x="1091" y="25504"/>
                  </a:lnTo>
                  <a:lnTo>
                    <a:pt x="1019" y="25629"/>
                  </a:lnTo>
                  <a:lnTo>
                    <a:pt x="965" y="25790"/>
                  </a:lnTo>
                  <a:lnTo>
                    <a:pt x="965" y="25790"/>
                  </a:lnTo>
                  <a:lnTo>
                    <a:pt x="894" y="26147"/>
                  </a:lnTo>
                  <a:lnTo>
                    <a:pt x="894" y="26147"/>
                  </a:lnTo>
                  <a:lnTo>
                    <a:pt x="787" y="26130"/>
                  </a:lnTo>
                  <a:lnTo>
                    <a:pt x="715" y="26094"/>
                  </a:lnTo>
                  <a:lnTo>
                    <a:pt x="662" y="26022"/>
                  </a:lnTo>
                  <a:lnTo>
                    <a:pt x="644" y="25951"/>
                  </a:lnTo>
                  <a:lnTo>
                    <a:pt x="644" y="25951"/>
                  </a:lnTo>
                  <a:lnTo>
                    <a:pt x="554" y="25683"/>
                  </a:lnTo>
                  <a:lnTo>
                    <a:pt x="483" y="25415"/>
                  </a:lnTo>
                  <a:lnTo>
                    <a:pt x="447" y="25129"/>
                  </a:lnTo>
                  <a:lnTo>
                    <a:pt x="429" y="24843"/>
                  </a:lnTo>
                  <a:lnTo>
                    <a:pt x="429" y="24843"/>
                  </a:lnTo>
                  <a:lnTo>
                    <a:pt x="429" y="24432"/>
                  </a:lnTo>
                  <a:lnTo>
                    <a:pt x="394" y="24021"/>
                  </a:lnTo>
                  <a:lnTo>
                    <a:pt x="394" y="24021"/>
                  </a:lnTo>
                  <a:lnTo>
                    <a:pt x="340" y="23592"/>
                  </a:lnTo>
                  <a:lnTo>
                    <a:pt x="286" y="23163"/>
                  </a:lnTo>
                  <a:lnTo>
                    <a:pt x="286" y="23163"/>
                  </a:lnTo>
                  <a:lnTo>
                    <a:pt x="286" y="22645"/>
                  </a:lnTo>
                  <a:lnTo>
                    <a:pt x="268" y="21608"/>
                  </a:lnTo>
                  <a:lnTo>
                    <a:pt x="251" y="20053"/>
                  </a:lnTo>
                  <a:lnTo>
                    <a:pt x="251" y="20053"/>
                  </a:lnTo>
                  <a:lnTo>
                    <a:pt x="233" y="19839"/>
                  </a:lnTo>
                  <a:lnTo>
                    <a:pt x="233" y="19624"/>
                  </a:lnTo>
                  <a:lnTo>
                    <a:pt x="233" y="19624"/>
                  </a:lnTo>
                  <a:lnTo>
                    <a:pt x="233" y="14423"/>
                  </a:lnTo>
                  <a:lnTo>
                    <a:pt x="233" y="14423"/>
                  </a:lnTo>
                  <a:lnTo>
                    <a:pt x="268" y="14406"/>
                  </a:lnTo>
                  <a:lnTo>
                    <a:pt x="286" y="14388"/>
                  </a:lnTo>
                  <a:lnTo>
                    <a:pt x="304" y="14352"/>
                  </a:lnTo>
                  <a:lnTo>
                    <a:pt x="304" y="14316"/>
                  </a:lnTo>
                  <a:lnTo>
                    <a:pt x="304" y="14316"/>
                  </a:lnTo>
                  <a:lnTo>
                    <a:pt x="268" y="14137"/>
                  </a:lnTo>
                  <a:lnTo>
                    <a:pt x="251" y="13941"/>
                  </a:lnTo>
                  <a:lnTo>
                    <a:pt x="233" y="13583"/>
                  </a:lnTo>
                  <a:lnTo>
                    <a:pt x="233" y="13583"/>
                  </a:lnTo>
                  <a:lnTo>
                    <a:pt x="251" y="13208"/>
                  </a:lnTo>
                  <a:lnTo>
                    <a:pt x="268" y="13012"/>
                  </a:lnTo>
                  <a:lnTo>
                    <a:pt x="304" y="12833"/>
                  </a:lnTo>
                  <a:lnTo>
                    <a:pt x="304" y="12833"/>
                  </a:lnTo>
                  <a:lnTo>
                    <a:pt x="304" y="12797"/>
                  </a:lnTo>
                  <a:lnTo>
                    <a:pt x="286" y="12761"/>
                  </a:lnTo>
                  <a:lnTo>
                    <a:pt x="268" y="12743"/>
                  </a:lnTo>
                  <a:lnTo>
                    <a:pt x="233" y="12726"/>
                  </a:lnTo>
                  <a:lnTo>
                    <a:pt x="233" y="12726"/>
                  </a:lnTo>
                  <a:lnTo>
                    <a:pt x="233" y="7525"/>
                  </a:lnTo>
                  <a:lnTo>
                    <a:pt x="233" y="7525"/>
                  </a:lnTo>
                  <a:lnTo>
                    <a:pt x="233" y="7310"/>
                  </a:lnTo>
                  <a:lnTo>
                    <a:pt x="251" y="7096"/>
                  </a:lnTo>
                  <a:lnTo>
                    <a:pt x="251" y="7096"/>
                  </a:lnTo>
                  <a:lnTo>
                    <a:pt x="268" y="5541"/>
                  </a:lnTo>
                  <a:lnTo>
                    <a:pt x="286" y="4522"/>
                  </a:lnTo>
                  <a:lnTo>
                    <a:pt x="286" y="3986"/>
                  </a:lnTo>
                  <a:lnTo>
                    <a:pt x="286" y="3986"/>
                  </a:lnTo>
                  <a:lnTo>
                    <a:pt x="340" y="3557"/>
                  </a:lnTo>
                  <a:lnTo>
                    <a:pt x="394" y="3128"/>
                  </a:lnTo>
                  <a:lnTo>
                    <a:pt x="394" y="3128"/>
                  </a:lnTo>
                  <a:lnTo>
                    <a:pt x="429" y="2717"/>
                  </a:lnTo>
                  <a:lnTo>
                    <a:pt x="429" y="2306"/>
                  </a:lnTo>
                  <a:lnTo>
                    <a:pt x="429" y="2306"/>
                  </a:lnTo>
                  <a:lnTo>
                    <a:pt x="447" y="2020"/>
                  </a:lnTo>
                  <a:lnTo>
                    <a:pt x="483" y="1752"/>
                  </a:lnTo>
                  <a:lnTo>
                    <a:pt x="554" y="1466"/>
                  </a:lnTo>
                  <a:lnTo>
                    <a:pt x="644" y="1198"/>
                  </a:lnTo>
                  <a:lnTo>
                    <a:pt x="644" y="1198"/>
                  </a:lnTo>
                  <a:lnTo>
                    <a:pt x="662" y="1127"/>
                  </a:lnTo>
                  <a:lnTo>
                    <a:pt x="715" y="1055"/>
                  </a:lnTo>
                  <a:lnTo>
                    <a:pt x="787" y="1019"/>
                  </a:lnTo>
                  <a:lnTo>
                    <a:pt x="894" y="1001"/>
                  </a:lnTo>
                  <a:lnTo>
                    <a:pt x="894" y="1001"/>
                  </a:lnTo>
                  <a:lnTo>
                    <a:pt x="965" y="1359"/>
                  </a:lnTo>
                  <a:lnTo>
                    <a:pt x="965" y="1359"/>
                  </a:lnTo>
                  <a:lnTo>
                    <a:pt x="1019" y="1520"/>
                  </a:lnTo>
                  <a:lnTo>
                    <a:pt x="1091" y="1645"/>
                  </a:lnTo>
                  <a:lnTo>
                    <a:pt x="1198" y="1770"/>
                  </a:lnTo>
                  <a:lnTo>
                    <a:pt x="1323" y="1859"/>
                  </a:lnTo>
                  <a:lnTo>
                    <a:pt x="1323" y="1859"/>
                  </a:lnTo>
                  <a:lnTo>
                    <a:pt x="1359" y="1877"/>
                  </a:lnTo>
                  <a:lnTo>
                    <a:pt x="1412" y="1895"/>
                  </a:lnTo>
                  <a:lnTo>
                    <a:pt x="1519" y="1895"/>
                  </a:lnTo>
                  <a:lnTo>
                    <a:pt x="1609" y="1859"/>
                  </a:lnTo>
                  <a:lnTo>
                    <a:pt x="1698" y="1806"/>
                  </a:lnTo>
                  <a:lnTo>
                    <a:pt x="1698" y="1806"/>
                  </a:lnTo>
                  <a:lnTo>
                    <a:pt x="1752" y="1752"/>
                  </a:lnTo>
                  <a:lnTo>
                    <a:pt x="1788" y="1698"/>
                  </a:lnTo>
                  <a:lnTo>
                    <a:pt x="1805" y="1627"/>
                  </a:lnTo>
                  <a:lnTo>
                    <a:pt x="1823" y="1556"/>
                  </a:lnTo>
                  <a:lnTo>
                    <a:pt x="1841" y="1413"/>
                  </a:lnTo>
                  <a:lnTo>
                    <a:pt x="1805" y="1270"/>
                  </a:lnTo>
                  <a:lnTo>
                    <a:pt x="1805" y="1270"/>
                  </a:lnTo>
                  <a:lnTo>
                    <a:pt x="1788" y="1198"/>
                  </a:lnTo>
                  <a:lnTo>
                    <a:pt x="1752" y="1127"/>
                  </a:lnTo>
                  <a:lnTo>
                    <a:pt x="1698" y="1055"/>
                  </a:lnTo>
                  <a:lnTo>
                    <a:pt x="1645" y="1001"/>
                  </a:lnTo>
                  <a:lnTo>
                    <a:pt x="1645" y="1001"/>
                  </a:lnTo>
                  <a:lnTo>
                    <a:pt x="1555" y="930"/>
                  </a:lnTo>
                  <a:lnTo>
                    <a:pt x="1448" y="858"/>
                  </a:lnTo>
                  <a:lnTo>
                    <a:pt x="1341" y="805"/>
                  </a:lnTo>
                  <a:lnTo>
                    <a:pt x="1234" y="787"/>
                  </a:lnTo>
                  <a:lnTo>
                    <a:pt x="1234" y="787"/>
                  </a:lnTo>
                  <a:lnTo>
                    <a:pt x="1234" y="733"/>
                  </a:lnTo>
                  <a:lnTo>
                    <a:pt x="1234" y="680"/>
                  </a:lnTo>
                  <a:lnTo>
                    <a:pt x="1269" y="644"/>
                  </a:lnTo>
                  <a:lnTo>
                    <a:pt x="1305" y="626"/>
                  </a:lnTo>
                  <a:lnTo>
                    <a:pt x="1305" y="626"/>
                  </a:lnTo>
                  <a:lnTo>
                    <a:pt x="1502" y="519"/>
                  </a:lnTo>
                  <a:lnTo>
                    <a:pt x="1716" y="430"/>
                  </a:lnTo>
                  <a:lnTo>
                    <a:pt x="1948" y="376"/>
                  </a:lnTo>
                  <a:lnTo>
                    <a:pt x="2056" y="358"/>
                  </a:lnTo>
                  <a:lnTo>
                    <a:pt x="2181" y="340"/>
                  </a:lnTo>
                  <a:lnTo>
                    <a:pt x="2181" y="340"/>
                  </a:lnTo>
                  <a:lnTo>
                    <a:pt x="2592" y="340"/>
                  </a:lnTo>
                  <a:lnTo>
                    <a:pt x="3003" y="340"/>
                  </a:lnTo>
                  <a:lnTo>
                    <a:pt x="3003" y="340"/>
                  </a:lnTo>
                  <a:lnTo>
                    <a:pt x="3271" y="340"/>
                  </a:lnTo>
                  <a:lnTo>
                    <a:pt x="3539" y="322"/>
                  </a:lnTo>
                  <a:lnTo>
                    <a:pt x="4057" y="269"/>
                  </a:lnTo>
                  <a:lnTo>
                    <a:pt x="4057" y="269"/>
                  </a:lnTo>
                  <a:lnTo>
                    <a:pt x="4236" y="251"/>
                  </a:lnTo>
                  <a:lnTo>
                    <a:pt x="4415" y="251"/>
                  </a:lnTo>
                  <a:lnTo>
                    <a:pt x="4415" y="251"/>
                  </a:lnTo>
                  <a:lnTo>
                    <a:pt x="5630" y="251"/>
                  </a:lnTo>
                  <a:lnTo>
                    <a:pt x="5630" y="251"/>
                  </a:lnTo>
                  <a:lnTo>
                    <a:pt x="6077" y="251"/>
                  </a:lnTo>
                  <a:lnTo>
                    <a:pt x="6524" y="287"/>
                  </a:lnTo>
                  <a:lnTo>
                    <a:pt x="6524" y="287"/>
                  </a:lnTo>
                  <a:lnTo>
                    <a:pt x="7060" y="304"/>
                  </a:lnTo>
                  <a:lnTo>
                    <a:pt x="7793" y="340"/>
                  </a:lnTo>
                  <a:lnTo>
                    <a:pt x="8507" y="358"/>
                  </a:lnTo>
                  <a:lnTo>
                    <a:pt x="9044" y="340"/>
                  </a:lnTo>
                  <a:lnTo>
                    <a:pt x="9044" y="340"/>
                  </a:lnTo>
                  <a:lnTo>
                    <a:pt x="11957" y="340"/>
                  </a:lnTo>
                  <a:lnTo>
                    <a:pt x="13887" y="358"/>
                  </a:lnTo>
                  <a:lnTo>
                    <a:pt x="14548" y="358"/>
                  </a:lnTo>
                  <a:lnTo>
                    <a:pt x="14870" y="394"/>
                  </a:lnTo>
                  <a:lnTo>
                    <a:pt x="14870" y="394"/>
                  </a:lnTo>
                  <a:lnTo>
                    <a:pt x="14977" y="394"/>
                  </a:lnTo>
                  <a:lnTo>
                    <a:pt x="15084" y="394"/>
                  </a:lnTo>
                  <a:lnTo>
                    <a:pt x="15084" y="394"/>
                  </a:lnTo>
                  <a:lnTo>
                    <a:pt x="16246" y="394"/>
                  </a:lnTo>
                  <a:lnTo>
                    <a:pt x="16997" y="412"/>
                  </a:lnTo>
                  <a:lnTo>
                    <a:pt x="17265" y="412"/>
                  </a:lnTo>
                  <a:lnTo>
                    <a:pt x="17408" y="430"/>
                  </a:lnTo>
                  <a:lnTo>
                    <a:pt x="17408" y="430"/>
                  </a:lnTo>
                  <a:lnTo>
                    <a:pt x="18105" y="430"/>
                  </a:lnTo>
                  <a:lnTo>
                    <a:pt x="19552" y="447"/>
                  </a:lnTo>
                  <a:lnTo>
                    <a:pt x="21697" y="447"/>
                  </a:lnTo>
                  <a:lnTo>
                    <a:pt x="21697" y="447"/>
                  </a:lnTo>
                  <a:lnTo>
                    <a:pt x="23216" y="447"/>
                  </a:lnTo>
                  <a:lnTo>
                    <a:pt x="23216" y="447"/>
                  </a:lnTo>
                  <a:lnTo>
                    <a:pt x="24717" y="447"/>
                  </a:lnTo>
                  <a:lnTo>
                    <a:pt x="24717" y="447"/>
                  </a:lnTo>
                  <a:lnTo>
                    <a:pt x="27791" y="447"/>
                  </a:lnTo>
                  <a:lnTo>
                    <a:pt x="29882" y="430"/>
                  </a:lnTo>
                  <a:lnTo>
                    <a:pt x="30865" y="430"/>
                  </a:lnTo>
                  <a:lnTo>
                    <a:pt x="30865" y="430"/>
                  </a:lnTo>
                  <a:lnTo>
                    <a:pt x="31008" y="412"/>
                  </a:lnTo>
                  <a:lnTo>
                    <a:pt x="31276" y="412"/>
                  </a:lnTo>
                  <a:lnTo>
                    <a:pt x="32027" y="394"/>
                  </a:lnTo>
                  <a:lnTo>
                    <a:pt x="33189" y="394"/>
                  </a:lnTo>
                  <a:lnTo>
                    <a:pt x="33189" y="394"/>
                  </a:lnTo>
                  <a:lnTo>
                    <a:pt x="33296" y="394"/>
                  </a:lnTo>
                  <a:lnTo>
                    <a:pt x="33421" y="394"/>
                  </a:lnTo>
                  <a:lnTo>
                    <a:pt x="33421" y="394"/>
                  </a:lnTo>
                  <a:lnTo>
                    <a:pt x="33761" y="358"/>
                  </a:lnTo>
                  <a:lnTo>
                    <a:pt x="34511" y="358"/>
                  </a:lnTo>
                  <a:lnTo>
                    <a:pt x="36692" y="340"/>
                  </a:lnTo>
                  <a:lnTo>
                    <a:pt x="39962" y="340"/>
                  </a:lnTo>
                  <a:lnTo>
                    <a:pt x="39962" y="340"/>
                  </a:lnTo>
                  <a:lnTo>
                    <a:pt x="40320" y="358"/>
                  </a:lnTo>
                  <a:lnTo>
                    <a:pt x="40695" y="340"/>
                  </a:lnTo>
                  <a:lnTo>
                    <a:pt x="41446" y="287"/>
                  </a:lnTo>
                  <a:lnTo>
                    <a:pt x="41446" y="287"/>
                  </a:lnTo>
                  <a:lnTo>
                    <a:pt x="41892" y="251"/>
                  </a:lnTo>
                  <a:lnTo>
                    <a:pt x="42339" y="251"/>
                  </a:lnTo>
                  <a:lnTo>
                    <a:pt x="42339" y="251"/>
                  </a:lnTo>
                  <a:lnTo>
                    <a:pt x="43554" y="251"/>
                  </a:lnTo>
                  <a:lnTo>
                    <a:pt x="43554" y="251"/>
                  </a:lnTo>
                  <a:lnTo>
                    <a:pt x="43733" y="251"/>
                  </a:lnTo>
                  <a:lnTo>
                    <a:pt x="43894" y="269"/>
                  </a:lnTo>
                  <a:lnTo>
                    <a:pt x="43894" y="269"/>
                  </a:lnTo>
                  <a:lnTo>
                    <a:pt x="44430" y="322"/>
                  </a:lnTo>
                  <a:lnTo>
                    <a:pt x="44698" y="340"/>
                  </a:lnTo>
                  <a:lnTo>
                    <a:pt x="44948" y="340"/>
                  </a:lnTo>
                  <a:lnTo>
                    <a:pt x="44948" y="340"/>
                  </a:lnTo>
                  <a:lnTo>
                    <a:pt x="45377" y="340"/>
                  </a:lnTo>
                  <a:lnTo>
                    <a:pt x="45788" y="340"/>
                  </a:lnTo>
                  <a:lnTo>
                    <a:pt x="45788" y="340"/>
                  </a:lnTo>
                  <a:lnTo>
                    <a:pt x="45914" y="358"/>
                  </a:lnTo>
                  <a:lnTo>
                    <a:pt x="46021" y="376"/>
                  </a:lnTo>
                  <a:lnTo>
                    <a:pt x="46235" y="430"/>
                  </a:lnTo>
                  <a:lnTo>
                    <a:pt x="46450" y="519"/>
                  </a:lnTo>
                  <a:lnTo>
                    <a:pt x="46664" y="626"/>
                  </a:lnTo>
                  <a:lnTo>
                    <a:pt x="46664" y="626"/>
                  </a:lnTo>
                  <a:lnTo>
                    <a:pt x="46700" y="644"/>
                  </a:lnTo>
                  <a:lnTo>
                    <a:pt x="46718" y="680"/>
                  </a:lnTo>
                  <a:lnTo>
                    <a:pt x="46736" y="733"/>
                  </a:lnTo>
                  <a:lnTo>
                    <a:pt x="46736" y="787"/>
                  </a:lnTo>
                  <a:lnTo>
                    <a:pt x="46736" y="787"/>
                  </a:lnTo>
                  <a:lnTo>
                    <a:pt x="46611" y="805"/>
                  </a:lnTo>
                  <a:lnTo>
                    <a:pt x="46521" y="858"/>
                  </a:lnTo>
                  <a:lnTo>
                    <a:pt x="46414" y="930"/>
                  </a:lnTo>
                  <a:lnTo>
                    <a:pt x="46325" y="1001"/>
                  </a:lnTo>
                  <a:lnTo>
                    <a:pt x="46325" y="1001"/>
                  </a:lnTo>
                  <a:lnTo>
                    <a:pt x="46253" y="1055"/>
                  </a:lnTo>
                  <a:lnTo>
                    <a:pt x="46217" y="1127"/>
                  </a:lnTo>
                  <a:lnTo>
                    <a:pt x="46182" y="1198"/>
                  </a:lnTo>
                  <a:lnTo>
                    <a:pt x="46146" y="1270"/>
                  </a:lnTo>
                  <a:lnTo>
                    <a:pt x="46146" y="1270"/>
                  </a:lnTo>
                  <a:lnTo>
                    <a:pt x="46128" y="1413"/>
                  </a:lnTo>
                  <a:lnTo>
                    <a:pt x="46146" y="1556"/>
                  </a:lnTo>
                  <a:lnTo>
                    <a:pt x="46146" y="1627"/>
                  </a:lnTo>
                  <a:lnTo>
                    <a:pt x="46182" y="1698"/>
                  </a:lnTo>
                  <a:lnTo>
                    <a:pt x="46217" y="1752"/>
                  </a:lnTo>
                  <a:lnTo>
                    <a:pt x="46271" y="1806"/>
                  </a:lnTo>
                  <a:lnTo>
                    <a:pt x="46271" y="1806"/>
                  </a:lnTo>
                  <a:lnTo>
                    <a:pt x="46360" y="1859"/>
                  </a:lnTo>
                  <a:lnTo>
                    <a:pt x="46450" y="1895"/>
                  </a:lnTo>
                  <a:lnTo>
                    <a:pt x="46557" y="1895"/>
                  </a:lnTo>
                  <a:lnTo>
                    <a:pt x="46611" y="1877"/>
                  </a:lnTo>
                  <a:lnTo>
                    <a:pt x="46646" y="1859"/>
                  </a:lnTo>
                  <a:lnTo>
                    <a:pt x="46646" y="1859"/>
                  </a:lnTo>
                  <a:lnTo>
                    <a:pt x="46771" y="1770"/>
                  </a:lnTo>
                  <a:lnTo>
                    <a:pt x="46879" y="1645"/>
                  </a:lnTo>
                  <a:lnTo>
                    <a:pt x="46950" y="1520"/>
                  </a:lnTo>
                  <a:lnTo>
                    <a:pt x="47004" y="1359"/>
                  </a:lnTo>
                  <a:lnTo>
                    <a:pt x="47004" y="1359"/>
                  </a:lnTo>
                  <a:lnTo>
                    <a:pt x="47075" y="1001"/>
                  </a:lnTo>
                  <a:lnTo>
                    <a:pt x="47075" y="1001"/>
                  </a:lnTo>
                  <a:lnTo>
                    <a:pt x="47165" y="1019"/>
                  </a:lnTo>
                  <a:lnTo>
                    <a:pt x="47236" y="1055"/>
                  </a:lnTo>
                  <a:lnTo>
                    <a:pt x="47290" y="1127"/>
                  </a:lnTo>
                  <a:lnTo>
                    <a:pt x="47325" y="1198"/>
                  </a:lnTo>
                  <a:lnTo>
                    <a:pt x="47325" y="1198"/>
                  </a:lnTo>
                  <a:lnTo>
                    <a:pt x="47415" y="1466"/>
                  </a:lnTo>
                  <a:lnTo>
                    <a:pt x="47468" y="1752"/>
                  </a:lnTo>
                  <a:lnTo>
                    <a:pt x="47522" y="2020"/>
                  </a:lnTo>
                  <a:lnTo>
                    <a:pt x="47540" y="2306"/>
                  </a:lnTo>
                  <a:lnTo>
                    <a:pt x="47540" y="2306"/>
                  </a:lnTo>
                  <a:lnTo>
                    <a:pt x="47540" y="2717"/>
                  </a:lnTo>
                  <a:lnTo>
                    <a:pt x="47576" y="3128"/>
                  </a:lnTo>
                  <a:lnTo>
                    <a:pt x="47576" y="3128"/>
                  </a:lnTo>
                  <a:lnTo>
                    <a:pt x="47611" y="3557"/>
                  </a:lnTo>
                  <a:lnTo>
                    <a:pt x="47683" y="3986"/>
                  </a:lnTo>
                  <a:lnTo>
                    <a:pt x="47683" y="3986"/>
                  </a:lnTo>
                  <a:lnTo>
                    <a:pt x="47683" y="4522"/>
                  </a:lnTo>
                  <a:lnTo>
                    <a:pt x="47701" y="5541"/>
                  </a:lnTo>
                  <a:lnTo>
                    <a:pt x="47701" y="7096"/>
                  </a:lnTo>
                  <a:lnTo>
                    <a:pt x="47701" y="7096"/>
                  </a:lnTo>
                  <a:lnTo>
                    <a:pt x="47737" y="7310"/>
                  </a:lnTo>
                  <a:lnTo>
                    <a:pt x="47737" y="7525"/>
                  </a:lnTo>
                  <a:lnTo>
                    <a:pt x="47737" y="7525"/>
                  </a:lnTo>
                  <a:lnTo>
                    <a:pt x="47737" y="12726"/>
                  </a:lnTo>
                  <a:lnTo>
                    <a:pt x="47737" y="12726"/>
                  </a:lnTo>
                  <a:lnTo>
                    <a:pt x="47701" y="12743"/>
                  </a:lnTo>
                  <a:lnTo>
                    <a:pt x="47683" y="12761"/>
                  </a:lnTo>
                  <a:lnTo>
                    <a:pt x="47665" y="12797"/>
                  </a:lnTo>
                  <a:lnTo>
                    <a:pt x="47665" y="12833"/>
                  </a:lnTo>
                  <a:lnTo>
                    <a:pt x="47665" y="12833"/>
                  </a:lnTo>
                  <a:lnTo>
                    <a:pt x="47701" y="13012"/>
                  </a:lnTo>
                  <a:lnTo>
                    <a:pt x="47719" y="13208"/>
                  </a:lnTo>
                  <a:lnTo>
                    <a:pt x="47737" y="13566"/>
                  </a:lnTo>
                  <a:lnTo>
                    <a:pt x="47737" y="13566"/>
                  </a:lnTo>
                  <a:lnTo>
                    <a:pt x="47719" y="13941"/>
                  </a:lnTo>
                  <a:lnTo>
                    <a:pt x="47701" y="14137"/>
                  </a:lnTo>
                  <a:lnTo>
                    <a:pt x="47665" y="14316"/>
                  </a:lnTo>
                  <a:lnTo>
                    <a:pt x="47665" y="14316"/>
                  </a:lnTo>
                  <a:lnTo>
                    <a:pt x="47665" y="14352"/>
                  </a:lnTo>
                  <a:lnTo>
                    <a:pt x="47683" y="14388"/>
                  </a:lnTo>
                  <a:lnTo>
                    <a:pt x="47701" y="14406"/>
                  </a:lnTo>
                  <a:lnTo>
                    <a:pt x="47737" y="14423"/>
                  </a:lnTo>
                  <a:lnTo>
                    <a:pt x="47737" y="14423"/>
                  </a:lnTo>
                  <a:lnTo>
                    <a:pt x="47737" y="19624"/>
                  </a:lnTo>
                  <a:lnTo>
                    <a:pt x="47737" y="19624"/>
                  </a:lnTo>
                  <a:lnTo>
                    <a:pt x="47737" y="19839"/>
                  </a:lnTo>
                  <a:lnTo>
                    <a:pt x="47701" y="20053"/>
                  </a:lnTo>
                  <a:lnTo>
                    <a:pt x="47701" y="20053"/>
                  </a:lnTo>
                  <a:lnTo>
                    <a:pt x="47701" y="21608"/>
                  </a:lnTo>
                  <a:lnTo>
                    <a:pt x="47683" y="22645"/>
                  </a:lnTo>
                  <a:lnTo>
                    <a:pt x="47683" y="23163"/>
                  </a:lnTo>
                  <a:lnTo>
                    <a:pt x="47683" y="23163"/>
                  </a:lnTo>
                  <a:lnTo>
                    <a:pt x="47611" y="23592"/>
                  </a:lnTo>
                  <a:lnTo>
                    <a:pt x="47576" y="24021"/>
                  </a:lnTo>
                  <a:lnTo>
                    <a:pt x="47576" y="24021"/>
                  </a:lnTo>
                  <a:lnTo>
                    <a:pt x="47540" y="24432"/>
                  </a:lnTo>
                  <a:lnTo>
                    <a:pt x="47540" y="24843"/>
                  </a:lnTo>
                  <a:lnTo>
                    <a:pt x="47540" y="24843"/>
                  </a:lnTo>
                  <a:lnTo>
                    <a:pt x="47522" y="25129"/>
                  </a:lnTo>
                  <a:lnTo>
                    <a:pt x="47468" y="25415"/>
                  </a:lnTo>
                  <a:lnTo>
                    <a:pt x="47415" y="25683"/>
                  </a:lnTo>
                  <a:lnTo>
                    <a:pt x="47325" y="25951"/>
                  </a:lnTo>
                  <a:lnTo>
                    <a:pt x="47325" y="25951"/>
                  </a:lnTo>
                  <a:lnTo>
                    <a:pt x="47290" y="26022"/>
                  </a:lnTo>
                  <a:lnTo>
                    <a:pt x="47236" y="26094"/>
                  </a:lnTo>
                  <a:lnTo>
                    <a:pt x="47165" y="26130"/>
                  </a:lnTo>
                  <a:lnTo>
                    <a:pt x="47075" y="26147"/>
                  </a:lnTo>
                  <a:lnTo>
                    <a:pt x="47075" y="26147"/>
                  </a:lnTo>
                  <a:lnTo>
                    <a:pt x="47004" y="25790"/>
                  </a:lnTo>
                  <a:lnTo>
                    <a:pt x="47004" y="25790"/>
                  </a:lnTo>
                  <a:lnTo>
                    <a:pt x="46950" y="25629"/>
                  </a:lnTo>
                  <a:lnTo>
                    <a:pt x="46879" y="25504"/>
                  </a:lnTo>
                  <a:lnTo>
                    <a:pt x="46771" y="25379"/>
                  </a:lnTo>
                  <a:lnTo>
                    <a:pt x="46646" y="25290"/>
                  </a:lnTo>
                  <a:lnTo>
                    <a:pt x="46646" y="25290"/>
                  </a:lnTo>
                  <a:lnTo>
                    <a:pt x="46611" y="25272"/>
                  </a:lnTo>
                  <a:lnTo>
                    <a:pt x="46557" y="25254"/>
                  </a:lnTo>
                  <a:lnTo>
                    <a:pt x="46450" y="25254"/>
                  </a:lnTo>
                  <a:lnTo>
                    <a:pt x="46360" y="25290"/>
                  </a:lnTo>
                  <a:lnTo>
                    <a:pt x="46271" y="25343"/>
                  </a:lnTo>
                  <a:lnTo>
                    <a:pt x="46271" y="25343"/>
                  </a:lnTo>
                  <a:lnTo>
                    <a:pt x="46217" y="25397"/>
                  </a:lnTo>
                  <a:lnTo>
                    <a:pt x="46182" y="25468"/>
                  </a:lnTo>
                  <a:lnTo>
                    <a:pt x="46146" y="25522"/>
                  </a:lnTo>
                  <a:lnTo>
                    <a:pt x="46146" y="25593"/>
                  </a:lnTo>
                  <a:lnTo>
                    <a:pt x="46128" y="25736"/>
                  </a:lnTo>
                  <a:lnTo>
                    <a:pt x="46146" y="25879"/>
                  </a:lnTo>
                  <a:lnTo>
                    <a:pt x="46146" y="25879"/>
                  </a:lnTo>
                  <a:lnTo>
                    <a:pt x="46182" y="25951"/>
                  </a:lnTo>
                  <a:lnTo>
                    <a:pt x="46217" y="26022"/>
                  </a:lnTo>
                  <a:lnTo>
                    <a:pt x="46253" y="26094"/>
                  </a:lnTo>
                  <a:lnTo>
                    <a:pt x="46325" y="26147"/>
                  </a:lnTo>
                  <a:lnTo>
                    <a:pt x="46325" y="26147"/>
                  </a:lnTo>
                  <a:lnTo>
                    <a:pt x="46414" y="26219"/>
                  </a:lnTo>
                  <a:lnTo>
                    <a:pt x="46521" y="26290"/>
                  </a:lnTo>
                  <a:lnTo>
                    <a:pt x="46611" y="26344"/>
                  </a:lnTo>
                  <a:lnTo>
                    <a:pt x="46736" y="26362"/>
                  </a:lnTo>
                  <a:lnTo>
                    <a:pt x="46736" y="26362"/>
                  </a:lnTo>
                  <a:lnTo>
                    <a:pt x="46736" y="26433"/>
                  </a:lnTo>
                  <a:lnTo>
                    <a:pt x="46718" y="26469"/>
                  </a:lnTo>
                  <a:lnTo>
                    <a:pt x="46700" y="26505"/>
                  </a:lnTo>
                  <a:lnTo>
                    <a:pt x="46664" y="26523"/>
                  </a:lnTo>
                  <a:lnTo>
                    <a:pt x="46664" y="26523"/>
                  </a:lnTo>
                  <a:lnTo>
                    <a:pt x="46450" y="26630"/>
                  </a:lnTo>
                  <a:lnTo>
                    <a:pt x="46235" y="26719"/>
                  </a:lnTo>
                  <a:lnTo>
                    <a:pt x="46021" y="26791"/>
                  </a:lnTo>
                  <a:lnTo>
                    <a:pt x="45914" y="26791"/>
                  </a:lnTo>
                  <a:lnTo>
                    <a:pt x="45788" y="26809"/>
                  </a:lnTo>
                  <a:lnTo>
                    <a:pt x="45788" y="26809"/>
                  </a:lnTo>
                  <a:lnTo>
                    <a:pt x="45377" y="26809"/>
                  </a:lnTo>
                  <a:lnTo>
                    <a:pt x="44948" y="26809"/>
                  </a:lnTo>
                  <a:lnTo>
                    <a:pt x="44948" y="26809"/>
                  </a:lnTo>
                  <a:lnTo>
                    <a:pt x="44698" y="26809"/>
                  </a:lnTo>
                  <a:lnTo>
                    <a:pt x="44430" y="26827"/>
                  </a:lnTo>
                  <a:lnTo>
                    <a:pt x="43894" y="26880"/>
                  </a:lnTo>
                  <a:lnTo>
                    <a:pt x="43894" y="26880"/>
                  </a:lnTo>
                  <a:lnTo>
                    <a:pt x="43733" y="26898"/>
                  </a:lnTo>
                  <a:lnTo>
                    <a:pt x="43554" y="26898"/>
                  </a:lnTo>
                  <a:lnTo>
                    <a:pt x="43554" y="26898"/>
                  </a:lnTo>
                  <a:lnTo>
                    <a:pt x="42339" y="26898"/>
                  </a:lnTo>
                  <a:lnTo>
                    <a:pt x="42339" y="26898"/>
                  </a:lnTo>
                  <a:lnTo>
                    <a:pt x="41892" y="26898"/>
                  </a:lnTo>
                  <a:lnTo>
                    <a:pt x="41446" y="26862"/>
                  </a:lnTo>
                  <a:lnTo>
                    <a:pt x="41446" y="26862"/>
                  </a:lnTo>
                  <a:lnTo>
                    <a:pt x="40695" y="26809"/>
                  </a:lnTo>
                  <a:lnTo>
                    <a:pt x="40320" y="26809"/>
                  </a:lnTo>
                  <a:lnTo>
                    <a:pt x="39962" y="26809"/>
                  </a:lnTo>
                  <a:lnTo>
                    <a:pt x="39962" y="26809"/>
                  </a:lnTo>
                  <a:lnTo>
                    <a:pt x="37871" y="26809"/>
                  </a:lnTo>
                  <a:lnTo>
                    <a:pt x="36513" y="26791"/>
                  </a:lnTo>
                  <a:lnTo>
                    <a:pt x="36030" y="26791"/>
                  </a:lnTo>
                  <a:lnTo>
                    <a:pt x="35798" y="26755"/>
                  </a:lnTo>
                  <a:lnTo>
                    <a:pt x="35798" y="26755"/>
                  </a:lnTo>
                  <a:lnTo>
                    <a:pt x="35673" y="26755"/>
                  </a:lnTo>
                  <a:lnTo>
                    <a:pt x="35566" y="26755"/>
                  </a:lnTo>
                  <a:lnTo>
                    <a:pt x="35566" y="26755"/>
                  </a:lnTo>
                  <a:lnTo>
                    <a:pt x="34404" y="26755"/>
                  </a:lnTo>
                  <a:lnTo>
                    <a:pt x="33653" y="26737"/>
                  </a:lnTo>
                  <a:lnTo>
                    <a:pt x="33385" y="26737"/>
                  </a:lnTo>
                  <a:lnTo>
                    <a:pt x="33242" y="26719"/>
                  </a:lnTo>
                  <a:lnTo>
                    <a:pt x="33242" y="26719"/>
                  </a:lnTo>
                  <a:lnTo>
                    <a:pt x="32813" y="26719"/>
                  </a:lnTo>
                  <a:lnTo>
                    <a:pt x="31920" y="26702"/>
                  </a:lnTo>
                  <a:lnTo>
                    <a:pt x="30597" y="26702"/>
                  </a:lnTo>
                  <a:lnTo>
                    <a:pt x="30597" y="26702"/>
                  </a:lnTo>
                  <a:lnTo>
                    <a:pt x="29042" y="26702"/>
                  </a:lnTo>
                  <a:lnTo>
                    <a:pt x="29042" y="26702"/>
                  </a:lnTo>
                  <a:lnTo>
                    <a:pt x="28935" y="26719"/>
                  </a:lnTo>
                  <a:lnTo>
                    <a:pt x="28810" y="26737"/>
                  </a:lnTo>
                  <a:lnTo>
                    <a:pt x="28810" y="26737"/>
                  </a:lnTo>
                  <a:lnTo>
                    <a:pt x="28774" y="26773"/>
                  </a:lnTo>
                  <a:lnTo>
                    <a:pt x="28739" y="26827"/>
                  </a:lnTo>
                  <a:lnTo>
                    <a:pt x="28739" y="26827"/>
                  </a:lnTo>
                  <a:lnTo>
                    <a:pt x="28739" y="26862"/>
                  </a:lnTo>
                  <a:lnTo>
                    <a:pt x="28756" y="26880"/>
                  </a:lnTo>
                  <a:lnTo>
                    <a:pt x="28792" y="26898"/>
                  </a:lnTo>
                  <a:lnTo>
                    <a:pt x="28810" y="26916"/>
                  </a:lnTo>
                  <a:lnTo>
                    <a:pt x="28810" y="26916"/>
                  </a:lnTo>
                  <a:lnTo>
                    <a:pt x="28971" y="26934"/>
                  </a:lnTo>
                  <a:lnTo>
                    <a:pt x="29150" y="26934"/>
                  </a:lnTo>
                  <a:lnTo>
                    <a:pt x="29150" y="26934"/>
                  </a:lnTo>
                  <a:lnTo>
                    <a:pt x="30454" y="26934"/>
                  </a:lnTo>
                  <a:lnTo>
                    <a:pt x="30454" y="26934"/>
                  </a:lnTo>
                  <a:close/>
                  <a:moveTo>
                    <a:pt x="1269" y="25629"/>
                  </a:moveTo>
                  <a:lnTo>
                    <a:pt x="1269" y="25629"/>
                  </a:lnTo>
                  <a:lnTo>
                    <a:pt x="1377" y="25504"/>
                  </a:lnTo>
                  <a:lnTo>
                    <a:pt x="1377" y="25504"/>
                  </a:lnTo>
                  <a:lnTo>
                    <a:pt x="1448" y="25468"/>
                  </a:lnTo>
                  <a:lnTo>
                    <a:pt x="1502" y="25468"/>
                  </a:lnTo>
                  <a:lnTo>
                    <a:pt x="1555" y="25504"/>
                  </a:lnTo>
                  <a:lnTo>
                    <a:pt x="1591" y="25576"/>
                  </a:lnTo>
                  <a:lnTo>
                    <a:pt x="1591" y="25576"/>
                  </a:lnTo>
                  <a:lnTo>
                    <a:pt x="1609" y="25683"/>
                  </a:lnTo>
                  <a:lnTo>
                    <a:pt x="1609" y="25790"/>
                  </a:lnTo>
                  <a:lnTo>
                    <a:pt x="1609" y="25790"/>
                  </a:lnTo>
                  <a:lnTo>
                    <a:pt x="1591" y="25862"/>
                  </a:lnTo>
                  <a:lnTo>
                    <a:pt x="1555" y="25915"/>
                  </a:lnTo>
                  <a:lnTo>
                    <a:pt x="1502" y="25969"/>
                  </a:lnTo>
                  <a:lnTo>
                    <a:pt x="1448" y="26022"/>
                  </a:lnTo>
                  <a:lnTo>
                    <a:pt x="1394" y="26058"/>
                  </a:lnTo>
                  <a:lnTo>
                    <a:pt x="1323" y="26094"/>
                  </a:lnTo>
                  <a:lnTo>
                    <a:pt x="1251" y="26112"/>
                  </a:lnTo>
                  <a:lnTo>
                    <a:pt x="1162" y="26130"/>
                  </a:lnTo>
                  <a:lnTo>
                    <a:pt x="1162" y="26130"/>
                  </a:lnTo>
                  <a:lnTo>
                    <a:pt x="1162" y="25987"/>
                  </a:lnTo>
                  <a:lnTo>
                    <a:pt x="1180" y="25862"/>
                  </a:lnTo>
                  <a:lnTo>
                    <a:pt x="1216" y="25736"/>
                  </a:lnTo>
                  <a:lnTo>
                    <a:pt x="1269" y="25629"/>
                  </a:lnTo>
                  <a:lnTo>
                    <a:pt x="1269" y="25629"/>
                  </a:lnTo>
                  <a:close/>
                  <a:moveTo>
                    <a:pt x="1609" y="1359"/>
                  </a:moveTo>
                  <a:lnTo>
                    <a:pt x="1609" y="1359"/>
                  </a:lnTo>
                  <a:lnTo>
                    <a:pt x="1609" y="1466"/>
                  </a:lnTo>
                  <a:lnTo>
                    <a:pt x="1591" y="1573"/>
                  </a:lnTo>
                  <a:lnTo>
                    <a:pt x="1591" y="1573"/>
                  </a:lnTo>
                  <a:lnTo>
                    <a:pt x="1555" y="1645"/>
                  </a:lnTo>
                  <a:lnTo>
                    <a:pt x="1502" y="1681"/>
                  </a:lnTo>
                  <a:lnTo>
                    <a:pt x="1448" y="1681"/>
                  </a:lnTo>
                  <a:lnTo>
                    <a:pt x="1377" y="1645"/>
                  </a:lnTo>
                  <a:lnTo>
                    <a:pt x="1377" y="1645"/>
                  </a:lnTo>
                  <a:lnTo>
                    <a:pt x="1269" y="1520"/>
                  </a:lnTo>
                  <a:lnTo>
                    <a:pt x="1269" y="1520"/>
                  </a:lnTo>
                  <a:lnTo>
                    <a:pt x="1216" y="1413"/>
                  </a:lnTo>
                  <a:lnTo>
                    <a:pt x="1180" y="1287"/>
                  </a:lnTo>
                  <a:lnTo>
                    <a:pt x="1162" y="1162"/>
                  </a:lnTo>
                  <a:lnTo>
                    <a:pt x="1162" y="1037"/>
                  </a:lnTo>
                  <a:lnTo>
                    <a:pt x="1162" y="1037"/>
                  </a:lnTo>
                  <a:lnTo>
                    <a:pt x="1251" y="1037"/>
                  </a:lnTo>
                  <a:lnTo>
                    <a:pt x="1323" y="1055"/>
                  </a:lnTo>
                  <a:lnTo>
                    <a:pt x="1394" y="1091"/>
                  </a:lnTo>
                  <a:lnTo>
                    <a:pt x="1448" y="1127"/>
                  </a:lnTo>
                  <a:lnTo>
                    <a:pt x="1502" y="1180"/>
                  </a:lnTo>
                  <a:lnTo>
                    <a:pt x="1555" y="1234"/>
                  </a:lnTo>
                  <a:lnTo>
                    <a:pt x="1591" y="1287"/>
                  </a:lnTo>
                  <a:lnTo>
                    <a:pt x="1609" y="1359"/>
                  </a:lnTo>
                  <a:lnTo>
                    <a:pt x="1609" y="1359"/>
                  </a:lnTo>
                  <a:close/>
                  <a:moveTo>
                    <a:pt x="46682" y="1520"/>
                  </a:moveTo>
                  <a:lnTo>
                    <a:pt x="46682" y="1520"/>
                  </a:lnTo>
                  <a:lnTo>
                    <a:pt x="46593" y="1645"/>
                  </a:lnTo>
                  <a:lnTo>
                    <a:pt x="46593" y="1645"/>
                  </a:lnTo>
                  <a:lnTo>
                    <a:pt x="46521" y="1681"/>
                  </a:lnTo>
                  <a:lnTo>
                    <a:pt x="46450" y="1681"/>
                  </a:lnTo>
                  <a:lnTo>
                    <a:pt x="46396" y="1645"/>
                  </a:lnTo>
                  <a:lnTo>
                    <a:pt x="46360" y="1573"/>
                  </a:lnTo>
                  <a:lnTo>
                    <a:pt x="46360" y="1573"/>
                  </a:lnTo>
                  <a:lnTo>
                    <a:pt x="46342" y="1466"/>
                  </a:lnTo>
                  <a:lnTo>
                    <a:pt x="46360" y="1359"/>
                  </a:lnTo>
                  <a:lnTo>
                    <a:pt x="46360" y="1359"/>
                  </a:lnTo>
                  <a:lnTo>
                    <a:pt x="46378" y="1287"/>
                  </a:lnTo>
                  <a:lnTo>
                    <a:pt x="46414" y="1234"/>
                  </a:lnTo>
                  <a:lnTo>
                    <a:pt x="46450" y="1180"/>
                  </a:lnTo>
                  <a:lnTo>
                    <a:pt x="46503" y="1127"/>
                  </a:lnTo>
                  <a:lnTo>
                    <a:pt x="46575" y="1091"/>
                  </a:lnTo>
                  <a:lnTo>
                    <a:pt x="46646" y="1055"/>
                  </a:lnTo>
                  <a:lnTo>
                    <a:pt x="46718" y="1037"/>
                  </a:lnTo>
                  <a:lnTo>
                    <a:pt x="46807" y="1037"/>
                  </a:lnTo>
                  <a:lnTo>
                    <a:pt x="46807" y="1037"/>
                  </a:lnTo>
                  <a:lnTo>
                    <a:pt x="46807" y="1162"/>
                  </a:lnTo>
                  <a:lnTo>
                    <a:pt x="46789" y="1287"/>
                  </a:lnTo>
                  <a:lnTo>
                    <a:pt x="46754" y="1413"/>
                  </a:lnTo>
                  <a:lnTo>
                    <a:pt x="46682" y="1520"/>
                  </a:lnTo>
                  <a:lnTo>
                    <a:pt x="46682" y="1520"/>
                  </a:lnTo>
                  <a:close/>
                  <a:moveTo>
                    <a:pt x="46360" y="25790"/>
                  </a:moveTo>
                  <a:lnTo>
                    <a:pt x="46360" y="25790"/>
                  </a:lnTo>
                  <a:lnTo>
                    <a:pt x="46342" y="25683"/>
                  </a:lnTo>
                  <a:lnTo>
                    <a:pt x="46360" y="25576"/>
                  </a:lnTo>
                  <a:lnTo>
                    <a:pt x="46360" y="25576"/>
                  </a:lnTo>
                  <a:lnTo>
                    <a:pt x="46396" y="25504"/>
                  </a:lnTo>
                  <a:lnTo>
                    <a:pt x="46450" y="25468"/>
                  </a:lnTo>
                  <a:lnTo>
                    <a:pt x="46521" y="25468"/>
                  </a:lnTo>
                  <a:lnTo>
                    <a:pt x="46593" y="25504"/>
                  </a:lnTo>
                  <a:lnTo>
                    <a:pt x="46593" y="25504"/>
                  </a:lnTo>
                  <a:lnTo>
                    <a:pt x="46682" y="25629"/>
                  </a:lnTo>
                  <a:lnTo>
                    <a:pt x="46682" y="25629"/>
                  </a:lnTo>
                  <a:lnTo>
                    <a:pt x="46754" y="25736"/>
                  </a:lnTo>
                  <a:lnTo>
                    <a:pt x="46789" y="25862"/>
                  </a:lnTo>
                  <a:lnTo>
                    <a:pt x="46807" y="25987"/>
                  </a:lnTo>
                  <a:lnTo>
                    <a:pt x="46807" y="26130"/>
                  </a:lnTo>
                  <a:lnTo>
                    <a:pt x="46807" y="26130"/>
                  </a:lnTo>
                  <a:lnTo>
                    <a:pt x="46718" y="26112"/>
                  </a:lnTo>
                  <a:lnTo>
                    <a:pt x="46646" y="26094"/>
                  </a:lnTo>
                  <a:lnTo>
                    <a:pt x="46575" y="26058"/>
                  </a:lnTo>
                  <a:lnTo>
                    <a:pt x="46503" y="26022"/>
                  </a:lnTo>
                  <a:lnTo>
                    <a:pt x="46450" y="25969"/>
                  </a:lnTo>
                  <a:lnTo>
                    <a:pt x="46414" y="25915"/>
                  </a:lnTo>
                  <a:lnTo>
                    <a:pt x="46378" y="25862"/>
                  </a:lnTo>
                  <a:lnTo>
                    <a:pt x="46360" y="25790"/>
                  </a:lnTo>
                  <a:lnTo>
                    <a:pt x="46360" y="25790"/>
                  </a:lnTo>
                  <a:close/>
                </a:path>
              </a:pathLst>
            </a:custGeom>
            <a:solidFill>
              <a:srgbClr val="D3E6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3" name="Google Shape;563;p31"/>
            <p:cNvSpPr/>
            <p:nvPr/>
          </p:nvSpPr>
          <p:spPr>
            <a:xfrm>
              <a:off x="296736" y="265575"/>
              <a:ext cx="8573304" cy="4610214"/>
            </a:xfrm>
            <a:custGeom>
              <a:avLst/>
              <a:gdLst/>
              <a:ahLst/>
              <a:cxnLst/>
              <a:rect l="l" t="t" r="r" b="b"/>
              <a:pathLst>
                <a:path w="49257" h="28364" extrusionOk="0">
                  <a:moveTo>
                    <a:pt x="49238" y="14531"/>
                  </a:moveTo>
                  <a:lnTo>
                    <a:pt x="49238" y="14531"/>
                  </a:lnTo>
                  <a:lnTo>
                    <a:pt x="49220" y="14191"/>
                  </a:lnTo>
                  <a:lnTo>
                    <a:pt x="49220" y="14191"/>
                  </a:lnTo>
                  <a:lnTo>
                    <a:pt x="49238" y="13834"/>
                  </a:lnTo>
                  <a:lnTo>
                    <a:pt x="49238" y="13834"/>
                  </a:lnTo>
                  <a:lnTo>
                    <a:pt x="49238" y="12797"/>
                  </a:lnTo>
                  <a:lnTo>
                    <a:pt x="49238" y="12797"/>
                  </a:lnTo>
                  <a:lnTo>
                    <a:pt x="49256" y="8580"/>
                  </a:lnTo>
                  <a:lnTo>
                    <a:pt x="49256" y="8580"/>
                  </a:lnTo>
                  <a:lnTo>
                    <a:pt x="49238" y="8311"/>
                  </a:lnTo>
                  <a:lnTo>
                    <a:pt x="49220" y="8043"/>
                  </a:lnTo>
                  <a:lnTo>
                    <a:pt x="49220" y="8043"/>
                  </a:lnTo>
                  <a:lnTo>
                    <a:pt x="49185" y="7811"/>
                  </a:lnTo>
                  <a:lnTo>
                    <a:pt x="49167" y="7579"/>
                  </a:lnTo>
                  <a:lnTo>
                    <a:pt x="49167" y="7579"/>
                  </a:lnTo>
                  <a:lnTo>
                    <a:pt x="49167" y="5917"/>
                  </a:lnTo>
                  <a:lnTo>
                    <a:pt x="49149" y="4844"/>
                  </a:lnTo>
                  <a:lnTo>
                    <a:pt x="49131" y="4451"/>
                  </a:lnTo>
                  <a:lnTo>
                    <a:pt x="49113" y="4255"/>
                  </a:lnTo>
                  <a:lnTo>
                    <a:pt x="49113" y="4255"/>
                  </a:lnTo>
                  <a:lnTo>
                    <a:pt x="49113" y="4201"/>
                  </a:lnTo>
                  <a:lnTo>
                    <a:pt x="49113" y="4129"/>
                  </a:lnTo>
                  <a:lnTo>
                    <a:pt x="49113" y="4129"/>
                  </a:lnTo>
                  <a:lnTo>
                    <a:pt x="49113" y="3826"/>
                  </a:lnTo>
                  <a:lnTo>
                    <a:pt x="49095" y="3504"/>
                  </a:lnTo>
                  <a:lnTo>
                    <a:pt x="49006" y="2878"/>
                  </a:lnTo>
                  <a:lnTo>
                    <a:pt x="49006" y="2878"/>
                  </a:lnTo>
                  <a:lnTo>
                    <a:pt x="48917" y="2360"/>
                  </a:lnTo>
                  <a:lnTo>
                    <a:pt x="48809" y="1824"/>
                  </a:lnTo>
                  <a:lnTo>
                    <a:pt x="48809" y="1824"/>
                  </a:lnTo>
                  <a:lnTo>
                    <a:pt x="48702" y="1466"/>
                  </a:lnTo>
                  <a:lnTo>
                    <a:pt x="48595" y="1127"/>
                  </a:lnTo>
                  <a:lnTo>
                    <a:pt x="48595" y="1127"/>
                  </a:lnTo>
                  <a:lnTo>
                    <a:pt x="48488" y="930"/>
                  </a:lnTo>
                  <a:lnTo>
                    <a:pt x="48398" y="716"/>
                  </a:lnTo>
                  <a:lnTo>
                    <a:pt x="48398" y="716"/>
                  </a:lnTo>
                  <a:lnTo>
                    <a:pt x="48345" y="627"/>
                  </a:lnTo>
                  <a:lnTo>
                    <a:pt x="48273" y="555"/>
                  </a:lnTo>
                  <a:lnTo>
                    <a:pt x="48184" y="484"/>
                  </a:lnTo>
                  <a:lnTo>
                    <a:pt x="48095" y="448"/>
                  </a:lnTo>
                  <a:lnTo>
                    <a:pt x="48095" y="448"/>
                  </a:lnTo>
                  <a:lnTo>
                    <a:pt x="47987" y="412"/>
                  </a:lnTo>
                  <a:lnTo>
                    <a:pt x="47898" y="358"/>
                  </a:lnTo>
                  <a:lnTo>
                    <a:pt x="47898" y="358"/>
                  </a:lnTo>
                  <a:lnTo>
                    <a:pt x="47612" y="269"/>
                  </a:lnTo>
                  <a:lnTo>
                    <a:pt x="47469" y="233"/>
                  </a:lnTo>
                  <a:lnTo>
                    <a:pt x="47326" y="215"/>
                  </a:lnTo>
                  <a:lnTo>
                    <a:pt x="47326" y="215"/>
                  </a:lnTo>
                  <a:lnTo>
                    <a:pt x="47094" y="180"/>
                  </a:lnTo>
                  <a:lnTo>
                    <a:pt x="46879" y="144"/>
                  </a:lnTo>
                  <a:lnTo>
                    <a:pt x="46647" y="108"/>
                  </a:lnTo>
                  <a:lnTo>
                    <a:pt x="46432" y="108"/>
                  </a:lnTo>
                  <a:lnTo>
                    <a:pt x="46432" y="108"/>
                  </a:lnTo>
                  <a:lnTo>
                    <a:pt x="46289" y="72"/>
                  </a:lnTo>
                  <a:lnTo>
                    <a:pt x="46147" y="55"/>
                  </a:lnTo>
                  <a:lnTo>
                    <a:pt x="45843" y="55"/>
                  </a:lnTo>
                  <a:lnTo>
                    <a:pt x="45843" y="55"/>
                  </a:lnTo>
                  <a:lnTo>
                    <a:pt x="45092" y="55"/>
                  </a:lnTo>
                  <a:lnTo>
                    <a:pt x="45092" y="55"/>
                  </a:lnTo>
                  <a:lnTo>
                    <a:pt x="44949" y="55"/>
                  </a:lnTo>
                  <a:lnTo>
                    <a:pt x="44824" y="37"/>
                  </a:lnTo>
                  <a:lnTo>
                    <a:pt x="44824" y="37"/>
                  </a:lnTo>
                  <a:lnTo>
                    <a:pt x="44681" y="19"/>
                  </a:lnTo>
                  <a:lnTo>
                    <a:pt x="44538" y="1"/>
                  </a:lnTo>
                  <a:lnTo>
                    <a:pt x="44395" y="19"/>
                  </a:lnTo>
                  <a:lnTo>
                    <a:pt x="44252" y="37"/>
                  </a:lnTo>
                  <a:lnTo>
                    <a:pt x="44252" y="37"/>
                  </a:lnTo>
                  <a:lnTo>
                    <a:pt x="43948" y="72"/>
                  </a:lnTo>
                  <a:lnTo>
                    <a:pt x="43662" y="108"/>
                  </a:lnTo>
                  <a:lnTo>
                    <a:pt x="43358" y="126"/>
                  </a:lnTo>
                  <a:lnTo>
                    <a:pt x="43073" y="144"/>
                  </a:lnTo>
                  <a:lnTo>
                    <a:pt x="43073" y="144"/>
                  </a:lnTo>
                  <a:lnTo>
                    <a:pt x="38890" y="126"/>
                  </a:lnTo>
                  <a:lnTo>
                    <a:pt x="38890" y="126"/>
                  </a:lnTo>
                  <a:lnTo>
                    <a:pt x="38319" y="126"/>
                  </a:lnTo>
                  <a:lnTo>
                    <a:pt x="37943" y="126"/>
                  </a:lnTo>
                  <a:lnTo>
                    <a:pt x="37747" y="144"/>
                  </a:lnTo>
                  <a:lnTo>
                    <a:pt x="37747" y="144"/>
                  </a:lnTo>
                  <a:lnTo>
                    <a:pt x="37550" y="162"/>
                  </a:lnTo>
                  <a:lnTo>
                    <a:pt x="37139" y="162"/>
                  </a:lnTo>
                  <a:lnTo>
                    <a:pt x="35888" y="180"/>
                  </a:lnTo>
                  <a:lnTo>
                    <a:pt x="34047" y="180"/>
                  </a:lnTo>
                  <a:lnTo>
                    <a:pt x="34047" y="180"/>
                  </a:lnTo>
                  <a:lnTo>
                    <a:pt x="23967" y="180"/>
                  </a:lnTo>
                  <a:lnTo>
                    <a:pt x="23967" y="180"/>
                  </a:lnTo>
                  <a:lnTo>
                    <a:pt x="23860" y="180"/>
                  </a:lnTo>
                  <a:lnTo>
                    <a:pt x="23860" y="180"/>
                  </a:lnTo>
                  <a:lnTo>
                    <a:pt x="23735" y="180"/>
                  </a:lnTo>
                  <a:lnTo>
                    <a:pt x="23735" y="180"/>
                  </a:lnTo>
                  <a:lnTo>
                    <a:pt x="15532" y="180"/>
                  </a:lnTo>
                  <a:lnTo>
                    <a:pt x="15532" y="180"/>
                  </a:lnTo>
                  <a:lnTo>
                    <a:pt x="14406" y="180"/>
                  </a:lnTo>
                  <a:lnTo>
                    <a:pt x="13655" y="162"/>
                  </a:lnTo>
                  <a:lnTo>
                    <a:pt x="13387" y="162"/>
                  </a:lnTo>
                  <a:lnTo>
                    <a:pt x="13262" y="144"/>
                  </a:lnTo>
                  <a:lnTo>
                    <a:pt x="13262" y="144"/>
                  </a:lnTo>
                  <a:lnTo>
                    <a:pt x="13226" y="126"/>
                  </a:lnTo>
                  <a:lnTo>
                    <a:pt x="13173" y="126"/>
                  </a:lnTo>
                  <a:lnTo>
                    <a:pt x="13048" y="126"/>
                  </a:lnTo>
                  <a:lnTo>
                    <a:pt x="13048" y="126"/>
                  </a:lnTo>
                  <a:lnTo>
                    <a:pt x="6185" y="144"/>
                  </a:lnTo>
                  <a:lnTo>
                    <a:pt x="6185" y="144"/>
                  </a:lnTo>
                  <a:lnTo>
                    <a:pt x="5881" y="126"/>
                  </a:lnTo>
                  <a:lnTo>
                    <a:pt x="5595" y="108"/>
                  </a:lnTo>
                  <a:lnTo>
                    <a:pt x="5309" y="72"/>
                  </a:lnTo>
                  <a:lnTo>
                    <a:pt x="5005" y="37"/>
                  </a:lnTo>
                  <a:lnTo>
                    <a:pt x="5005" y="37"/>
                  </a:lnTo>
                  <a:lnTo>
                    <a:pt x="4862" y="19"/>
                  </a:lnTo>
                  <a:lnTo>
                    <a:pt x="4719" y="1"/>
                  </a:lnTo>
                  <a:lnTo>
                    <a:pt x="4576" y="19"/>
                  </a:lnTo>
                  <a:lnTo>
                    <a:pt x="4433" y="37"/>
                  </a:lnTo>
                  <a:lnTo>
                    <a:pt x="4433" y="37"/>
                  </a:lnTo>
                  <a:lnTo>
                    <a:pt x="4290" y="55"/>
                  </a:lnTo>
                  <a:lnTo>
                    <a:pt x="4165" y="55"/>
                  </a:lnTo>
                  <a:lnTo>
                    <a:pt x="4165" y="55"/>
                  </a:lnTo>
                  <a:lnTo>
                    <a:pt x="3397" y="55"/>
                  </a:lnTo>
                  <a:lnTo>
                    <a:pt x="3397" y="55"/>
                  </a:lnTo>
                  <a:lnTo>
                    <a:pt x="3111" y="55"/>
                  </a:lnTo>
                  <a:lnTo>
                    <a:pt x="2968" y="72"/>
                  </a:lnTo>
                  <a:lnTo>
                    <a:pt x="2825" y="108"/>
                  </a:lnTo>
                  <a:lnTo>
                    <a:pt x="2825" y="108"/>
                  </a:lnTo>
                  <a:lnTo>
                    <a:pt x="2610" y="108"/>
                  </a:lnTo>
                  <a:lnTo>
                    <a:pt x="2378" y="144"/>
                  </a:lnTo>
                  <a:lnTo>
                    <a:pt x="2163" y="180"/>
                  </a:lnTo>
                  <a:lnTo>
                    <a:pt x="1931" y="215"/>
                  </a:lnTo>
                  <a:lnTo>
                    <a:pt x="1931" y="215"/>
                  </a:lnTo>
                  <a:lnTo>
                    <a:pt x="1788" y="233"/>
                  </a:lnTo>
                  <a:lnTo>
                    <a:pt x="1645" y="269"/>
                  </a:lnTo>
                  <a:lnTo>
                    <a:pt x="1359" y="358"/>
                  </a:lnTo>
                  <a:lnTo>
                    <a:pt x="1359" y="358"/>
                  </a:lnTo>
                  <a:lnTo>
                    <a:pt x="1252" y="412"/>
                  </a:lnTo>
                  <a:lnTo>
                    <a:pt x="1163" y="448"/>
                  </a:lnTo>
                  <a:lnTo>
                    <a:pt x="1163" y="448"/>
                  </a:lnTo>
                  <a:lnTo>
                    <a:pt x="1073" y="484"/>
                  </a:lnTo>
                  <a:lnTo>
                    <a:pt x="984" y="555"/>
                  </a:lnTo>
                  <a:lnTo>
                    <a:pt x="912" y="627"/>
                  </a:lnTo>
                  <a:lnTo>
                    <a:pt x="859" y="716"/>
                  </a:lnTo>
                  <a:lnTo>
                    <a:pt x="859" y="716"/>
                  </a:lnTo>
                  <a:lnTo>
                    <a:pt x="752" y="930"/>
                  </a:lnTo>
                  <a:lnTo>
                    <a:pt x="662" y="1127"/>
                  </a:lnTo>
                  <a:lnTo>
                    <a:pt x="662" y="1127"/>
                  </a:lnTo>
                  <a:lnTo>
                    <a:pt x="537" y="1466"/>
                  </a:lnTo>
                  <a:lnTo>
                    <a:pt x="448" y="1824"/>
                  </a:lnTo>
                  <a:lnTo>
                    <a:pt x="448" y="1824"/>
                  </a:lnTo>
                  <a:lnTo>
                    <a:pt x="341" y="2360"/>
                  </a:lnTo>
                  <a:lnTo>
                    <a:pt x="251" y="2878"/>
                  </a:lnTo>
                  <a:lnTo>
                    <a:pt x="251" y="2878"/>
                  </a:lnTo>
                  <a:lnTo>
                    <a:pt x="162" y="3504"/>
                  </a:lnTo>
                  <a:lnTo>
                    <a:pt x="126" y="3826"/>
                  </a:lnTo>
                  <a:lnTo>
                    <a:pt x="144" y="4129"/>
                  </a:lnTo>
                  <a:lnTo>
                    <a:pt x="144" y="4129"/>
                  </a:lnTo>
                  <a:lnTo>
                    <a:pt x="144" y="4201"/>
                  </a:lnTo>
                  <a:lnTo>
                    <a:pt x="144" y="4255"/>
                  </a:lnTo>
                  <a:lnTo>
                    <a:pt x="144" y="4255"/>
                  </a:lnTo>
                  <a:lnTo>
                    <a:pt x="108" y="4451"/>
                  </a:lnTo>
                  <a:lnTo>
                    <a:pt x="108" y="4844"/>
                  </a:lnTo>
                  <a:lnTo>
                    <a:pt x="90" y="5917"/>
                  </a:lnTo>
                  <a:lnTo>
                    <a:pt x="90" y="7579"/>
                  </a:lnTo>
                  <a:lnTo>
                    <a:pt x="90" y="7579"/>
                  </a:lnTo>
                  <a:lnTo>
                    <a:pt x="72" y="7811"/>
                  </a:lnTo>
                  <a:lnTo>
                    <a:pt x="37" y="8043"/>
                  </a:lnTo>
                  <a:lnTo>
                    <a:pt x="37" y="8043"/>
                  </a:lnTo>
                  <a:lnTo>
                    <a:pt x="1" y="8311"/>
                  </a:lnTo>
                  <a:lnTo>
                    <a:pt x="1" y="8580"/>
                  </a:lnTo>
                  <a:lnTo>
                    <a:pt x="1" y="8580"/>
                  </a:lnTo>
                  <a:lnTo>
                    <a:pt x="19" y="12797"/>
                  </a:lnTo>
                  <a:lnTo>
                    <a:pt x="19" y="12797"/>
                  </a:lnTo>
                  <a:lnTo>
                    <a:pt x="19" y="13834"/>
                  </a:lnTo>
                  <a:lnTo>
                    <a:pt x="19" y="13834"/>
                  </a:lnTo>
                  <a:lnTo>
                    <a:pt x="37" y="14191"/>
                  </a:lnTo>
                  <a:lnTo>
                    <a:pt x="37" y="14191"/>
                  </a:lnTo>
                  <a:lnTo>
                    <a:pt x="19" y="14531"/>
                  </a:lnTo>
                  <a:lnTo>
                    <a:pt x="19" y="14531"/>
                  </a:lnTo>
                  <a:lnTo>
                    <a:pt x="19" y="15568"/>
                  </a:lnTo>
                  <a:lnTo>
                    <a:pt x="19" y="15568"/>
                  </a:lnTo>
                  <a:lnTo>
                    <a:pt x="1" y="19803"/>
                  </a:lnTo>
                  <a:lnTo>
                    <a:pt x="1" y="19803"/>
                  </a:lnTo>
                  <a:lnTo>
                    <a:pt x="1" y="20053"/>
                  </a:lnTo>
                  <a:lnTo>
                    <a:pt x="37" y="20322"/>
                  </a:lnTo>
                  <a:lnTo>
                    <a:pt x="37" y="20322"/>
                  </a:lnTo>
                  <a:lnTo>
                    <a:pt x="72" y="20554"/>
                  </a:lnTo>
                  <a:lnTo>
                    <a:pt x="90" y="20804"/>
                  </a:lnTo>
                  <a:lnTo>
                    <a:pt x="90" y="20804"/>
                  </a:lnTo>
                  <a:lnTo>
                    <a:pt x="90" y="22448"/>
                  </a:lnTo>
                  <a:lnTo>
                    <a:pt x="108" y="23539"/>
                  </a:lnTo>
                  <a:lnTo>
                    <a:pt x="108" y="23914"/>
                  </a:lnTo>
                  <a:lnTo>
                    <a:pt x="144" y="24110"/>
                  </a:lnTo>
                  <a:lnTo>
                    <a:pt x="144" y="24110"/>
                  </a:lnTo>
                  <a:lnTo>
                    <a:pt x="144" y="24164"/>
                  </a:lnTo>
                  <a:lnTo>
                    <a:pt x="144" y="24236"/>
                  </a:lnTo>
                  <a:lnTo>
                    <a:pt x="144" y="24236"/>
                  </a:lnTo>
                  <a:lnTo>
                    <a:pt x="126" y="24557"/>
                  </a:lnTo>
                  <a:lnTo>
                    <a:pt x="162" y="24861"/>
                  </a:lnTo>
                  <a:lnTo>
                    <a:pt x="251" y="25487"/>
                  </a:lnTo>
                  <a:lnTo>
                    <a:pt x="251" y="25487"/>
                  </a:lnTo>
                  <a:lnTo>
                    <a:pt x="341" y="26023"/>
                  </a:lnTo>
                  <a:lnTo>
                    <a:pt x="448" y="26541"/>
                  </a:lnTo>
                  <a:lnTo>
                    <a:pt x="448" y="26541"/>
                  </a:lnTo>
                  <a:lnTo>
                    <a:pt x="537" y="26898"/>
                  </a:lnTo>
                  <a:lnTo>
                    <a:pt x="662" y="27238"/>
                  </a:lnTo>
                  <a:lnTo>
                    <a:pt x="662" y="27238"/>
                  </a:lnTo>
                  <a:lnTo>
                    <a:pt x="752" y="27435"/>
                  </a:lnTo>
                  <a:lnTo>
                    <a:pt x="859" y="27649"/>
                  </a:lnTo>
                  <a:lnTo>
                    <a:pt x="859" y="27649"/>
                  </a:lnTo>
                  <a:lnTo>
                    <a:pt x="912" y="27738"/>
                  </a:lnTo>
                  <a:lnTo>
                    <a:pt x="984" y="27810"/>
                  </a:lnTo>
                  <a:lnTo>
                    <a:pt x="1073" y="27881"/>
                  </a:lnTo>
                  <a:lnTo>
                    <a:pt x="1163" y="27917"/>
                  </a:lnTo>
                  <a:lnTo>
                    <a:pt x="1163" y="27917"/>
                  </a:lnTo>
                  <a:lnTo>
                    <a:pt x="1252" y="27953"/>
                  </a:lnTo>
                  <a:lnTo>
                    <a:pt x="1359" y="28007"/>
                  </a:lnTo>
                  <a:lnTo>
                    <a:pt x="1359" y="28007"/>
                  </a:lnTo>
                  <a:lnTo>
                    <a:pt x="1645" y="28096"/>
                  </a:lnTo>
                  <a:lnTo>
                    <a:pt x="1788" y="28132"/>
                  </a:lnTo>
                  <a:lnTo>
                    <a:pt x="1931" y="28149"/>
                  </a:lnTo>
                  <a:lnTo>
                    <a:pt x="1931" y="28149"/>
                  </a:lnTo>
                  <a:lnTo>
                    <a:pt x="2163" y="28185"/>
                  </a:lnTo>
                  <a:lnTo>
                    <a:pt x="2378" y="28221"/>
                  </a:lnTo>
                  <a:lnTo>
                    <a:pt x="2610" y="28257"/>
                  </a:lnTo>
                  <a:lnTo>
                    <a:pt x="2825" y="28275"/>
                  </a:lnTo>
                  <a:lnTo>
                    <a:pt x="2825" y="28275"/>
                  </a:lnTo>
                  <a:lnTo>
                    <a:pt x="2968" y="28292"/>
                  </a:lnTo>
                  <a:lnTo>
                    <a:pt x="3111" y="28310"/>
                  </a:lnTo>
                  <a:lnTo>
                    <a:pt x="3397" y="28310"/>
                  </a:lnTo>
                  <a:lnTo>
                    <a:pt x="3397" y="28310"/>
                  </a:lnTo>
                  <a:lnTo>
                    <a:pt x="4165" y="28310"/>
                  </a:lnTo>
                  <a:lnTo>
                    <a:pt x="4165" y="28310"/>
                  </a:lnTo>
                  <a:lnTo>
                    <a:pt x="4290" y="28328"/>
                  </a:lnTo>
                  <a:lnTo>
                    <a:pt x="4433" y="28346"/>
                  </a:lnTo>
                  <a:lnTo>
                    <a:pt x="4433" y="28346"/>
                  </a:lnTo>
                  <a:lnTo>
                    <a:pt x="4576" y="28364"/>
                  </a:lnTo>
                  <a:lnTo>
                    <a:pt x="4719" y="28364"/>
                  </a:lnTo>
                  <a:lnTo>
                    <a:pt x="4862" y="28364"/>
                  </a:lnTo>
                  <a:lnTo>
                    <a:pt x="5005" y="28346"/>
                  </a:lnTo>
                  <a:lnTo>
                    <a:pt x="5005" y="28346"/>
                  </a:lnTo>
                  <a:lnTo>
                    <a:pt x="5309" y="28292"/>
                  </a:lnTo>
                  <a:lnTo>
                    <a:pt x="5595" y="28257"/>
                  </a:lnTo>
                  <a:lnTo>
                    <a:pt x="5881" y="28239"/>
                  </a:lnTo>
                  <a:lnTo>
                    <a:pt x="6185" y="28221"/>
                  </a:lnTo>
                  <a:lnTo>
                    <a:pt x="6185" y="28221"/>
                  </a:lnTo>
                  <a:lnTo>
                    <a:pt x="10367" y="28239"/>
                  </a:lnTo>
                  <a:lnTo>
                    <a:pt x="10367" y="28239"/>
                  </a:lnTo>
                  <a:lnTo>
                    <a:pt x="10474" y="28239"/>
                  </a:lnTo>
                  <a:lnTo>
                    <a:pt x="10528" y="28239"/>
                  </a:lnTo>
                  <a:lnTo>
                    <a:pt x="10581" y="28221"/>
                  </a:lnTo>
                  <a:lnTo>
                    <a:pt x="10581" y="28221"/>
                  </a:lnTo>
                  <a:lnTo>
                    <a:pt x="10706" y="28203"/>
                  </a:lnTo>
                  <a:lnTo>
                    <a:pt x="10957" y="28203"/>
                  </a:lnTo>
                  <a:lnTo>
                    <a:pt x="11707" y="28185"/>
                  </a:lnTo>
                  <a:lnTo>
                    <a:pt x="12833" y="28185"/>
                  </a:lnTo>
                  <a:lnTo>
                    <a:pt x="12833" y="28185"/>
                  </a:lnTo>
                  <a:lnTo>
                    <a:pt x="19392" y="28203"/>
                  </a:lnTo>
                  <a:lnTo>
                    <a:pt x="19392" y="28203"/>
                  </a:lnTo>
                  <a:lnTo>
                    <a:pt x="19624" y="28185"/>
                  </a:lnTo>
                  <a:lnTo>
                    <a:pt x="19624" y="28185"/>
                  </a:lnTo>
                  <a:lnTo>
                    <a:pt x="19660" y="28167"/>
                  </a:lnTo>
                  <a:lnTo>
                    <a:pt x="19678" y="28149"/>
                  </a:lnTo>
                  <a:lnTo>
                    <a:pt x="19714" y="28132"/>
                  </a:lnTo>
                  <a:lnTo>
                    <a:pt x="19714" y="28096"/>
                  </a:lnTo>
                  <a:lnTo>
                    <a:pt x="19714" y="28096"/>
                  </a:lnTo>
                  <a:lnTo>
                    <a:pt x="19714" y="28042"/>
                  </a:lnTo>
                  <a:lnTo>
                    <a:pt x="19678" y="28007"/>
                  </a:lnTo>
                  <a:lnTo>
                    <a:pt x="19642" y="27989"/>
                  </a:lnTo>
                  <a:lnTo>
                    <a:pt x="19607" y="27971"/>
                  </a:lnTo>
                  <a:lnTo>
                    <a:pt x="19607" y="27971"/>
                  </a:lnTo>
                  <a:lnTo>
                    <a:pt x="19428" y="27971"/>
                  </a:lnTo>
                  <a:lnTo>
                    <a:pt x="19428" y="27971"/>
                  </a:lnTo>
                  <a:lnTo>
                    <a:pt x="12815" y="27989"/>
                  </a:lnTo>
                  <a:lnTo>
                    <a:pt x="12815" y="27989"/>
                  </a:lnTo>
                  <a:lnTo>
                    <a:pt x="10402" y="28007"/>
                  </a:lnTo>
                  <a:lnTo>
                    <a:pt x="10402" y="28007"/>
                  </a:lnTo>
                  <a:lnTo>
                    <a:pt x="8454" y="28024"/>
                  </a:lnTo>
                  <a:lnTo>
                    <a:pt x="8454" y="28024"/>
                  </a:lnTo>
                  <a:lnTo>
                    <a:pt x="6363" y="28042"/>
                  </a:lnTo>
                  <a:lnTo>
                    <a:pt x="6363" y="28042"/>
                  </a:lnTo>
                  <a:lnTo>
                    <a:pt x="5827" y="28042"/>
                  </a:lnTo>
                  <a:lnTo>
                    <a:pt x="5577" y="28060"/>
                  </a:lnTo>
                  <a:lnTo>
                    <a:pt x="5309" y="28114"/>
                  </a:lnTo>
                  <a:lnTo>
                    <a:pt x="5309" y="28114"/>
                  </a:lnTo>
                  <a:lnTo>
                    <a:pt x="5255" y="28132"/>
                  </a:lnTo>
                  <a:lnTo>
                    <a:pt x="5184" y="28132"/>
                  </a:lnTo>
                  <a:lnTo>
                    <a:pt x="5184" y="28132"/>
                  </a:lnTo>
                  <a:lnTo>
                    <a:pt x="4987" y="28114"/>
                  </a:lnTo>
                  <a:lnTo>
                    <a:pt x="4791" y="28114"/>
                  </a:lnTo>
                  <a:lnTo>
                    <a:pt x="4576" y="28114"/>
                  </a:lnTo>
                  <a:lnTo>
                    <a:pt x="4380" y="28078"/>
                  </a:lnTo>
                  <a:lnTo>
                    <a:pt x="4380" y="28078"/>
                  </a:lnTo>
                  <a:lnTo>
                    <a:pt x="4326" y="28060"/>
                  </a:lnTo>
                  <a:lnTo>
                    <a:pt x="4255" y="28060"/>
                  </a:lnTo>
                  <a:lnTo>
                    <a:pt x="4255" y="28060"/>
                  </a:lnTo>
                  <a:lnTo>
                    <a:pt x="3897" y="28060"/>
                  </a:lnTo>
                  <a:lnTo>
                    <a:pt x="3522" y="28078"/>
                  </a:lnTo>
                  <a:lnTo>
                    <a:pt x="3164" y="28060"/>
                  </a:lnTo>
                  <a:lnTo>
                    <a:pt x="2986" y="28042"/>
                  </a:lnTo>
                  <a:lnTo>
                    <a:pt x="2807" y="28024"/>
                  </a:lnTo>
                  <a:lnTo>
                    <a:pt x="2807" y="28024"/>
                  </a:lnTo>
                  <a:lnTo>
                    <a:pt x="2664" y="28024"/>
                  </a:lnTo>
                  <a:lnTo>
                    <a:pt x="2521" y="28007"/>
                  </a:lnTo>
                  <a:lnTo>
                    <a:pt x="2253" y="27953"/>
                  </a:lnTo>
                  <a:lnTo>
                    <a:pt x="2253" y="27953"/>
                  </a:lnTo>
                  <a:lnTo>
                    <a:pt x="2163" y="27935"/>
                  </a:lnTo>
                  <a:lnTo>
                    <a:pt x="2056" y="27917"/>
                  </a:lnTo>
                  <a:lnTo>
                    <a:pt x="2056" y="27917"/>
                  </a:lnTo>
                  <a:lnTo>
                    <a:pt x="1842" y="27899"/>
                  </a:lnTo>
                  <a:lnTo>
                    <a:pt x="1627" y="27828"/>
                  </a:lnTo>
                  <a:lnTo>
                    <a:pt x="1431" y="27756"/>
                  </a:lnTo>
                  <a:lnTo>
                    <a:pt x="1216" y="27667"/>
                  </a:lnTo>
                  <a:lnTo>
                    <a:pt x="1216" y="27667"/>
                  </a:lnTo>
                  <a:lnTo>
                    <a:pt x="1181" y="27631"/>
                  </a:lnTo>
                  <a:lnTo>
                    <a:pt x="1127" y="27595"/>
                  </a:lnTo>
                  <a:lnTo>
                    <a:pt x="1073" y="27506"/>
                  </a:lnTo>
                  <a:lnTo>
                    <a:pt x="1073" y="27506"/>
                  </a:lnTo>
                  <a:lnTo>
                    <a:pt x="895" y="27131"/>
                  </a:lnTo>
                  <a:lnTo>
                    <a:pt x="823" y="26934"/>
                  </a:lnTo>
                  <a:lnTo>
                    <a:pt x="752" y="26738"/>
                  </a:lnTo>
                  <a:lnTo>
                    <a:pt x="752" y="26738"/>
                  </a:lnTo>
                  <a:lnTo>
                    <a:pt x="662" y="26380"/>
                  </a:lnTo>
                  <a:lnTo>
                    <a:pt x="573" y="26005"/>
                  </a:lnTo>
                  <a:lnTo>
                    <a:pt x="573" y="26005"/>
                  </a:lnTo>
                  <a:lnTo>
                    <a:pt x="501" y="25504"/>
                  </a:lnTo>
                  <a:lnTo>
                    <a:pt x="430" y="25004"/>
                  </a:lnTo>
                  <a:lnTo>
                    <a:pt x="430" y="25004"/>
                  </a:lnTo>
                  <a:lnTo>
                    <a:pt x="394" y="24718"/>
                  </a:lnTo>
                  <a:lnTo>
                    <a:pt x="376" y="24432"/>
                  </a:lnTo>
                  <a:lnTo>
                    <a:pt x="376" y="24432"/>
                  </a:lnTo>
                  <a:lnTo>
                    <a:pt x="358" y="23717"/>
                  </a:lnTo>
                  <a:lnTo>
                    <a:pt x="341" y="22520"/>
                  </a:lnTo>
                  <a:lnTo>
                    <a:pt x="323" y="21304"/>
                  </a:lnTo>
                  <a:lnTo>
                    <a:pt x="305" y="20590"/>
                  </a:lnTo>
                  <a:lnTo>
                    <a:pt x="305" y="20590"/>
                  </a:lnTo>
                  <a:lnTo>
                    <a:pt x="287" y="20411"/>
                  </a:lnTo>
                  <a:lnTo>
                    <a:pt x="287" y="20411"/>
                  </a:lnTo>
                  <a:lnTo>
                    <a:pt x="233" y="20089"/>
                  </a:lnTo>
                  <a:lnTo>
                    <a:pt x="215" y="19767"/>
                  </a:lnTo>
                  <a:lnTo>
                    <a:pt x="215" y="19767"/>
                  </a:lnTo>
                  <a:lnTo>
                    <a:pt x="180" y="14334"/>
                  </a:lnTo>
                  <a:lnTo>
                    <a:pt x="180" y="14334"/>
                  </a:lnTo>
                  <a:lnTo>
                    <a:pt x="180" y="14174"/>
                  </a:lnTo>
                  <a:lnTo>
                    <a:pt x="180" y="14174"/>
                  </a:lnTo>
                  <a:lnTo>
                    <a:pt x="180" y="14031"/>
                  </a:lnTo>
                  <a:lnTo>
                    <a:pt x="180" y="14031"/>
                  </a:lnTo>
                  <a:lnTo>
                    <a:pt x="215" y="8597"/>
                  </a:lnTo>
                  <a:lnTo>
                    <a:pt x="215" y="8597"/>
                  </a:lnTo>
                  <a:lnTo>
                    <a:pt x="233" y="8276"/>
                  </a:lnTo>
                  <a:lnTo>
                    <a:pt x="287" y="7954"/>
                  </a:lnTo>
                  <a:lnTo>
                    <a:pt x="287" y="7954"/>
                  </a:lnTo>
                  <a:lnTo>
                    <a:pt x="305" y="7775"/>
                  </a:lnTo>
                  <a:lnTo>
                    <a:pt x="305" y="7775"/>
                  </a:lnTo>
                  <a:lnTo>
                    <a:pt x="323" y="7060"/>
                  </a:lnTo>
                  <a:lnTo>
                    <a:pt x="341" y="5845"/>
                  </a:lnTo>
                  <a:lnTo>
                    <a:pt x="358" y="4648"/>
                  </a:lnTo>
                  <a:lnTo>
                    <a:pt x="376" y="3933"/>
                  </a:lnTo>
                  <a:lnTo>
                    <a:pt x="376" y="3933"/>
                  </a:lnTo>
                  <a:lnTo>
                    <a:pt x="394" y="3647"/>
                  </a:lnTo>
                  <a:lnTo>
                    <a:pt x="430" y="3361"/>
                  </a:lnTo>
                  <a:lnTo>
                    <a:pt x="430" y="3361"/>
                  </a:lnTo>
                  <a:lnTo>
                    <a:pt x="501" y="2861"/>
                  </a:lnTo>
                  <a:lnTo>
                    <a:pt x="573" y="2360"/>
                  </a:lnTo>
                  <a:lnTo>
                    <a:pt x="573" y="2360"/>
                  </a:lnTo>
                  <a:lnTo>
                    <a:pt x="662" y="2003"/>
                  </a:lnTo>
                  <a:lnTo>
                    <a:pt x="752" y="1627"/>
                  </a:lnTo>
                  <a:lnTo>
                    <a:pt x="752" y="1627"/>
                  </a:lnTo>
                  <a:lnTo>
                    <a:pt x="823" y="1431"/>
                  </a:lnTo>
                  <a:lnTo>
                    <a:pt x="895" y="1234"/>
                  </a:lnTo>
                  <a:lnTo>
                    <a:pt x="1073" y="859"/>
                  </a:lnTo>
                  <a:lnTo>
                    <a:pt x="1073" y="859"/>
                  </a:lnTo>
                  <a:lnTo>
                    <a:pt x="1127" y="769"/>
                  </a:lnTo>
                  <a:lnTo>
                    <a:pt x="1181" y="734"/>
                  </a:lnTo>
                  <a:lnTo>
                    <a:pt x="1216" y="698"/>
                  </a:lnTo>
                  <a:lnTo>
                    <a:pt x="1216" y="698"/>
                  </a:lnTo>
                  <a:lnTo>
                    <a:pt x="1431" y="609"/>
                  </a:lnTo>
                  <a:lnTo>
                    <a:pt x="1627" y="537"/>
                  </a:lnTo>
                  <a:lnTo>
                    <a:pt x="1842" y="466"/>
                  </a:lnTo>
                  <a:lnTo>
                    <a:pt x="2056" y="448"/>
                  </a:lnTo>
                  <a:lnTo>
                    <a:pt x="2056" y="448"/>
                  </a:lnTo>
                  <a:lnTo>
                    <a:pt x="2163" y="430"/>
                  </a:lnTo>
                  <a:lnTo>
                    <a:pt x="2253" y="412"/>
                  </a:lnTo>
                  <a:lnTo>
                    <a:pt x="2253" y="412"/>
                  </a:lnTo>
                  <a:lnTo>
                    <a:pt x="2521" y="358"/>
                  </a:lnTo>
                  <a:lnTo>
                    <a:pt x="2664" y="341"/>
                  </a:lnTo>
                  <a:lnTo>
                    <a:pt x="2807" y="341"/>
                  </a:lnTo>
                  <a:lnTo>
                    <a:pt x="2807" y="341"/>
                  </a:lnTo>
                  <a:lnTo>
                    <a:pt x="2986" y="323"/>
                  </a:lnTo>
                  <a:lnTo>
                    <a:pt x="3164" y="305"/>
                  </a:lnTo>
                  <a:lnTo>
                    <a:pt x="3522" y="287"/>
                  </a:lnTo>
                  <a:lnTo>
                    <a:pt x="3897" y="305"/>
                  </a:lnTo>
                  <a:lnTo>
                    <a:pt x="4255" y="305"/>
                  </a:lnTo>
                  <a:lnTo>
                    <a:pt x="4255" y="305"/>
                  </a:lnTo>
                  <a:lnTo>
                    <a:pt x="4326" y="305"/>
                  </a:lnTo>
                  <a:lnTo>
                    <a:pt x="4380" y="287"/>
                  </a:lnTo>
                  <a:lnTo>
                    <a:pt x="4380" y="287"/>
                  </a:lnTo>
                  <a:lnTo>
                    <a:pt x="4576" y="251"/>
                  </a:lnTo>
                  <a:lnTo>
                    <a:pt x="4791" y="251"/>
                  </a:lnTo>
                  <a:lnTo>
                    <a:pt x="4987" y="251"/>
                  </a:lnTo>
                  <a:lnTo>
                    <a:pt x="5184" y="251"/>
                  </a:lnTo>
                  <a:lnTo>
                    <a:pt x="5184" y="251"/>
                  </a:lnTo>
                  <a:lnTo>
                    <a:pt x="5255" y="251"/>
                  </a:lnTo>
                  <a:lnTo>
                    <a:pt x="5309" y="251"/>
                  </a:lnTo>
                  <a:lnTo>
                    <a:pt x="5309" y="251"/>
                  </a:lnTo>
                  <a:lnTo>
                    <a:pt x="5577" y="305"/>
                  </a:lnTo>
                  <a:lnTo>
                    <a:pt x="5827" y="323"/>
                  </a:lnTo>
                  <a:lnTo>
                    <a:pt x="6363" y="323"/>
                  </a:lnTo>
                  <a:lnTo>
                    <a:pt x="6363" y="323"/>
                  </a:lnTo>
                  <a:lnTo>
                    <a:pt x="9491" y="341"/>
                  </a:lnTo>
                  <a:lnTo>
                    <a:pt x="9491" y="341"/>
                  </a:lnTo>
                  <a:lnTo>
                    <a:pt x="13101" y="358"/>
                  </a:lnTo>
                  <a:lnTo>
                    <a:pt x="13101" y="358"/>
                  </a:lnTo>
                  <a:lnTo>
                    <a:pt x="15514" y="376"/>
                  </a:lnTo>
                  <a:lnTo>
                    <a:pt x="15514" y="376"/>
                  </a:lnTo>
                  <a:lnTo>
                    <a:pt x="23771" y="394"/>
                  </a:lnTo>
                  <a:lnTo>
                    <a:pt x="23771" y="394"/>
                  </a:lnTo>
                  <a:lnTo>
                    <a:pt x="23860" y="394"/>
                  </a:lnTo>
                  <a:lnTo>
                    <a:pt x="23860" y="394"/>
                  </a:lnTo>
                  <a:lnTo>
                    <a:pt x="23932" y="394"/>
                  </a:lnTo>
                  <a:lnTo>
                    <a:pt x="23932" y="394"/>
                  </a:lnTo>
                  <a:lnTo>
                    <a:pt x="34047" y="376"/>
                  </a:lnTo>
                  <a:lnTo>
                    <a:pt x="34047" y="376"/>
                  </a:lnTo>
                  <a:lnTo>
                    <a:pt x="38837" y="358"/>
                  </a:lnTo>
                  <a:lnTo>
                    <a:pt x="38837" y="358"/>
                  </a:lnTo>
                  <a:lnTo>
                    <a:pt x="40803" y="341"/>
                  </a:lnTo>
                  <a:lnTo>
                    <a:pt x="40803" y="341"/>
                  </a:lnTo>
                  <a:lnTo>
                    <a:pt x="42894" y="323"/>
                  </a:lnTo>
                  <a:lnTo>
                    <a:pt x="42894" y="323"/>
                  </a:lnTo>
                  <a:lnTo>
                    <a:pt x="43412" y="323"/>
                  </a:lnTo>
                  <a:lnTo>
                    <a:pt x="43680" y="305"/>
                  </a:lnTo>
                  <a:lnTo>
                    <a:pt x="43948" y="251"/>
                  </a:lnTo>
                  <a:lnTo>
                    <a:pt x="43948" y="251"/>
                  </a:lnTo>
                  <a:lnTo>
                    <a:pt x="44002" y="251"/>
                  </a:lnTo>
                  <a:lnTo>
                    <a:pt x="44073" y="251"/>
                  </a:lnTo>
                  <a:lnTo>
                    <a:pt x="44073" y="251"/>
                  </a:lnTo>
                  <a:lnTo>
                    <a:pt x="44270" y="251"/>
                  </a:lnTo>
                  <a:lnTo>
                    <a:pt x="44467" y="251"/>
                  </a:lnTo>
                  <a:lnTo>
                    <a:pt x="44663" y="251"/>
                  </a:lnTo>
                  <a:lnTo>
                    <a:pt x="44878" y="287"/>
                  </a:lnTo>
                  <a:lnTo>
                    <a:pt x="44878" y="287"/>
                  </a:lnTo>
                  <a:lnTo>
                    <a:pt x="44931" y="305"/>
                  </a:lnTo>
                  <a:lnTo>
                    <a:pt x="45003" y="305"/>
                  </a:lnTo>
                  <a:lnTo>
                    <a:pt x="45003" y="305"/>
                  </a:lnTo>
                  <a:lnTo>
                    <a:pt x="45360" y="305"/>
                  </a:lnTo>
                  <a:lnTo>
                    <a:pt x="45718" y="287"/>
                  </a:lnTo>
                  <a:lnTo>
                    <a:pt x="46093" y="305"/>
                  </a:lnTo>
                  <a:lnTo>
                    <a:pt x="46272" y="323"/>
                  </a:lnTo>
                  <a:lnTo>
                    <a:pt x="46450" y="341"/>
                  </a:lnTo>
                  <a:lnTo>
                    <a:pt x="46450" y="341"/>
                  </a:lnTo>
                  <a:lnTo>
                    <a:pt x="46593" y="341"/>
                  </a:lnTo>
                  <a:lnTo>
                    <a:pt x="46718" y="358"/>
                  </a:lnTo>
                  <a:lnTo>
                    <a:pt x="47004" y="412"/>
                  </a:lnTo>
                  <a:lnTo>
                    <a:pt x="47004" y="412"/>
                  </a:lnTo>
                  <a:lnTo>
                    <a:pt x="47094" y="430"/>
                  </a:lnTo>
                  <a:lnTo>
                    <a:pt x="47201" y="448"/>
                  </a:lnTo>
                  <a:lnTo>
                    <a:pt x="47201" y="448"/>
                  </a:lnTo>
                  <a:lnTo>
                    <a:pt x="47415" y="466"/>
                  </a:lnTo>
                  <a:lnTo>
                    <a:pt x="47630" y="537"/>
                  </a:lnTo>
                  <a:lnTo>
                    <a:pt x="47826" y="609"/>
                  </a:lnTo>
                  <a:lnTo>
                    <a:pt x="48023" y="698"/>
                  </a:lnTo>
                  <a:lnTo>
                    <a:pt x="48023" y="698"/>
                  </a:lnTo>
                  <a:lnTo>
                    <a:pt x="48077" y="734"/>
                  </a:lnTo>
                  <a:lnTo>
                    <a:pt x="48112" y="769"/>
                  </a:lnTo>
                  <a:lnTo>
                    <a:pt x="48184" y="859"/>
                  </a:lnTo>
                  <a:lnTo>
                    <a:pt x="48184" y="859"/>
                  </a:lnTo>
                  <a:lnTo>
                    <a:pt x="48363" y="1234"/>
                  </a:lnTo>
                  <a:lnTo>
                    <a:pt x="48434" y="1431"/>
                  </a:lnTo>
                  <a:lnTo>
                    <a:pt x="48488" y="1627"/>
                  </a:lnTo>
                  <a:lnTo>
                    <a:pt x="48488" y="1627"/>
                  </a:lnTo>
                  <a:lnTo>
                    <a:pt x="48595" y="2003"/>
                  </a:lnTo>
                  <a:lnTo>
                    <a:pt x="48666" y="2360"/>
                  </a:lnTo>
                  <a:lnTo>
                    <a:pt x="48666" y="2360"/>
                  </a:lnTo>
                  <a:lnTo>
                    <a:pt x="48756" y="2861"/>
                  </a:lnTo>
                  <a:lnTo>
                    <a:pt x="48827" y="3361"/>
                  </a:lnTo>
                  <a:lnTo>
                    <a:pt x="48827" y="3361"/>
                  </a:lnTo>
                  <a:lnTo>
                    <a:pt x="48863" y="3647"/>
                  </a:lnTo>
                  <a:lnTo>
                    <a:pt x="48881" y="3933"/>
                  </a:lnTo>
                  <a:lnTo>
                    <a:pt x="48881" y="3933"/>
                  </a:lnTo>
                  <a:lnTo>
                    <a:pt x="48899" y="4648"/>
                  </a:lnTo>
                  <a:lnTo>
                    <a:pt x="48917" y="5845"/>
                  </a:lnTo>
                  <a:lnTo>
                    <a:pt x="48935" y="7060"/>
                  </a:lnTo>
                  <a:lnTo>
                    <a:pt x="48952" y="7775"/>
                  </a:lnTo>
                  <a:lnTo>
                    <a:pt x="48952" y="7775"/>
                  </a:lnTo>
                  <a:lnTo>
                    <a:pt x="48970" y="7954"/>
                  </a:lnTo>
                  <a:lnTo>
                    <a:pt x="48970" y="7954"/>
                  </a:lnTo>
                  <a:lnTo>
                    <a:pt x="49006" y="8276"/>
                  </a:lnTo>
                  <a:lnTo>
                    <a:pt x="49042" y="8597"/>
                  </a:lnTo>
                  <a:lnTo>
                    <a:pt x="49042" y="8597"/>
                  </a:lnTo>
                  <a:lnTo>
                    <a:pt x="49060" y="14031"/>
                  </a:lnTo>
                  <a:lnTo>
                    <a:pt x="49060" y="14031"/>
                  </a:lnTo>
                  <a:lnTo>
                    <a:pt x="49060" y="14191"/>
                  </a:lnTo>
                  <a:lnTo>
                    <a:pt x="49060" y="14191"/>
                  </a:lnTo>
                  <a:lnTo>
                    <a:pt x="49060" y="14334"/>
                  </a:lnTo>
                  <a:lnTo>
                    <a:pt x="49060" y="14334"/>
                  </a:lnTo>
                  <a:lnTo>
                    <a:pt x="49042" y="19767"/>
                  </a:lnTo>
                  <a:lnTo>
                    <a:pt x="49042" y="19767"/>
                  </a:lnTo>
                  <a:lnTo>
                    <a:pt x="49006" y="20089"/>
                  </a:lnTo>
                  <a:lnTo>
                    <a:pt x="48970" y="20411"/>
                  </a:lnTo>
                  <a:lnTo>
                    <a:pt x="48970" y="20411"/>
                  </a:lnTo>
                  <a:lnTo>
                    <a:pt x="48952" y="20590"/>
                  </a:lnTo>
                  <a:lnTo>
                    <a:pt x="48952" y="20590"/>
                  </a:lnTo>
                  <a:lnTo>
                    <a:pt x="48935" y="21304"/>
                  </a:lnTo>
                  <a:lnTo>
                    <a:pt x="48917" y="22520"/>
                  </a:lnTo>
                  <a:lnTo>
                    <a:pt x="48899" y="23717"/>
                  </a:lnTo>
                  <a:lnTo>
                    <a:pt x="48881" y="24432"/>
                  </a:lnTo>
                  <a:lnTo>
                    <a:pt x="48881" y="24432"/>
                  </a:lnTo>
                  <a:lnTo>
                    <a:pt x="48863" y="24718"/>
                  </a:lnTo>
                  <a:lnTo>
                    <a:pt x="48827" y="25004"/>
                  </a:lnTo>
                  <a:lnTo>
                    <a:pt x="48827" y="25004"/>
                  </a:lnTo>
                  <a:lnTo>
                    <a:pt x="48756" y="25504"/>
                  </a:lnTo>
                  <a:lnTo>
                    <a:pt x="48666" y="26005"/>
                  </a:lnTo>
                  <a:lnTo>
                    <a:pt x="48666" y="26005"/>
                  </a:lnTo>
                  <a:lnTo>
                    <a:pt x="48595" y="26380"/>
                  </a:lnTo>
                  <a:lnTo>
                    <a:pt x="48488" y="26738"/>
                  </a:lnTo>
                  <a:lnTo>
                    <a:pt x="48488" y="26738"/>
                  </a:lnTo>
                  <a:lnTo>
                    <a:pt x="48434" y="26934"/>
                  </a:lnTo>
                  <a:lnTo>
                    <a:pt x="48363" y="27131"/>
                  </a:lnTo>
                  <a:lnTo>
                    <a:pt x="48184" y="27506"/>
                  </a:lnTo>
                  <a:lnTo>
                    <a:pt x="48184" y="27506"/>
                  </a:lnTo>
                  <a:lnTo>
                    <a:pt x="48112" y="27595"/>
                  </a:lnTo>
                  <a:lnTo>
                    <a:pt x="48077" y="27631"/>
                  </a:lnTo>
                  <a:lnTo>
                    <a:pt x="48023" y="27667"/>
                  </a:lnTo>
                  <a:lnTo>
                    <a:pt x="48023" y="27667"/>
                  </a:lnTo>
                  <a:lnTo>
                    <a:pt x="47826" y="27756"/>
                  </a:lnTo>
                  <a:lnTo>
                    <a:pt x="47630" y="27828"/>
                  </a:lnTo>
                  <a:lnTo>
                    <a:pt x="47415" y="27899"/>
                  </a:lnTo>
                  <a:lnTo>
                    <a:pt x="47201" y="27917"/>
                  </a:lnTo>
                  <a:lnTo>
                    <a:pt x="47201" y="27917"/>
                  </a:lnTo>
                  <a:lnTo>
                    <a:pt x="47094" y="27935"/>
                  </a:lnTo>
                  <a:lnTo>
                    <a:pt x="47004" y="27953"/>
                  </a:lnTo>
                  <a:lnTo>
                    <a:pt x="47004" y="27953"/>
                  </a:lnTo>
                  <a:lnTo>
                    <a:pt x="46718" y="28007"/>
                  </a:lnTo>
                  <a:lnTo>
                    <a:pt x="46593" y="28024"/>
                  </a:lnTo>
                  <a:lnTo>
                    <a:pt x="46450" y="28024"/>
                  </a:lnTo>
                  <a:lnTo>
                    <a:pt x="46450" y="28024"/>
                  </a:lnTo>
                  <a:lnTo>
                    <a:pt x="46272" y="28042"/>
                  </a:lnTo>
                  <a:lnTo>
                    <a:pt x="46093" y="28060"/>
                  </a:lnTo>
                  <a:lnTo>
                    <a:pt x="45718" y="28078"/>
                  </a:lnTo>
                  <a:lnTo>
                    <a:pt x="45360" y="28060"/>
                  </a:lnTo>
                  <a:lnTo>
                    <a:pt x="45003" y="28060"/>
                  </a:lnTo>
                  <a:lnTo>
                    <a:pt x="45003" y="28060"/>
                  </a:lnTo>
                  <a:lnTo>
                    <a:pt x="44931" y="28060"/>
                  </a:lnTo>
                  <a:lnTo>
                    <a:pt x="44878" y="28078"/>
                  </a:lnTo>
                  <a:lnTo>
                    <a:pt x="44878" y="28078"/>
                  </a:lnTo>
                  <a:lnTo>
                    <a:pt x="44663" y="28114"/>
                  </a:lnTo>
                  <a:lnTo>
                    <a:pt x="44467" y="28114"/>
                  </a:lnTo>
                  <a:lnTo>
                    <a:pt x="44270" y="28114"/>
                  </a:lnTo>
                  <a:lnTo>
                    <a:pt x="44073" y="28132"/>
                  </a:lnTo>
                  <a:lnTo>
                    <a:pt x="44073" y="28132"/>
                  </a:lnTo>
                  <a:lnTo>
                    <a:pt x="44002" y="28132"/>
                  </a:lnTo>
                  <a:lnTo>
                    <a:pt x="43948" y="28114"/>
                  </a:lnTo>
                  <a:lnTo>
                    <a:pt x="43948" y="28114"/>
                  </a:lnTo>
                  <a:lnTo>
                    <a:pt x="43680" y="28060"/>
                  </a:lnTo>
                  <a:lnTo>
                    <a:pt x="43412" y="28042"/>
                  </a:lnTo>
                  <a:lnTo>
                    <a:pt x="42894" y="28042"/>
                  </a:lnTo>
                  <a:lnTo>
                    <a:pt x="42894" y="28042"/>
                  </a:lnTo>
                  <a:lnTo>
                    <a:pt x="40803" y="28024"/>
                  </a:lnTo>
                  <a:lnTo>
                    <a:pt x="40803" y="28024"/>
                  </a:lnTo>
                  <a:lnTo>
                    <a:pt x="38837" y="28007"/>
                  </a:lnTo>
                  <a:lnTo>
                    <a:pt x="38837" y="28007"/>
                  </a:lnTo>
                  <a:lnTo>
                    <a:pt x="36424" y="27989"/>
                  </a:lnTo>
                  <a:lnTo>
                    <a:pt x="36424" y="27989"/>
                  </a:lnTo>
                  <a:lnTo>
                    <a:pt x="29829" y="27971"/>
                  </a:lnTo>
                  <a:lnTo>
                    <a:pt x="29829" y="27971"/>
                  </a:lnTo>
                  <a:lnTo>
                    <a:pt x="29651" y="27971"/>
                  </a:lnTo>
                  <a:lnTo>
                    <a:pt x="29651" y="27971"/>
                  </a:lnTo>
                  <a:lnTo>
                    <a:pt x="29597" y="27989"/>
                  </a:lnTo>
                  <a:lnTo>
                    <a:pt x="29561" y="28007"/>
                  </a:lnTo>
                  <a:lnTo>
                    <a:pt x="29543" y="28042"/>
                  </a:lnTo>
                  <a:lnTo>
                    <a:pt x="29543" y="28096"/>
                  </a:lnTo>
                  <a:lnTo>
                    <a:pt x="29543" y="28096"/>
                  </a:lnTo>
                  <a:lnTo>
                    <a:pt x="29543" y="28132"/>
                  </a:lnTo>
                  <a:lnTo>
                    <a:pt x="29561" y="28149"/>
                  </a:lnTo>
                  <a:lnTo>
                    <a:pt x="29597" y="28167"/>
                  </a:lnTo>
                  <a:lnTo>
                    <a:pt x="29633" y="28185"/>
                  </a:lnTo>
                  <a:lnTo>
                    <a:pt x="29633" y="28185"/>
                  </a:lnTo>
                  <a:lnTo>
                    <a:pt x="29865" y="28203"/>
                  </a:lnTo>
                  <a:lnTo>
                    <a:pt x="29865" y="28203"/>
                  </a:lnTo>
                  <a:lnTo>
                    <a:pt x="36424" y="28185"/>
                  </a:lnTo>
                  <a:lnTo>
                    <a:pt x="36424" y="28185"/>
                  </a:lnTo>
                  <a:lnTo>
                    <a:pt x="37550" y="28185"/>
                  </a:lnTo>
                  <a:lnTo>
                    <a:pt x="38283" y="28203"/>
                  </a:lnTo>
                  <a:lnTo>
                    <a:pt x="38551" y="28203"/>
                  </a:lnTo>
                  <a:lnTo>
                    <a:pt x="38676" y="28221"/>
                  </a:lnTo>
                  <a:lnTo>
                    <a:pt x="38676" y="28221"/>
                  </a:lnTo>
                  <a:lnTo>
                    <a:pt x="38730" y="28239"/>
                  </a:lnTo>
                  <a:lnTo>
                    <a:pt x="38783" y="28239"/>
                  </a:lnTo>
                  <a:lnTo>
                    <a:pt x="38890" y="28239"/>
                  </a:lnTo>
                  <a:lnTo>
                    <a:pt x="38890" y="28239"/>
                  </a:lnTo>
                  <a:lnTo>
                    <a:pt x="43073" y="28221"/>
                  </a:lnTo>
                  <a:lnTo>
                    <a:pt x="43073" y="28221"/>
                  </a:lnTo>
                  <a:lnTo>
                    <a:pt x="43358" y="28239"/>
                  </a:lnTo>
                  <a:lnTo>
                    <a:pt x="43662" y="28257"/>
                  </a:lnTo>
                  <a:lnTo>
                    <a:pt x="43948" y="28292"/>
                  </a:lnTo>
                  <a:lnTo>
                    <a:pt x="44252" y="28346"/>
                  </a:lnTo>
                  <a:lnTo>
                    <a:pt x="44252" y="28346"/>
                  </a:lnTo>
                  <a:lnTo>
                    <a:pt x="44395" y="28364"/>
                  </a:lnTo>
                  <a:lnTo>
                    <a:pt x="44538" y="28364"/>
                  </a:lnTo>
                  <a:lnTo>
                    <a:pt x="44681" y="28364"/>
                  </a:lnTo>
                  <a:lnTo>
                    <a:pt x="44824" y="28346"/>
                  </a:lnTo>
                  <a:lnTo>
                    <a:pt x="44824" y="28346"/>
                  </a:lnTo>
                  <a:lnTo>
                    <a:pt x="44949" y="28328"/>
                  </a:lnTo>
                  <a:lnTo>
                    <a:pt x="45092" y="28310"/>
                  </a:lnTo>
                  <a:lnTo>
                    <a:pt x="45092" y="28310"/>
                  </a:lnTo>
                  <a:lnTo>
                    <a:pt x="45843" y="28310"/>
                  </a:lnTo>
                  <a:lnTo>
                    <a:pt x="45843" y="28310"/>
                  </a:lnTo>
                  <a:lnTo>
                    <a:pt x="46147" y="28310"/>
                  </a:lnTo>
                  <a:lnTo>
                    <a:pt x="46289" y="28292"/>
                  </a:lnTo>
                  <a:lnTo>
                    <a:pt x="46432" y="28275"/>
                  </a:lnTo>
                  <a:lnTo>
                    <a:pt x="46432" y="28275"/>
                  </a:lnTo>
                  <a:lnTo>
                    <a:pt x="46647" y="28257"/>
                  </a:lnTo>
                  <a:lnTo>
                    <a:pt x="46879" y="28221"/>
                  </a:lnTo>
                  <a:lnTo>
                    <a:pt x="47094" y="28185"/>
                  </a:lnTo>
                  <a:lnTo>
                    <a:pt x="47326" y="28149"/>
                  </a:lnTo>
                  <a:lnTo>
                    <a:pt x="47326" y="28149"/>
                  </a:lnTo>
                  <a:lnTo>
                    <a:pt x="47469" y="28132"/>
                  </a:lnTo>
                  <a:lnTo>
                    <a:pt x="47612" y="28096"/>
                  </a:lnTo>
                  <a:lnTo>
                    <a:pt x="47898" y="28007"/>
                  </a:lnTo>
                  <a:lnTo>
                    <a:pt x="47898" y="28007"/>
                  </a:lnTo>
                  <a:lnTo>
                    <a:pt x="47987" y="27953"/>
                  </a:lnTo>
                  <a:lnTo>
                    <a:pt x="48095" y="27917"/>
                  </a:lnTo>
                  <a:lnTo>
                    <a:pt x="48095" y="27917"/>
                  </a:lnTo>
                  <a:lnTo>
                    <a:pt x="48184" y="27881"/>
                  </a:lnTo>
                  <a:lnTo>
                    <a:pt x="48273" y="27810"/>
                  </a:lnTo>
                  <a:lnTo>
                    <a:pt x="48345" y="27738"/>
                  </a:lnTo>
                  <a:lnTo>
                    <a:pt x="48398" y="27649"/>
                  </a:lnTo>
                  <a:lnTo>
                    <a:pt x="48398" y="27649"/>
                  </a:lnTo>
                  <a:lnTo>
                    <a:pt x="48488" y="27435"/>
                  </a:lnTo>
                  <a:lnTo>
                    <a:pt x="48595" y="27238"/>
                  </a:lnTo>
                  <a:lnTo>
                    <a:pt x="48595" y="27238"/>
                  </a:lnTo>
                  <a:lnTo>
                    <a:pt x="48702" y="26898"/>
                  </a:lnTo>
                  <a:lnTo>
                    <a:pt x="48809" y="26541"/>
                  </a:lnTo>
                  <a:lnTo>
                    <a:pt x="48809" y="26541"/>
                  </a:lnTo>
                  <a:lnTo>
                    <a:pt x="48917" y="26023"/>
                  </a:lnTo>
                  <a:lnTo>
                    <a:pt x="49006" y="25487"/>
                  </a:lnTo>
                  <a:lnTo>
                    <a:pt x="49006" y="25487"/>
                  </a:lnTo>
                  <a:lnTo>
                    <a:pt x="49095" y="24861"/>
                  </a:lnTo>
                  <a:lnTo>
                    <a:pt x="49113" y="24557"/>
                  </a:lnTo>
                  <a:lnTo>
                    <a:pt x="49113" y="24236"/>
                  </a:lnTo>
                  <a:lnTo>
                    <a:pt x="49113" y="24236"/>
                  </a:lnTo>
                  <a:lnTo>
                    <a:pt x="49113" y="24164"/>
                  </a:lnTo>
                  <a:lnTo>
                    <a:pt x="49113" y="24110"/>
                  </a:lnTo>
                  <a:lnTo>
                    <a:pt x="49113" y="24110"/>
                  </a:lnTo>
                  <a:lnTo>
                    <a:pt x="49131" y="23914"/>
                  </a:lnTo>
                  <a:lnTo>
                    <a:pt x="49149" y="23539"/>
                  </a:lnTo>
                  <a:lnTo>
                    <a:pt x="49167" y="22448"/>
                  </a:lnTo>
                  <a:lnTo>
                    <a:pt x="49167" y="20804"/>
                  </a:lnTo>
                  <a:lnTo>
                    <a:pt x="49167" y="20804"/>
                  </a:lnTo>
                  <a:lnTo>
                    <a:pt x="49185" y="20554"/>
                  </a:lnTo>
                  <a:lnTo>
                    <a:pt x="49220" y="20322"/>
                  </a:lnTo>
                  <a:lnTo>
                    <a:pt x="49220" y="20322"/>
                  </a:lnTo>
                  <a:lnTo>
                    <a:pt x="49238" y="20053"/>
                  </a:lnTo>
                  <a:lnTo>
                    <a:pt x="49256" y="19803"/>
                  </a:lnTo>
                  <a:lnTo>
                    <a:pt x="49256" y="19803"/>
                  </a:lnTo>
                  <a:lnTo>
                    <a:pt x="49238" y="15568"/>
                  </a:lnTo>
                  <a:lnTo>
                    <a:pt x="49238" y="15568"/>
                  </a:lnTo>
                  <a:lnTo>
                    <a:pt x="49238" y="14531"/>
                  </a:lnTo>
                  <a:lnTo>
                    <a:pt x="49238" y="14531"/>
                  </a:lnTo>
                  <a:close/>
                </a:path>
              </a:pathLst>
            </a:custGeom>
            <a:solidFill>
              <a:srgbClr val="D3E6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4" name="Google Shape;564;p31"/>
            <p:cNvSpPr/>
            <p:nvPr/>
          </p:nvSpPr>
          <p:spPr>
            <a:xfrm>
              <a:off x="8113931" y="4596876"/>
              <a:ext cx="252028" cy="66965"/>
            </a:xfrm>
            <a:custGeom>
              <a:avLst/>
              <a:gdLst/>
              <a:ahLst/>
              <a:cxnLst/>
              <a:rect l="l" t="t" r="r" b="b"/>
              <a:pathLst>
                <a:path w="1448" h="412" extrusionOk="0">
                  <a:moveTo>
                    <a:pt x="72" y="376"/>
                  </a:moveTo>
                  <a:lnTo>
                    <a:pt x="72" y="376"/>
                  </a:lnTo>
                  <a:lnTo>
                    <a:pt x="143" y="393"/>
                  </a:lnTo>
                  <a:lnTo>
                    <a:pt x="233" y="411"/>
                  </a:lnTo>
                  <a:lnTo>
                    <a:pt x="322" y="411"/>
                  </a:lnTo>
                  <a:lnTo>
                    <a:pt x="411" y="393"/>
                  </a:lnTo>
                  <a:lnTo>
                    <a:pt x="411" y="393"/>
                  </a:lnTo>
                  <a:lnTo>
                    <a:pt x="608" y="340"/>
                  </a:lnTo>
                  <a:lnTo>
                    <a:pt x="822" y="322"/>
                  </a:lnTo>
                  <a:lnTo>
                    <a:pt x="1019" y="286"/>
                  </a:lnTo>
                  <a:lnTo>
                    <a:pt x="1216" y="268"/>
                  </a:lnTo>
                  <a:lnTo>
                    <a:pt x="1216" y="268"/>
                  </a:lnTo>
                  <a:lnTo>
                    <a:pt x="1305" y="250"/>
                  </a:lnTo>
                  <a:lnTo>
                    <a:pt x="1394" y="215"/>
                  </a:lnTo>
                  <a:lnTo>
                    <a:pt x="1394" y="215"/>
                  </a:lnTo>
                  <a:lnTo>
                    <a:pt x="1430" y="179"/>
                  </a:lnTo>
                  <a:lnTo>
                    <a:pt x="1448" y="125"/>
                  </a:lnTo>
                  <a:lnTo>
                    <a:pt x="1448" y="125"/>
                  </a:lnTo>
                  <a:lnTo>
                    <a:pt x="1448" y="90"/>
                  </a:lnTo>
                  <a:lnTo>
                    <a:pt x="1430" y="54"/>
                  </a:lnTo>
                  <a:lnTo>
                    <a:pt x="1412" y="36"/>
                  </a:lnTo>
                  <a:lnTo>
                    <a:pt x="1376" y="18"/>
                  </a:lnTo>
                  <a:lnTo>
                    <a:pt x="1376" y="18"/>
                  </a:lnTo>
                  <a:lnTo>
                    <a:pt x="1216" y="0"/>
                  </a:lnTo>
                  <a:lnTo>
                    <a:pt x="1216" y="0"/>
                  </a:lnTo>
                  <a:lnTo>
                    <a:pt x="1019" y="18"/>
                  </a:lnTo>
                  <a:lnTo>
                    <a:pt x="805" y="36"/>
                  </a:lnTo>
                  <a:lnTo>
                    <a:pt x="608" y="72"/>
                  </a:lnTo>
                  <a:lnTo>
                    <a:pt x="394" y="125"/>
                  </a:lnTo>
                  <a:lnTo>
                    <a:pt x="394" y="125"/>
                  </a:lnTo>
                  <a:lnTo>
                    <a:pt x="251" y="143"/>
                  </a:lnTo>
                  <a:lnTo>
                    <a:pt x="108" y="179"/>
                  </a:lnTo>
                  <a:lnTo>
                    <a:pt x="108" y="179"/>
                  </a:lnTo>
                  <a:lnTo>
                    <a:pt x="54" y="197"/>
                  </a:lnTo>
                  <a:lnTo>
                    <a:pt x="18" y="250"/>
                  </a:lnTo>
                  <a:lnTo>
                    <a:pt x="18" y="250"/>
                  </a:lnTo>
                  <a:lnTo>
                    <a:pt x="0" y="286"/>
                  </a:lnTo>
                  <a:lnTo>
                    <a:pt x="18" y="322"/>
                  </a:lnTo>
                  <a:lnTo>
                    <a:pt x="36" y="358"/>
                  </a:lnTo>
                  <a:lnTo>
                    <a:pt x="72" y="376"/>
                  </a:lnTo>
                  <a:lnTo>
                    <a:pt x="72" y="376"/>
                  </a:lnTo>
                  <a:close/>
                </a:path>
              </a:pathLst>
            </a:custGeom>
            <a:solidFill>
              <a:srgbClr val="D3E6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5" name="Google Shape;565;p31"/>
            <p:cNvSpPr/>
            <p:nvPr/>
          </p:nvSpPr>
          <p:spPr>
            <a:xfrm>
              <a:off x="8558808" y="4198821"/>
              <a:ext cx="65444" cy="232591"/>
            </a:xfrm>
            <a:custGeom>
              <a:avLst/>
              <a:gdLst/>
              <a:ahLst/>
              <a:cxnLst/>
              <a:rect l="l" t="t" r="r" b="b"/>
              <a:pathLst>
                <a:path w="376" h="1431" extrusionOk="0">
                  <a:moveTo>
                    <a:pt x="36" y="591"/>
                  </a:moveTo>
                  <a:lnTo>
                    <a:pt x="36" y="591"/>
                  </a:lnTo>
                  <a:lnTo>
                    <a:pt x="125" y="948"/>
                  </a:lnTo>
                  <a:lnTo>
                    <a:pt x="161" y="1305"/>
                  </a:lnTo>
                  <a:lnTo>
                    <a:pt x="161" y="1305"/>
                  </a:lnTo>
                  <a:lnTo>
                    <a:pt x="179" y="1341"/>
                  </a:lnTo>
                  <a:lnTo>
                    <a:pt x="197" y="1395"/>
                  </a:lnTo>
                  <a:lnTo>
                    <a:pt x="215" y="1413"/>
                  </a:lnTo>
                  <a:lnTo>
                    <a:pt x="268" y="1431"/>
                  </a:lnTo>
                  <a:lnTo>
                    <a:pt x="268" y="1431"/>
                  </a:lnTo>
                  <a:lnTo>
                    <a:pt x="304" y="1431"/>
                  </a:lnTo>
                  <a:lnTo>
                    <a:pt x="340" y="1395"/>
                  </a:lnTo>
                  <a:lnTo>
                    <a:pt x="357" y="1359"/>
                  </a:lnTo>
                  <a:lnTo>
                    <a:pt x="375" y="1288"/>
                  </a:lnTo>
                  <a:lnTo>
                    <a:pt x="375" y="1288"/>
                  </a:lnTo>
                  <a:lnTo>
                    <a:pt x="375" y="1127"/>
                  </a:lnTo>
                  <a:lnTo>
                    <a:pt x="357" y="948"/>
                  </a:lnTo>
                  <a:lnTo>
                    <a:pt x="357" y="948"/>
                  </a:lnTo>
                  <a:lnTo>
                    <a:pt x="268" y="555"/>
                  </a:lnTo>
                  <a:lnTo>
                    <a:pt x="179" y="162"/>
                  </a:lnTo>
                  <a:lnTo>
                    <a:pt x="179" y="162"/>
                  </a:lnTo>
                  <a:lnTo>
                    <a:pt x="143" y="72"/>
                  </a:lnTo>
                  <a:lnTo>
                    <a:pt x="143" y="72"/>
                  </a:lnTo>
                  <a:lnTo>
                    <a:pt x="107" y="19"/>
                  </a:lnTo>
                  <a:lnTo>
                    <a:pt x="89" y="1"/>
                  </a:lnTo>
                  <a:lnTo>
                    <a:pt x="54" y="19"/>
                  </a:lnTo>
                  <a:lnTo>
                    <a:pt x="54" y="19"/>
                  </a:lnTo>
                  <a:lnTo>
                    <a:pt x="18" y="37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0" y="126"/>
                  </a:lnTo>
                  <a:lnTo>
                    <a:pt x="18" y="162"/>
                  </a:lnTo>
                  <a:lnTo>
                    <a:pt x="18" y="162"/>
                  </a:lnTo>
                  <a:lnTo>
                    <a:pt x="18" y="305"/>
                  </a:lnTo>
                  <a:lnTo>
                    <a:pt x="18" y="305"/>
                  </a:lnTo>
                  <a:lnTo>
                    <a:pt x="18" y="305"/>
                  </a:lnTo>
                  <a:lnTo>
                    <a:pt x="18" y="448"/>
                  </a:lnTo>
                  <a:lnTo>
                    <a:pt x="36" y="591"/>
                  </a:lnTo>
                  <a:lnTo>
                    <a:pt x="36" y="591"/>
                  </a:lnTo>
                  <a:close/>
                </a:path>
              </a:pathLst>
            </a:custGeom>
            <a:solidFill>
              <a:srgbClr val="D3E6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6" name="Google Shape;566;p31"/>
            <p:cNvSpPr/>
            <p:nvPr/>
          </p:nvSpPr>
          <p:spPr>
            <a:xfrm>
              <a:off x="8344028" y="4257010"/>
              <a:ext cx="112264" cy="151160"/>
            </a:xfrm>
            <a:custGeom>
              <a:avLst/>
              <a:gdLst/>
              <a:ahLst/>
              <a:cxnLst/>
              <a:rect l="l" t="t" r="r" b="b"/>
              <a:pathLst>
                <a:path w="645" h="930" extrusionOk="0">
                  <a:moveTo>
                    <a:pt x="483" y="912"/>
                  </a:moveTo>
                  <a:lnTo>
                    <a:pt x="483" y="912"/>
                  </a:lnTo>
                  <a:lnTo>
                    <a:pt x="519" y="930"/>
                  </a:lnTo>
                  <a:lnTo>
                    <a:pt x="573" y="930"/>
                  </a:lnTo>
                  <a:lnTo>
                    <a:pt x="573" y="930"/>
                  </a:lnTo>
                  <a:lnTo>
                    <a:pt x="609" y="894"/>
                  </a:lnTo>
                  <a:lnTo>
                    <a:pt x="644" y="840"/>
                  </a:lnTo>
                  <a:lnTo>
                    <a:pt x="644" y="840"/>
                  </a:lnTo>
                  <a:lnTo>
                    <a:pt x="644" y="769"/>
                  </a:lnTo>
                  <a:lnTo>
                    <a:pt x="626" y="679"/>
                  </a:lnTo>
                  <a:lnTo>
                    <a:pt x="626" y="679"/>
                  </a:lnTo>
                  <a:lnTo>
                    <a:pt x="519" y="483"/>
                  </a:lnTo>
                  <a:lnTo>
                    <a:pt x="394" y="304"/>
                  </a:lnTo>
                  <a:lnTo>
                    <a:pt x="251" y="161"/>
                  </a:lnTo>
                  <a:lnTo>
                    <a:pt x="108" y="18"/>
                  </a:lnTo>
                  <a:lnTo>
                    <a:pt x="108" y="18"/>
                  </a:lnTo>
                  <a:lnTo>
                    <a:pt x="72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1" y="36"/>
                  </a:lnTo>
                  <a:lnTo>
                    <a:pt x="1" y="72"/>
                  </a:lnTo>
                  <a:lnTo>
                    <a:pt x="1" y="72"/>
                  </a:lnTo>
                  <a:lnTo>
                    <a:pt x="37" y="233"/>
                  </a:lnTo>
                  <a:lnTo>
                    <a:pt x="54" y="304"/>
                  </a:lnTo>
                  <a:lnTo>
                    <a:pt x="90" y="358"/>
                  </a:lnTo>
                  <a:lnTo>
                    <a:pt x="90" y="358"/>
                  </a:lnTo>
                  <a:lnTo>
                    <a:pt x="180" y="465"/>
                  </a:lnTo>
                  <a:lnTo>
                    <a:pt x="269" y="572"/>
                  </a:lnTo>
                  <a:lnTo>
                    <a:pt x="412" y="804"/>
                  </a:lnTo>
                  <a:lnTo>
                    <a:pt x="412" y="804"/>
                  </a:lnTo>
                  <a:lnTo>
                    <a:pt x="483" y="912"/>
                  </a:lnTo>
                  <a:lnTo>
                    <a:pt x="483" y="912"/>
                  </a:lnTo>
                  <a:close/>
                </a:path>
              </a:pathLst>
            </a:custGeom>
            <a:solidFill>
              <a:srgbClr val="D3E6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7" name="Google Shape;567;p31"/>
            <p:cNvSpPr/>
            <p:nvPr/>
          </p:nvSpPr>
          <p:spPr>
            <a:xfrm>
              <a:off x="8210356" y="4416784"/>
              <a:ext cx="161869" cy="58188"/>
            </a:xfrm>
            <a:custGeom>
              <a:avLst/>
              <a:gdLst/>
              <a:ahLst/>
              <a:cxnLst/>
              <a:rect l="l" t="t" r="r" b="b"/>
              <a:pathLst>
                <a:path w="930" h="358" extrusionOk="0">
                  <a:moveTo>
                    <a:pt x="429" y="0"/>
                  </a:moveTo>
                  <a:lnTo>
                    <a:pt x="429" y="0"/>
                  </a:lnTo>
                  <a:lnTo>
                    <a:pt x="322" y="0"/>
                  </a:lnTo>
                  <a:lnTo>
                    <a:pt x="215" y="18"/>
                  </a:lnTo>
                  <a:lnTo>
                    <a:pt x="108" y="54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54" y="161"/>
                  </a:lnTo>
                  <a:lnTo>
                    <a:pt x="125" y="197"/>
                  </a:lnTo>
                  <a:lnTo>
                    <a:pt x="251" y="233"/>
                  </a:lnTo>
                  <a:lnTo>
                    <a:pt x="251" y="233"/>
                  </a:lnTo>
                  <a:lnTo>
                    <a:pt x="501" y="268"/>
                  </a:lnTo>
                  <a:lnTo>
                    <a:pt x="608" y="304"/>
                  </a:lnTo>
                  <a:lnTo>
                    <a:pt x="733" y="358"/>
                  </a:lnTo>
                  <a:lnTo>
                    <a:pt x="733" y="358"/>
                  </a:lnTo>
                  <a:lnTo>
                    <a:pt x="787" y="358"/>
                  </a:lnTo>
                  <a:lnTo>
                    <a:pt x="787" y="358"/>
                  </a:lnTo>
                  <a:lnTo>
                    <a:pt x="822" y="358"/>
                  </a:lnTo>
                  <a:lnTo>
                    <a:pt x="858" y="358"/>
                  </a:lnTo>
                  <a:lnTo>
                    <a:pt x="894" y="322"/>
                  </a:lnTo>
                  <a:lnTo>
                    <a:pt x="912" y="286"/>
                  </a:lnTo>
                  <a:lnTo>
                    <a:pt x="912" y="286"/>
                  </a:lnTo>
                  <a:lnTo>
                    <a:pt x="930" y="233"/>
                  </a:lnTo>
                  <a:lnTo>
                    <a:pt x="912" y="197"/>
                  </a:lnTo>
                  <a:lnTo>
                    <a:pt x="894" y="161"/>
                  </a:lnTo>
                  <a:lnTo>
                    <a:pt x="858" y="125"/>
                  </a:lnTo>
                  <a:lnTo>
                    <a:pt x="858" y="125"/>
                  </a:lnTo>
                  <a:lnTo>
                    <a:pt x="662" y="54"/>
                  </a:lnTo>
                  <a:lnTo>
                    <a:pt x="554" y="18"/>
                  </a:lnTo>
                  <a:lnTo>
                    <a:pt x="429" y="0"/>
                  </a:lnTo>
                  <a:lnTo>
                    <a:pt x="429" y="0"/>
                  </a:lnTo>
                  <a:close/>
                </a:path>
              </a:pathLst>
            </a:custGeom>
            <a:solidFill>
              <a:srgbClr val="D3E6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8" name="Google Shape;568;p31"/>
            <p:cNvSpPr/>
            <p:nvPr/>
          </p:nvSpPr>
          <p:spPr>
            <a:xfrm>
              <a:off x="8113931" y="477686"/>
              <a:ext cx="252028" cy="66965"/>
            </a:xfrm>
            <a:custGeom>
              <a:avLst/>
              <a:gdLst/>
              <a:ahLst/>
              <a:cxnLst/>
              <a:rect l="l" t="t" r="r" b="b"/>
              <a:pathLst>
                <a:path w="1448" h="412" extrusionOk="0">
                  <a:moveTo>
                    <a:pt x="1394" y="197"/>
                  </a:moveTo>
                  <a:lnTo>
                    <a:pt x="1394" y="197"/>
                  </a:lnTo>
                  <a:lnTo>
                    <a:pt x="1305" y="161"/>
                  </a:lnTo>
                  <a:lnTo>
                    <a:pt x="1216" y="144"/>
                  </a:lnTo>
                  <a:lnTo>
                    <a:pt x="1216" y="144"/>
                  </a:lnTo>
                  <a:lnTo>
                    <a:pt x="1019" y="126"/>
                  </a:lnTo>
                  <a:lnTo>
                    <a:pt x="822" y="108"/>
                  </a:lnTo>
                  <a:lnTo>
                    <a:pt x="608" y="72"/>
                  </a:lnTo>
                  <a:lnTo>
                    <a:pt x="411" y="19"/>
                  </a:lnTo>
                  <a:lnTo>
                    <a:pt x="411" y="19"/>
                  </a:lnTo>
                  <a:lnTo>
                    <a:pt x="322" y="1"/>
                  </a:lnTo>
                  <a:lnTo>
                    <a:pt x="233" y="1"/>
                  </a:lnTo>
                  <a:lnTo>
                    <a:pt x="143" y="19"/>
                  </a:lnTo>
                  <a:lnTo>
                    <a:pt x="72" y="36"/>
                  </a:lnTo>
                  <a:lnTo>
                    <a:pt x="72" y="36"/>
                  </a:lnTo>
                  <a:lnTo>
                    <a:pt x="36" y="72"/>
                  </a:lnTo>
                  <a:lnTo>
                    <a:pt x="18" y="90"/>
                  </a:lnTo>
                  <a:lnTo>
                    <a:pt x="0" y="126"/>
                  </a:lnTo>
                  <a:lnTo>
                    <a:pt x="18" y="161"/>
                  </a:lnTo>
                  <a:lnTo>
                    <a:pt x="18" y="161"/>
                  </a:lnTo>
                  <a:lnTo>
                    <a:pt x="54" y="215"/>
                  </a:lnTo>
                  <a:lnTo>
                    <a:pt x="108" y="251"/>
                  </a:lnTo>
                  <a:lnTo>
                    <a:pt x="108" y="251"/>
                  </a:lnTo>
                  <a:lnTo>
                    <a:pt x="251" y="269"/>
                  </a:lnTo>
                  <a:lnTo>
                    <a:pt x="394" y="304"/>
                  </a:lnTo>
                  <a:lnTo>
                    <a:pt x="394" y="304"/>
                  </a:lnTo>
                  <a:lnTo>
                    <a:pt x="608" y="340"/>
                  </a:lnTo>
                  <a:lnTo>
                    <a:pt x="805" y="376"/>
                  </a:lnTo>
                  <a:lnTo>
                    <a:pt x="1019" y="394"/>
                  </a:lnTo>
                  <a:lnTo>
                    <a:pt x="1216" y="412"/>
                  </a:lnTo>
                  <a:lnTo>
                    <a:pt x="1216" y="412"/>
                  </a:lnTo>
                  <a:lnTo>
                    <a:pt x="1376" y="394"/>
                  </a:lnTo>
                  <a:lnTo>
                    <a:pt x="1376" y="394"/>
                  </a:lnTo>
                  <a:lnTo>
                    <a:pt x="1412" y="376"/>
                  </a:lnTo>
                  <a:lnTo>
                    <a:pt x="1430" y="358"/>
                  </a:lnTo>
                  <a:lnTo>
                    <a:pt x="1448" y="322"/>
                  </a:lnTo>
                  <a:lnTo>
                    <a:pt x="1448" y="287"/>
                  </a:lnTo>
                  <a:lnTo>
                    <a:pt x="1448" y="287"/>
                  </a:lnTo>
                  <a:lnTo>
                    <a:pt x="1430" y="233"/>
                  </a:lnTo>
                  <a:lnTo>
                    <a:pt x="1394" y="197"/>
                  </a:lnTo>
                  <a:lnTo>
                    <a:pt x="1394" y="197"/>
                  </a:lnTo>
                  <a:close/>
                </a:path>
              </a:pathLst>
            </a:custGeom>
            <a:solidFill>
              <a:srgbClr val="D3E6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9" name="Google Shape;569;p31"/>
            <p:cNvSpPr/>
            <p:nvPr/>
          </p:nvSpPr>
          <p:spPr>
            <a:xfrm>
              <a:off x="8558808" y="710115"/>
              <a:ext cx="65444" cy="232591"/>
            </a:xfrm>
            <a:custGeom>
              <a:avLst/>
              <a:gdLst/>
              <a:ahLst/>
              <a:cxnLst/>
              <a:rect l="l" t="t" r="r" b="b"/>
              <a:pathLst>
                <a:path w="376" h="1431" extrusionOk="0">
                  <a:moveTo>
                    <a:pt x="0" y="1341"/>
                  </a:moveTo>
                  <a:lnTo>
                    <a:pt x="0" y="1341"/>
                  </a:lnTo>
                  <a:lnTo>
                    <a:pt x="18" y="1394"/>
                  </a:lnTo>
                  <a:lnTo>
                    <a:pt x="54" y="1430"/>
                  </a:lnTo>
                  <a:lnTo>
                    <a:pt x="54" y="1430"/>
                  </a:lnTo>
                  <a:lnTo>
                    <a:pt x="89" y="1430"/>
                  </a:lnTo>
                  <a:lnTo>
                    <a:pt x="107" y="1412"/>
                  </a:lnTo>
                  <a:lnTo>
                    <a:pt x="143" y="1359"/>
                  </a:lnTo>
                  <a:lnTo>
                    <a:pt x="143" y="1359"/>
                  </a:lnTo>
                  <a:lnTo>
                    <a:pt x="179" y="1269"/>
                  </a:lnTo>
                  <a:lnTo>
                    <a:pt x="179" y="1269"/>
                  </a:lnTo>
                  <a:lnTo>
                    <a:pt x="268" y="876"/>
                  </a:lnTo>
                  <a:lnTo>
                    <a:pt x="357" y="483"/>
                  </a:lnTo>
                  <a:lnTo>
                    <a:pt x="357" y="483"/>
                  </a:lnTo>
                  <a:lnTo>
                    <a:pt x="375" y="322"/>
                  </a:lnTo>
                  <a:lnTo>
                    <a:pt x="375" y="143"/>
                  </a:lnTo>
                  <a:lnTo>
                    <a:pt x="375" y="143"/>
                  </a:lnTo>
                  <a:lnTo>
                    <a:pt x="357" y="72"/>
                  </a:lnTo>
                  <a:lnTo>
                    <a:pt x="340" y="36"/>
                  </a:lnTo>
                  <a:lnTo>
                    <a:pt x="304" y="0"/>
                  </a:lnTo>
                  <a:lnTo>
                    <a:pt x="268" y="0"/>
                  </a:lnTo>
                  <a:lnTo>
                    <a:pt x="268" y="0"/>
                  </a:lnTo>
                  <a:lnTo>
                    <a:pt x="215" y="18"/>
                  </a:lnTo>
                  <a:lnTo>
                    <a:pt x="197" y="36"/>
                  </a:lnTo>
                  <a:lnTo>
                    <a:pt x="179" y="90"/>
                  </a:lnTo>
                  <a:lnTo>
                    <a:pt x="161" y="126"/>
                  </a:lnTo>
                  <a:lnTo>
                    <a:pt x="161" y="126"/>
                  </a:lnTo>
                  <a:lnTo>
                    <a:pt x="125" y="483"/>
                  </a:lnTo>
                  <a:lnTo>
                    <a:pt x="36" y="840"/>
                  </a:lnTo>
                  <a:lnTo>
                    <a:pt x="36" y="840"/>
                  </a:lnTo>
                  <a:lnTo>
                    <a:pt x="18" y="983"/>
                  </a:lnTo>
                  <a:lnTo>
                    <a:pt x="18" y="1126"/>
                  </a:lnTo>
                  <a:lnTo>
                    <a:pt x="18" y="1126"/>
                  </a:lnTo>
                  <a:lnTo>
                    <a:pt x="18" y="1126"/>
                  </a:lnTo>
                  <a:lnTo>
                    <a:pt x="18" y="1269"/>
                  </a:lnTo>
                  <a:lnTo>
                    <a:pt x="18" y="1269"/>
                  </a:lnTo>
                  <a:lnTo>
                    <a:pt x="0" y="1305"/>
                  </a:lnTo>
                  <a:lnTo>
                    <a:pt x="0" y="1341"/>
                  </a:lnTo>
                  <a:lnTo>
                    <a:pt x="0" y="1341"/>
                  </a:lnTo>
                  <a:close/>
                </a:path>
              </a:pathLst>
            </a:custGeom>
            <a:solidFill>
              <a:srgbClr val="D3E6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0" name="Google Shape;570;p31"/>
            <p:cNvSpPr/>
            <p:nvPr/>
          </p:nvSpPr>
          <p:spPr>
            <a:xfrm>
              <a:off x="8344028" y="733358"/>
              <a:ext cx="112264" cy="151160"/>
            </a:xfrm>
            <a:custGeom>
              <a:avLst/>
              <a:gdLst/>
              <a:ahLst/>
              <a:cxnLst/>
              <a:rect l="l" t="t" r="r" b="b"/>
              <a:pathLst>
                <a:path w="645" h="930" extrusionOk="0">
                  <a:moveTo>
                    <a:pt x="573" y="0"/>
                  </a:moveTo>
                  <a:lnTo>
                    <a:pt x="573" y="0"/>
                  </a:lnTo>
                  <a:lnTo>
                    <a:pt x="519" y="18"/>
                  </a:lnTo>
                  <a:lnTo>
                    <a:pt x="483" y="18"/>
                  </a:lnTo>
                  <a:lnTo>
                    <a:pt x="483" y="18"/>
                  </a:lnTo>
                  <a:lnTo>
                    <a:pt x="412" y="125"/>
                  </a:lnTo>
                  <a:lnTo>
                    <a:pt x="412" y="125"/>
                  </a:lnTo>
                  <a:lnTo>
                    <a:pt x="269" y="358"/>
                  </a:lnTo>
                  <a:lnTo>
                    <a:pt x="180" y="465"/>
                  </a:lnTo>
                  <a:lnTo>
                    <a:pt x="90" y="572"/>
                  </a:lnTo>
                  <a:lnTo>
                    <a:pt x="90" y="572"/>
                  </a:lnTo>
                  <a:lnTo>
                    <a:pt x="54" y="644"/>
                  </a:lnTo>
                  <a:lnTo>
                    <a:pt x="37" y="697"/>
                  </a:lnTo>
                  <a:lnTo>
                    <a:pt x="1" y="858"/>
                  </a:lnTo>
                  <a:lnTo>
                    <a:pt x="1" y="858"/>
                  </a:lnTo>
                  <a:lnTo>
                    <a:pt x="1" y="894"/>
                  </a:lnTo>
                  <a:lnTo>
                    <a:pt x="37" y="930"/>
                  </a:lnTo>
                  <a:lnTo>
                    <a:pt x="37" y="930"/>
                  </a:lnTo>
                  <a:lnTo>
                    <a:pt x="72" y="930"/>
                  </a:lnTo>
                  <a:lnTo>
                    <a:pt x="108" y="912"/>
                  </a:lnTo>
                  <a:lnTo>
                    <a:pt x="108" y="912"/>
                  </a:lnTo>
                  <a:lnTo>
                    <a:pt x="251" y="769"/>
                  </a:lnTo>
                  <a:lnTo>
                    <a:pt x="394" y="626"/>
                  </a:lnTo>
                  <a:lnTo>
                    <a:pt x="519" y="447"/>
                  </a:lnTo>
                  <a:lnTo>
                    <a:pt x="626" y="251"/>
                  </a:lnTo>
                  <a:lnTo>
                    <a:pt x="626" y="251"/>
                  </a:lnTo>
                  <a:lnTo>
                    <a:pt x="644" y="179"/>
                  </a:lnTo>
                  <a:lnTo>
                    <a:pt x="644" y="90"/>
                  </a:lnTo>
                  <a:lnTo>
                    <a:pt x="644" y="90"/>
                  </a:lnTo>
                  <a:lnTo>
                    <a:pt x="609" y="36"/>
                  </a:lnTo>
                  <a:lnTo>
                    <a:pt x="573" y="0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D3E6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1" name="Google Shape;571;p31"/>
            <p:cNvSpPr/>
            <p:nvPr/>
          </p:nvSpPr>
          <p:spPr>
            <a:xfrm>
              <a:off x="8210356" y="666555"/>
              <a:ext cx="161869" cy="58188"/>
            </a:xfrm>
            <a:custGeom>
              <a:avLst/>
              <a:gdLst/>
              <a:ahLst/>
              <a:cxnLst/>
              <a:rect l="l" t="t" r="r" b="b"/>
              <a:pathLst>
                <a:path w="930" h="358" extrusionOk="0">
                  <a:moveTo>
                    <a:pt x="787" y="0"/>
                  </a:moveTo>
                  <a:lnTo>
                    <a:pt x="787" y="0"/>
                  </a:lnTo>
                  <a:lnTo>
                    <a:pt x="733" y="0"/>
                  </a:lnTo>
                  <a:lnTo>
                    <a:pt x="733" y="0"/>
                  </a:lnTo>
                  <a:lnTo>
                    <a:pt x="608" y="54"/>
                  </a:lnTo>
                  <a:lnTo>
                    <a:pt x="501" y="90"/>
                  </a:lnTo>
                  <a:lnTo>
                    <a:pt x="251" y="125"/>
                  </a:lnTo>
                  <a:lnTo>
                    <a:pt x="251" y="125"/>
                  </a:lnTo>
                  <a:lnTo>
                    <a:pt x="125" y="161"/>
                  </a:lnTo>
                  <a:lnTo>
                    <a:pt x="54" y="197"/>
                  </a:lnTo>
                  <a:lnTo>
                    <a:pt x="0" y="251"/>
                  </a:lnTo>
                  <a:lnTo>
                    <a:pt x="0" y="251"/>
                  </a:lnTo>
                  <a:lnTo>
                    <a:pt x="108" y="304"/>
                  </a:lnTo>
                  <a:lnTo>
                    <a:pt x="215" y="340"/>
                  </a:lnTo>
                  <a:lnTo>
                    <a:pt x="322" y="358"/>
                  </a:lnTo>
                  <a:lnTo>
                    <a:pt x="429" y="358"/>
                  </a:lnTo>
                  <a:lnTo>
                    <a:pt x="429" y="358"/>
                  </a:lnTo>
                  <a:lnTo>
                    <a:pt x="554" y="340"/>
                  </a:lnTo>
                  <a:lnTo>
                    <a:pt x="662" y="304"/>
                  </a:lnTo>
                  <a:lnTo>
                    <a:pt x="858" y="233"/>
                  </a:lnTo>
                  <a:lnTo>
                    <a:pt x="858" y="233"/>
                  </a:lnTo>
                  <a:lnTo>
                    <a:pt x="894" y="197"/>
                  </a:lnTo>
                  <a:lnTo>
                    <a:pt x="912" y="161"/>
                  </a:lnTo>
                  <a:lnTo>
                    <a:pt x="930" y="125"/>
                  </a:lnTo>
                  <a:lnTo>
                    <a:pt x="912" y="72"/>
                  </a:lnTo>
                  <a:lnTo>
                    <a:pt x="912" y="72"/>
                  </a:lnTo>
                  <a:lnTo>
                    <a:pt x="894" y="36"/>
                  </a:lnTo>
                  <a:lnTo>
                    <a:pt x="858" y="18"/>
                  </a:lnTo>
                  <a:lnTo>
                    <a:pt x="822" y="0"/>
                  </a:lnTo>
                  <a:lnTo>
                    <a:pt x="787" y="0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D3E6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2" name="Google Shape;572;p31"/>
            <p:cNvSpPr/>
            <p:nvPr/>
          </p:nvSpPr>
          <p:spPr>
            <a:xfrm>
              <a:off x="797658" y="477686"/>
              <a:ext cx="255161" cy="66965"/>
            </a:xfrm>
            <a:custGeom>
              <a:avLst/>
              <a:gdLst/>
              <a:ahLst/>
              <a:cxnLst/>
              <a:rect l="l" t="t" r="r" b="b"/>
              <a:pathLst>
                <a:path w="1466" h="412" extrusionOk="0">
                  <a:moveTo>
                    <a:pt x="90" y="394"/>
                  </a:moveTo>
                  <a:lnTo>
                    <a:pt x="90" y="394"/>
                  </a:lnTo>
                  <a:lnTo>
                    <a:pt x="233" y="412"/>
                  </a:lnTo>
                  <a:lnTo>
                    <a:pt x="233" y="412"/>
                  </a:lnTo>
                  <a:lnTo>
                    <a:pt x="447" y="394"/>
                  </a:lnTo>
                  <a:lnTo>
                    <a:pt x="662" y="376"/>
                  </a:lnTo>
                  <a:lnTo>
                    <a:pt x="858" y="340"/>
                  </a:lnTo>
                  <a:lnTo>
                    <a:pt x="1055" y="304"/>
                  </a:lnTo>
                  <a:lnTo>
                    <a:pt x="1055" y="304"/>
                  </a:lnTo>
                  <a:lnTo>
                    <a:pt x="1198" y="269"/>
                  </a:lnTo>
                  <a:lnTo>
                    <a:pt x="1359" y="251"/>
                  </a:lnTo>
                  <a:lnTo>
                    <a:pt x="1359" y="251"/>
                  </a:lnTo>
                  <a:lnTo>
                    <a:pt x="1412" y="215"/>
                  </a:lnTo>
                  <a:lnTo>
                    <a:pt x="1448" y="161"/>
                  </a:lnTo>
                  <a:lnTo>
                    <a:pt x="1448" y="161"/>
                  </a:lnTo>
                  <a:lnTo>
                    <a:pt x="1466" y="126"/>
                  </a:lnTo>
                  <a:lnTo>
                    <a:pt x="1448" y="90"/>
                  </a:lnTo>
                  <a:lnTo>
                    <a:pt x="1430" y="72"/>
                  </a:lnTo>
                  <a:lnTo>
                    <a:pt x="1394" y="36"/>
                  </a:lnTo>
                  <a:lnTo>
                    <a:pt x="1394" y="36"/>
                  </a:lnTo>
                  <a:lnTo>
                    <a:pt x="1305" y="19"/>
                  </a:lnTo>
                  <a:lnTo>
                    <a:pt x="1234" y="1"/>
                  </a:lnTo>
                  <a:lnTo>
                    <a:pt x="1144" y="1"/>
                  </a:lnTo>
                  <a:lnTo>
                    <a:pt x="1055" y="19"/>
                  </a:lnTo>
                  <a:lnTo>
                    <a:pt x="1055" y="19"/>
                  </a:lnTo>
                  <a:lnTo>
                    <a:pt x="858" y="72"/>
                  </a:lnTo>
                  <a:lnTo>
                    <a:pt x="644" y="108"/>
                  </a:lnTo>
                  <a:lnTo>
                    <a:pt x="447" y="126"/>
                  </a:lnTo>
                  <a:lnTo>
                    <a:pt x="233" y="144"/>
                  </a:lnTo>
                  <a:lnTo>
                    <a:pt x="233" y="144"/>
                  </a:lnTo>
                  <a:lnTo>
                    <a:pt x="161" y="161"/>
                  </a:lnTo>
                  <a:lnTo>
                    <a:pt x="72" y="197"/>
                  </a:lnTo>
                  <a:lnTo>
                    <a:pt x="72" y="197"/>
                  </a:lnTo>
                  <a:lnTo>
                    <a:pt x="36" y="233"/>
                  </a:lnTo>
                  <a:lnTo>
                    <a:pt x="0" y="287"/>
                  </a:lnTo>
                  <a:lnTo>
                    <a:pt x="0" y="287"/>
                  </a:lnTo>
                  <a:lnTo>
                    <a:pt x="18" y="322"/>
                  </a:lnTo>
                  <a:lnTo>
                    <a:pt x="36" y="358"/>
                  </a:lnTo>
                  <a:lnTo>
                    <a:pt x="54" y="376"/>
                  </a:lnTo>
                  <a:lnTo>
                    <a:pt x="90" y="394"/>
                  </a:lnTo>
                  <a:lnTo>
                    <a:pt x="90" y="394"/>
                  </a:lnTo>
                  <a:close/>
                </a:path>
              </a:pathLst>
            </a:custGeom>
            <a:solidFill>
              <a:srgbClr val="D3E6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3" name="Google Shape;573;p31"/>
            <p:cNvSpPr/>
            <p:nvPr/>
          </p:nvSpPr>
          <p:spPr>
            <a:xfrm>
              <a:off x="542498" y="710115"/>
              <a:ext cx="65618" cy="232591"/>
            </a:xfrm>
            <a:custGeom>
              <a:avLst/>
              <a:gdLst/>
              <a:ahLst/>
              <a:cxnLst/>
              <a:rect l="l" t="t" r="r" b="b"/>
              <a:pathLst>
                <a:path w="377" h="1431" extrusionOk="0">
                  <a:moveTo>
                    <a:pt x="323" y="840"/>
                  </a:moveTo>
                  <a:lnTo>
                    <a:pt x="323" y="840"/>
                  </a:lnTo>
                  <a:lnTo>
                    <a:pt x="251" y="483"/>
                  </a:lnTo>
                  <a:lnTo>
                    <a:pt x="197" y="126"/>
                  </a:lnTo>
                  <a:lnTo>
                    <a:pt x="197" y="126"/>
                  </a:lnTo>
                  <a:lnTo>
                    <a:pt x="197" y="90"/>
                  </a:lnTo>
                  <a:lnTo>
                    <a:pt x="180" y="36"/>
                  </a:lnTo>
                  <a:lnTo>
                    <a:pt x="144" y="18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72" y="0"/>
                  </a:lnTo>
                  <a:lnTo>
                    <a:pt x="37" y="36"/>
                  </a:lnTo>
                  <a:lnTo>
                    <a:pt x="19" y="72"/>
                  </a:lnTo>
                  <a:lnTo>
                    <a:pt x="1" y="143"/>
                  </a:lnTo>
                  <a:lnTo>
                    <a:pt x="1" y="143"/>
                  </a:lnTo>
                  <a:lnTo>
                    <a:pt x="1" y="322"/>
                  </a:lnTo>
                  <a:lnTo>
                    <a:pt x="19" y="483"/>
                  </a:lnTo>
                  <a:lnTo>
                    <a:pt x="19" y="483"/>
                  </a:lnTo>
                  <a:lnTo>
                    <a:pt x="90" y="876"/>
                  </a:lnTo>
                  <a:lnTo>
                    <a:pt x="197" y="1269"/>
                  </a:lnTo>
                  <a:lnTo>
                    <a:pt x="197" y="1269"/>
                  </a:lnTo>
                  <a:lnTo>
                    <a:pt x="215" y="1359"/>
                  </a:lnTo>
                  <a:lnTo>
                    <a:pt x="215" y="1359"/>
                  </a:lnTo>
                  <a:lnTo>
                    <a:pt x="251" y="1412"/>
                  </a:lnTo>
                  <a:lnTo>
                    <a:pt x="287" y="1430"/>
                  </a:lnTo>
                  <a:lnTo>
                    <a:pt x="323" y="1430"/>
                  </a:lnTo>
                  <a:lnTo>
                    <a:pt x="323" y="1430"/>
                  </a:lnTo>
                  <a:lnTo>
                    <a:pt x="340" y="1394"/>
                  </a:lnTo>
                  <a:lnTo>
                    <a:pt x="376" y="1341"/>
                  </a:lnTo>
                  <a:lnTo>
                    <a:pt x="376" y="1341"/>
                  </a:lnTo>
                  <a:lnTo>
                    <a:pt x="376" y="1305"/>
                  </a:lnTo>
                  <a:lnTo>
                    <a:pt x="358" y="1269"/>
                  </a:lnTo>
                  <a:lnTo>
                    <a:pt x="358" y="1269"/>
                  </a:lnTo>
                  <a:lnTo>
                    <a:pt x="340" y="1126"/>
                  </a:lnTo>
                  <a:lnTo>
                    <a:pt x="358" y="1126"/>
                  </a:lnTo>
                  <a:lnTo>
                    <a:pt x="358" y="1126"/>
                  </a:lnTo>
                  <a:lnTo>
                    <a:pt x="340" y="983"/>
                  </a:lnTo>
                  <a:lnTo>
                    <a:pt x="323" y="840"/>
                  </a:lnTo>
                  <a:lnTo>
                    <a:pt x="323" y="840"/>
                  </a:lnTo>
                  <a:close/>
                </a:path>
              </a:pathLst>
            </a:custGeom>
            <a:solidFill>
              <a:srgbClr val="D3E6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4" name="Google Shape;574;p31"/>
            <p:cNvSpPr/>
            <p:nvPr/>
          </p:nvSpPr>
          <p:spPr>
            <a:xfrm>
              <a:off x="710458" y="733358"/>
              <a:ext cx="112264" cy="151160"/>
            </a:xfrm>
            <a:custGeom>
              <a:avLst/>
              <a:gdLst/>
              <a:ahLst/>
              <a:cxnLst/>
              <a:rect l="l" t="t" r="r" b="b"/>
              <a:pathLst>
                <a:path w="645" h="930" extrusionOk="0">
                  <a:moveTo>
                    <a:pt x="144" y="18"/>
                  </a:moveTo>
                  <a:lnTo>
                    <a:pt x="144" y="18"/>
                  </a:lnTo>
                  <a:lnTo>
                    <a:pt x="126" y="18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19" y="36"/>
                  </a:lnTo>
                  <a:lnTo>
                    <a:pt x="1" y="90"/>
                  </a:lnTo>
                  <a:lnTo>
                    <a:pt x="1" y="90"/>
                  </a:lnTo>
                  <a:lnTo>
                    <a:pt x="1" y="179"/>
                  </a:lnTo>
                  <a:lnTo>
                    <a:pt x="19" y="251"/>
                  </a:lnTo>
                  <a:lnTo>
                    <a:pt x="19" y="251"/>
                  </a:lnTo>
                  <a:lnTo>
                    <a:pt x="126" y="447"/>
                  </a:lnTo>
                  <a:lnTo>
                    <a:pt x="233" y="626"/>
                  </a:lnTo>
                  <a:lnTo>
                    <a:pt x="376" y="769"/>
                  </a:lnTo>
                  <a:lnTo>
                    <a:pt x="537" y="912"/>
                  </a:lnTo>
                  <a:lnTo>
                    <a:pt x="537" y="912"/>
                  </a:lnTo>
                  <a:lnTo>
                    <a:pt x="573" y="930"/>
                  </a:lnTo>
                  <a:lnTo>
                    <a:pt x="609" y="930"/>
                  </a:lnTo>
                  <a:lnTo>
                    <a:pt x="609" y="930"/>
                  </a:lnTo>
                  <a:lnTo>
                    <a:pt x="644" y="894"/>
                  </a:lnTo>
                  <a:lnTo>
                    <a:pt x="644" y="858"/>
                  </a:lnTo>
                  <a:lnTo>
                    <a:pt x="644" y="858"/>
                  </a:lnTo>
                  <a:lnTo>
                    <a:pt x="609" y="697"/>
                  </a:lnTo>
                  <a:lnTo>
                    <a:pt x="591" y="644"/>
                  </a:lnTo>
                  <a:lnTo>
                    <a:pt x="537" y="572"/>
                  </a:lnTo>
                  <a:lnTo>
                    <a:pt x="537" y="572"/>
                  </a:lnTo>
                  <a:lnTo>
                    <a:pt x="448" y="465"/>
                  </a:lnTo>
                  <a:lnTo>
                    <a:pt x="376" y="358"/>
                  </a:lnTo>
                  <a:lnTo>
                    <a:pt x="233" y="125"/>
                  </a:lnTo>
                  <a:lnTo>
                    <a:pt x="233" y="125"/>
                  </a:lnTo>
                  <a:lnTo>
                    <a:pt x="144" y="18"/>
                  </a:lnTo>
                  <a:lnTo>
                    <a:pt x="144" y="18"/>
                  </a:lnTo>
                  <a:close/>
                </a:path>
              </a:pathLst>
            </a:custGeom>
            <a:solidFill>
              <a:srgbClr val="D3E6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5" name="Google Shape;575;p31"/>
            <p:cNvSpPr/>
            <p:nvPr/>
          </p:nvSpPr>
          <p:spPr>
            <a:xfrm>
              <a:off x="794525" y="666555"/>
              <a:ext cx="161869" cy="58188"/>
            </a:xfrm>
            <a:custGeom>
              <a:avLst/>
              <a:gdLst/>
              <a:ahLst/>
              <a:cxnLst/>
              <a:rect l="l" t="t" r="r" b="b"/>
              <a:pathLst>
                <a:path w="930" h="358" extrusionOk="0">
                  <a:moveTo>
                    <a:pt x="72" y="233"/>
                  </a:moveTo>
                  <a:lnTo>
                    <a:pt x="72" y="233"/>
                  </a:lnTo>
                  <a:lnTo>
                    <a:pt x="269" y="304"/>
                  </a:lnTo>
                  <a:lnTo>
                    <a:pt x="376" y="340"/>
                  </a:lnTo>
                  <a:lnTo>
                    <a:pt x="501" y="358"/>
                  </a:lnTo>
                  <a:lnTo>
                    <a:pt x="501" y="358"/>
                  </a:lnTo>
                  <a:lnTo>
                    <a:pt x="608" y="358"/>
                  </a:lnTo>
                  <a:lnTo>
                    <a:pt x="715" y="340"/>
                  </a:lnTo>
                  <a:lnTo>
                    <a:pt x="823" y="304"/>
                  </a:lnTo>
                  <a:lnTo>
                    <a:pt x="930" y="251"/>
                  </a:lnTo>
                  <a:lnTo>
                    <a:pt x="930" y="251"/>
                  </a:lnTo>
                  <a:lnTo>
                    <a:pt x="876" y="197"/>
                  </a:lnTo>
                  <a:lnTo>
                    <a:pt x="805" y="161"/>
                  </a:lnTo>
                  <a:lnTo>
                    <a:pt x="680" y="125"/>
                  </a:lnTo>
                  <a:lnTo>
                    <a:pt x="680" y="125"/>
                  </a:lnTo>
                  <a:lnTo>
                    <a:pt x="429" y="90"/>
                  </a:lnTo>
                  <a:lnTo>
                    <a:pt x="304" y="54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08" y="0"/>
                  </a:lnTo>
                  <a:lnTo>
                    <a:pt x="54" y="18"/>
                  </a:lnTo>
                  <a:lnTo>
                    <a:pt x="36" y="36"/>
                  </a:lnTo>
                  <a:lnTo>
                    <a:pt x="18" y="72"/>
                  </a:lnTo>
                  <a:lnTo>
                    <a:pt x="18" y="72"/>
                  </a:lnTo>
                  <a:lnTo>
                    <a:pt x="1" y="125"/>
                  </a:lnTo>
                  <a:lnTo>
                    <a:pt x="18" y="161"/>
                  </a:lnTo>
                  <a:lnTo>
                    <a:pt x="36" y="197"/>
                  </a:lnTo>
                  <a:lnTo>
                    <a:pt x="72" y="233"/>
                  </a:lnTo>
                  <a:lnTo>
                    <a:pt x="72" y="233"/>
                  </a:lnTo>
                  <a:close/>
                </a:path>
              </a:pathLst>
            </a:custGeom>
            <a:solidFill>
              <a:srgbClr val="D3E6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576" name="Google Shape;576;p31"/>
          <p:cNvSpPr/>
          <p:nvPr/>
        </p:nvSpPr>
        <p:spPr>
          <a:xfrm>
            <a:off x="4735618" y="1290733"/>
            <a:ext cx="2720767" cy="89395"/>
          </a:xfrm>
          <a:custGeom>
            <a:avLst/>
            <a:gdLst/>
            <a:ahLst/>
            <a:cxnLst/>
            <a:rect l="l" t="t" r="r" b="b"/>
            <a:pathLst>
              <a:path w="81623" h="7078" extrusionOk="0">
                <a:moveTo>
                  <a:pt x="31634" y="0"/>
                </a:moveTo>
                <a:lnTo>
                  <a:pt x="29668" y="18"/>
                </a:lnTo>
                <a:lnTo>
                  <a:pt x="27685" y="36"/>
                </a:lnTo>
                <a:lnTo>
                  <a:pt x="25719" y="90"/>
                </a:lnTo>
                <a:lnTo>
                  <a:pt x="23735" y="161"/>
                </a:lnTo>
                <a:lnTo>
                  <a:pt x="21769" y="250"/>
                </a:lnTo>
                <a:lnTo>
                  <a:pt x="19803" y="340"/>
                </a:lnTo>
                <a:lnTo>
                  <a:pt x="17837" y="483"/>
                </a:lnTo>
                <a:lnTo>
                  <a:pt x="16729" y="554"/>
                </a:lnTo>
                <a:lnTo>
                  <a:pt x="15639" y="661"/>
                </a:lnTo>
                <a:lnTo>
                  <a:pt x="14549" y="769"/>
                </a:lnTo>
                <a:lnTo>
                  <a:pt x="13459" y="876"/>
                </a:lnTo>
                <a:lnTo>
                  <a:pt x="12386" y="1019"/>
                </a:lnTo>
                <a:lnTo>
                  <a:pt x="11296" y="1162"/>
                </a:lnTo>
                <a:lnTo>
                  <a:pt x="10224" y="1341"/>
                </a:lnTo>
                <a:lnTo>
                  <a:pt x="9151" y="1519"/>
                </a:lnTo>
                <a:lnTo>
                  <a:pt x="8079" y="1716"/>
                </a:lnTo>
                <a:lnTo>
                  <a:pt x="7007" y="1930"/>
                </a:lnTo>
                <a:lnTo>
                  <a:pt x="5934" y="2163"/>
                </a:lnTo>
                <a:lnTo>
                  <a:pt x="4880" y="2413"/>
                </a:lnTo>
                <a:lnTo>
                  <a:pt x="3826" y="2681"/>
                </a:lnTo>
                <a:lnTo>
                  <a:pt x="2771" y="2985"/>
                </a:lnTo>
                <a:lnTo>
                  <a:pt x="1717" y="3289"/>
                </a:lnTo>
                <a:lnTo>
                  <a:pt x="662" y="3628"/>
                </a:lnTo>
                <a:lnTo>
                  <a:pt x="573" y="3664"/>
                </a:lnTo>
                <a:lnTo>
                  <a:pt x="501" y="3718"/>
                </a:lnTo>
                <a:lnTo>
                  <a:pt x="412" y="3789"/>
                </a:lnTo>
                <a:lnTo>
                  <a:pt x="340" y="3878"/>
                </a:lnTo>
                <a:lnTo>
                  <a:pt x="287" y="3968"/>
                </a:lnTo>
                <a:lnTo>
                  <a:pt x="233" y="4075"/>
                </a:lnTo>
                <a:lnTo>
                  <a:pt x="144" y="4307"/>
                </a:lnTo>
                <a:lnTo>
                  <a:pt x="72" y="4575"/>
                </a:lnTo>
                <a:lnTo>
                  <a:pt x="37" y="4861"/>
                </a:lnTo>
                <a:lnTo>
                  <a:pt x="1" y="5165"/>
                </a:lnTo>
                <a:lnTo>
                  <a:pt x="19" y="5469"/>
                </a:lnTo>
                <a:lnTo>
                  <a:pt x="37" y="5755"/>
                </a:lnTo>
                <a:lnTo>
                  <a:pt x="90" y="6041"/>
                </a:lnTo>
                <a:lnTo>
                  <a:pt x="162" y="6291"/>
                </a:lnTo>
                <a:lnTo>
                  <a:pt x="233" y="6523"/>
                </a:lnTo>
                <a:lnTo>
                  <a:pt x="340" y="6684"/>
                </a:lnTo>
                <a:lnTo>
                  <a:pt x="394" y="6756"/>
                </a:lnTo>
                <a:lnTo>
                  <a:pt x="466" y="6827"/>
                </a:lnTo>
                <a:lnTo>
                  <a:pt x="519" y="6863"/>
                </a:lnTo>
                <a:lnTo>
                  <a:pt x="591" y="6881"/>
                </a:lnTo>
                <a:lnTo>
                  <a:pt x="680" y="6899"/>
                </a:lnTo>
                <a:lnTo>
                  <a:pt x="752" y="6881"/>
                </a:lnTo>
                <a:lnTo>
                  <a:pt x="1681" y="6631"/>
                </a:lnTo>
                <a:lnTo>
                  <a:pt x="2610" y="6416"/>
                </a:lnTo>
                <a:lnTo>
                  <a:pt x="3540" y="6202"/>
                </a:lnTo>
                <a:lnTo>
                  <a:pt x="4487" y="5987"/>
                </a:lnTo>
                <a:lnTo>
                  <a:pt x="5416" y="5809"/>
                </a:lnTo>
                <a:lnTo>
                  <a:pt x="6363" y="5630"/>
                </a:lnTo>
                <a:lnTo>
                  <a:pt x="7311" y="5469"/>
                </a:lnTo>
                <a:lnTo>
                  <a:pt x="8258" y="5326"/>
                </a:lnTo>
                <a:lnTo>
                  <a:pt x="9205" y="5183"/>
                </a:lnTo>
                <a:lnTo>
                  <a:pt x="10134" y="5058"/>
                </a:lnTo>
                <a:lnTo>
                  <a:pt x="12047" y="4826"/>
                </a:lnTo>
                <a:lnTo>
                  <a:pt x="13941" y="4629"/>
                </a:lnTo>
                <a:lnTo>
                  <a:pt x="15853" y="4486"/>
                </a:lnTo>
                <a:lnTo>
                  <a:pt x="17766" y="4361"/>
                </a:lnTo>
                <a:lnTo>
                  <a:pt x="19660" y="4272"/>
                </a:lnTo>
                <a:lnTo>
                  <a:pt x="21590" y="4200"/>
                </a:lnTo>
                <a:lnTo>
                  <a:pt x="23503" y="4164"/>
                </a:lnTo>
                <a:lnTo>
                  <a:pt x="25415" y="4129"/>
                </a:lnTo>
                <a:lnTo>
                  <a:pt x="27327" y="4111"/>
                </a:lnTo>
                <a:lnTo>
                  <a:pt x="31152" y="4111"/>
                </a:lnTo>
                <a:lnTo>
                  <a:pt x="33136" y="4129"/>
                </a:lnTo>
                <a:lnTo>
                  <a:pt x="35119" y="4146"/>
                </a:lnTo>
                <a:lnTo>
                  <a:pt x="37103" y="4182"/>
                </a:lnTo>
                <a:lnTo>
                  <a:pt x="39087" y="4218"/>
                </a:lnTo>
                <a:lnTo>
                  <a:pt x="41071" y="4272"/>
                </a:lnTo>
                <a:lnTo>
                  <a:pt x="43055" y="4343"/>
                </a:lnTo>
                <a:lnTo>
                  <a:pt x="45038" y="4415"/>
                </a:lnTo>
                <a:lnTo>
                  <a:pt x="47022" y="4504"/>
                </a:lnTo>
                <a:lnTo>
                  <a:pt x="49006" y="4593"/>
                </a:lnTo>
                <a:lnTo>
                  <a:pt x="50972" y="4701"/>
                </a:lnTo>
                <a:lnTo>
                  <a:pt x="52956" y="4826"/>
                </a:lnTo>
                <a:lnTo>
                  <a:pt x="54939" y="4951"/>
                </a:lnTo>
                <a:lnTo>
                  <a:pt x="56905" y="5094"/>
                </a:lnTo>
                <a:lnTo>
                  <a:pt x="58889" y="5255"/>
                </a:lnTo>
                <a:lnTo>
                  <a:pt x="60873" y="5415"/>
                </a:lnTo>
                <a:lnTo>
                  <a:pt x="62839" y="5594"/>
                </a:lnTo>
                <a:lnTo>
                  <a:pt x="67325" y="6005"/>
                </a:lnTo>
                <a:lnTo>
                  <a:pt x="69577" y="6220"/>
                </a:lnTo>
                <a:lnTo>
                  <a:pt x="71811" y="6452"/>
                </a:lnTo>
                <a:lnTo>
                  <a:pt x="72954" y="6577"/>
                </a:lnTo>
                <a:lnTo>
                  <a:pt x="74098" y="6720"/>
                </a:lnTo>
                <a:lnTo>
                  <a:pt x="75260" y="6863"/>
                </a:lnTo>
                <a:lnTo>
                  <a:pt x="76439" y="6970"/>
                </a:lnTo>
                <a:lnTo>
                  <a:pt x="77029" y="7024"/>
                </a:lnTo>
                <a:lnTo>
                  <a:pt x="77601" y="7042"/>
                </a:lnTo>
                <a:lnTo>
                  <a:pt x="78191" y="7078"/>
                </a:lnTo>
                <a:lnTo>
                  <a:pt x="78781" y="7078"/>
                </a:lnTo>
                <a:lnTo>
                  <a:pt x="79353" y="7060"/>
                </a:lnTo>
                <a:lnTo>
                  <a:pt x="79925" y="7024"/>
                </a:lnTo>
                <a:lnTo>
                  <a:pt x="80496" y="6970"/>
                </a:lnTo>
                <a:lnTo>
                  <a:pt x="81050" y="6881"/>
                </a:lnTo>
                <a:lnTo>
                  <a:pt x="81122" y="6863"/>
                </a:lnTo>
                <a:lnTo>
                  <a:pt x="81193" y="6827"/>
                </a:lnTo>
                <a:lnTo>
                  <a:pt x="81247" y="6792"/>
                </a:lnTo>
                <a:lnTo>
                  <a:pt x="81301" y="6738"/>
                </a:lnTo>
                <a:lnTo>
                  <a:pt x="81408" y="6613"/>
                </a:lnTo>
                <a:lnTo>
                  <a:pt x="81479" y="6470"/>
                </a:lnTo>
                <a:lnTo>
                  <a:pt x="81551" y="6291"/>
                </a:lnTo>
                <a:lnTo>
                  <a:pt x="81587" y="6095"/>
                </a:lnTo>
                <a:lnTo>
                  <a:pt x="81622" y="5880"/>
                </a:lnTo>
                <a:lnTo>
                  <a:pt x="81622" y="5666"/>
                </a:lnTo>
                <a:lnTo>
                  <a:pt x="81622" y="5433"/>
                </a:lnTo>
                <a:lnTo>
                  <a:pt x="81604" y="5219"/>
                </a:lnTo>
                <a:lnTo>
                  <a:pt x="81551" y="5004"/>
                </a:lnTo>
                <a:lnTo>
                  <a:pt x="81497" y="4826"/>
                </a:lnTo>
                <a:lnTo>
                  <a:pt x="81444" y="4647"/>
                </a:lnTo>
                <a:lnTo>
                  <a:pt x="81354" y="4504"/>
                </a:lnTo>
                <a:lnTo>
                  <a:pt x="81247" y="4397"/>
                </a:lnTo>
                <a:lnTo>
                  <a:pt x="81140" y="4325"/>
                </a:lnTo>
                <a:lnTo>
                  <a:pt x="80693" y="4129"/>
                </a:lnTo>
                <a:lnTo>
                  <a:pt x="80246" y="3950"/>
                </a:lnTo>
                <a:lnTo>
                  <a:pt x="79782" y="3789"/>
                </a:lnTo>
                <a:lnTo>
                  <a:pt x="79317" y="3646"/>
                </a:lnTo>
                <a:lnTo>
                  <a:pt x="78852" y="3521"/>
                </a:lnTo>
                <a:lnTo>
                  <a:pt x="78388" y="3414"/>
                </a:lnTo>
                <a:lnTo>
                  <a:pt x="77422" y="3199"/>
                </a:lnTo>
                <a:lnTo>
                  <a:pt x="76457" y="3021"/>
                </a:lnTo>
                <a:lnTo>
                  <a:pt x="75492" y="2878"/>
                </a:lnTo>
                <a:lnTo>
                  <a:pt x="73562" y="2609"/>
                </a:lnTo>
                <a:lnTo>
                  <a:pt x="71560" y="2324"/>
                </a:lnTo>
                <a:lnTo>
                  <a:pt x="69559" y="2073"/>
                </a:lnTo>
                <a:lnTo>
                  <a:pt x="67539" y="1841"/>
                </a:lnTo>
                <a:lnTo>
                  <a:pt x="65520" y="1644"/>
                </a:lnTo>
                <a:lnTo>
                  <a:pt x="63518" y="1448"/>
                </a:lnTo>
                <a:lnTo>
                  <a:pt x="61498" y="1269"/>
                </a:lnTo>
                <a:lnTo>
                  <a:pt x="59479" y="1108"/>
                </a:lnTo>
                <a:lnTo>
                  <a:pt x="57477" y="965"/>
                </a:lnTo>
                <a:lnTo>
                  <a:pt x="55458" y="822"/>
                </a:lnTo>
                <a:lnTo>
                  <a:pt x="53438" y="697"/>
                </a:lnTo>
                <a:lnTo>
                  <a:pt x="49399" y="483"/>
                </a:lnTo>
                <a:lnTo>
                  <a:pt x="45467" y="304"/>
                </a:lnTo>
                <a:lnTo>
                  <a:pt x="41518" y="161"/>
                </a:lnTo>
                <a:lnTo>
                  <a:pt x="39534" y="107"/>
                </a:lnTo>
                <a:lnTo>
                  <a:pt x="37568" y="54"/>
                </a:lnTo>
                <a:lnTo>
                  <a:pt x="35584" y="18"/>
                </a:lnTo>
                <a:lnTo>
                  <a:pt x="33618" y="0"/>
                </a:lnTo>
                <a:close/>
              </a:path>
            </a:pathLst>
          </a:custGeom>
          <a:solidFill>
            <a:srgbClr val="D3E6F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9820271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 userDrawn="1">
  <p:cSld name="1_Title only 1">
    <p:bg>
      <p:bgPr>
        <a:solidFill>
          <a:schemeClr val="lt2"/>
        </a:solidFill>
        <a:effectLst/>
      </p:bgPr>
    </p:bg>
    <p:spTree>
      <p:nvGrpSpPr>
        <p:cNvPr id="1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7" name="Google Shape;557;p31"/>
          <p:cNvGrpSpPr/>
          <p:nvPr/>
        </p:nvGrpSpPr>
        <p:grpSpPr>
          <a:xfrm rot="10800000" flipH="1">
            <a:off x="230146" y="705571"/>
            <a:ext cx="11731709" cy="5857431"/>
            <a:chOff x="296736" y="265575"/>
            <a:chExt cx="8573304" cy="4610214"/>
          </a:xfrm>
        </p:grpSpPr>
        <p:sp>
          <p:nvSpPr>
            <p:cNvPr id="558" name="Google Shape;558;p31"/>
            <p:cNvSpPr/>
            <p:nvPr/>
          </p:nvSpPr>
          <p:spPr>
            <a:xfrm>
              <a:off x="797658" y="4596876"/>
              <a:ext cx="255161" cy="66965"/>
            </a:xfrm>
            <a:custGeom>
              <a:avLst/>
              <a:gdLst/>
              <a:ahLst/>
              <a:cxnLst/>
              <a:rect l="l" t="t" r="r" b="b"/>
              <a:pathLst>
                <a:path w="1466" h="412" extrusionOk="0">
                  <a:moveTo>
                    <a:pt x="72" y="215"/>
                  </a:moveTo>
                  <a:lnTo>
                    <a:pt x="72" y="215"/>
                  </a:lnTo>
                  <a:lnTo>
                    <a:pt x="161" y="250"/>
                  </a:lnTo>
                  <a:lnTo>
                    <a:pt x="233" y="268"/>
                  </a:lnTo>
                  <a:lnTo>
                    <a:pt x="233" y="268"/>
                  </a:lnTo>
                  <a:lnTo>
                    <a:pt x="447" y="286"/>
                  </a:lnTo>
                  <a:lnTo>
                    <a:pt x="644" y="322"/>
                  </a:lnTo>
                  <a:lnTo>
                    <a:pt x="858" y="340"/>
                  </a:lnTo>
                  <a:lnTo>
                    <a:pt x="1055" y="393"/>
                  </a:lnTo>
                  <a:lnTo>
                    <a:pt x="1055" y="393"/>
                  </a:lnTo>
                  <a:lnTo>
                    <a:pt x="1144" y="411"/>
                  </a:lnTo>
                  <a:lnTo>
                    <a:pt x="1234" y="411"/>
                  </a:lnTo>
                  <a:lnTo>
                    <a:pt x="1305" y="393"/>
                  </a:lnTo>
                  <a:lnTo>
                    <a:pt x="1394" y="376"/>
                  </a:lnTo>
                  <a:lnTo>
                    <a:pt x="1394" y="376"/>
                  </a:lnTo>
                  <a:lnTo>
                    <a:pt x="1430" y="358"/>
                  </a:lnTo>
                  <a:lnTo>
                    <a:pt x="1448" y="322"/>
                  </a:lnTo>
                  <a:lnTo>
                    <a:pt x="1466" y="286"/>
                  </a:lnTo>
                  <a:lnTo>
                    <a:pt x="1448" y="250"/>
                  </a:lnTo>
                  <a:lnTo>
                    <a:pt x="1448" y="250"/>
                  </a:lnTo>
                  <a:lnTo>
                    <a:pt x="1412" y="197"/>
                  </a:lnTo>
                  <a:lnTo>
                    <a:pt x="1359" y="179"/>
                  </a:lnTo>
                  <a:lnTo>
                    <a:pt x="1359" y="179"/>
                  </a:lnTo>
                  <a:lnTo>
                    <a:pt x="1198" y="143"/>
                  </a:lnTo>
                  <a:lnTo>
                    <a:pt x="1055" y="125"/>
                  </a:lnTo>
                  <a:lnTo>
                    <a:pt x="1055" y="125"/>
                  </a:lnTo>
                  <a:lnTo>
                    <a:pt x="858" y="72"/>
                  </a:lnTo>
                  <a:lnTo>
                    <a:pt x="662" y="36"/>
                  </a:lnTo>
                  <a:lnTo>
                    <a:pt x="447" y="18"/>
                  </a:lnTo>
                  <a:lnTo>
                    <a:pt x="233" y="0"/>
                  </a:lnTo>
                  <a:lnTo>
                    <a:pt x="233" y="0"/>
                  </a:lnTo>
                  <a:lnTo>
                    <a:pt x="90" y="18"/>
                  </a:lnTo>
                  <a:lnTo>
                    <a:pt x="90" y="18"/>
                  </a:lnTo>
                  <a:lnTo>
                    <a:pt x="54" y="36"/>
                  </a:lnTo>
                  <a:lnTo>
                    <a:pt x="36" y="54"/>
                  </a:lnTo>
                  <a:lnTo>
                    <a:pt x="18" y="90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36" y="179"/>
                  </a:lnTo>
                  <a:lnTo>
                    <a:pt x="72" y="215"/>
                  </a:lnTo>
                  <a:lnTo>
                    <a:pt x="72" y="215"/>
                  </a:lnTo>
                  <a:close/>
                </a:path>
              </a:pathLst>
            </a:custGeom>
            <a:solidFill>
              <a:srgbClr val="D3E6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59" name="Google Shape;559;p31"/>
            <p:cNvSpPr/>
            <p:nvPr/>
          </p:nvSpPr>
          <p:spPr>
            <a:xfrm>
              <a:off x="542498" y="4198821"/>
              <a:ext cx="65618" cy="232591"/>
            </a:xfrm>
            <a:custGeom>
              <a:avLst/>
              <a:gdLst/>
              <a:ahLst/>
              <a:cxnLst/>
              <a:rect l="l" t="t" r="r" b="b"/>
              <a:pathLst>
                <a:path w="377" h="1431" extrusionOk="0">
                  <a:moveTo>
                    <a:pt x="376" y="90"/>
                  </a:moveTo>
                  <a:lnTo>
                    <a:pt x="376" y="90"/>
                  </a:lnTo>
                  <a:lnTo>
                    <a:pt x="340" y="37"/>
                  </a:lnTo>
                  <a:lnTo>
                    <a:pt x="323" y="19"/>
                  </a:lnTo>
                  <a:lnTo>
                    <a:pt x="323" y="19"/>
                  </a:lnTo>
                  <a:lnTo>
                    <a:pt x="287" y="1"/>
                  </a:lnTo>
                  <a:lnTo>
                    <a:pt x="251" y="19"/>
                  </a:lnTo>
                  <a:lnTo>
                    <a:pt x="215" y="72"/>
                  </a:lnTo>
                  <a:lnTo>
                    <a:pt x="215" y="72"/>
                  </a:lnTo>
                  <a:lnTo>
                    <a:pt x="197" y="162"/>
                  </a:lnTo>
                  <a:lnTo>
                    <a:pt x="197" y="162"/>
                  </a:lnTo>
                  <a:lnTo>
                    <a:pt x="90" y="555"/>
                  </a:lnTo>
                  <a:lnTo>
                    <a:pt x="19" y="948"/>
                  </a:lnTo>
                  <a:lnTo>
                    <a:pt x="19" y="948"/>
                  </a:lnTo>
                  <a:lnTo>
                    <a:pt x="1" y="1127"/>
                  </a:lnTo>
                  <a:lnTo>
                    <a:pt x="1" y="1288"/>
                  </a:lnTo>
                  <a:lnTo>
                    <a:pt x="1" y="1288"/>
                  </a:lnTo>
                  <a:lnTo>
                    <a:pt x="19" y="1359"/>
                  </a:lnTo>
                  <a:lnTo>
                    <a:pt x="37" y="1395"/>
                  </a:lnTo>
                  <a:lnTo>
                    <a:pt x="72" y="1431"/>
                  </a:lnTo>
                  <a:lnTo>
                    <a:pt x="108" y="1431"/>
                  </a:lnTo>
                  <a:lnTo>
                    <a:pt x="108" y="1431"/>
                  </a:lnTo>
                  <a:lnTo>
                    <a:pt x="144" y="1413"/>
                  </a:lnTo>
                  <a:lnTo>
                    <a:pt x="180" y="1395"/>
                  </a:lnTo>
                  <a:lnTo>
                    <a:pt x="197" y="1341"/>
                  </a:lnTo>
                  <a:lnTo>
                    <a:pt x="197" y="1305"/>
                  </a:lnTo>
                  <a:lnTo>
                    <a:pt x="197" y="1305"/>
                  </a:lnTo>
                  <a:lnTo>
                    <a:pt x="251" y="948"/>
                  </a:lnTo>
                  <a:lnTo>
                    <a:pt x="323" y="591"/>
                  </a:lnTo>
                  <a:lnTo>
                    <a:pt x="323" y="591"/>
                  </a:lnTo>
                  <a:lnTo>
                    <a:pt x="340" y="448"/>
                  </a:lnTo>
                  <a:lnTo>
                    <a:pt x="358" y="305"/>
                  </a:lnTo>
                  <a:lnTo>
                    <a:pt x="340" y="305"/>
                  </a:lnTo>
                  <a:lnTo>
                    <a:pt x="340" y="305"/>
                  </a:lnTo>
                  <a:lnTo>
                    <a:pt x="358" y="162"/>
                  </a:lnTo>
                  <a:lnTo>
                    <a:pt x="358" y="162"/>
                  </a:lnTo>
                  <a:lnTo>
                    <a:pt x="376" y="126"/>
                  </a:lnTo>
                  <a:lnTo>
                    <a:pt x="376" y="90"/>
                  </a:lnTo>
                  <a:lnTo>
                    <a:pt x="376" y="90"/>
                  </a:lnTo>
                  <a:close/>
                </a:path>
              </a:pathLst>
            </a:custGeom>
            <a:solidFill>
              <a:srgbClr val="D3E6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0" name="Google Shape;560;p31"/>
            <p:cNvSpPr/>
            <p:nvPr/>
          </p:nvSpPr>
          <p:spPr>
            <a:xfrm>
              <a:off x="710458" y="4257010"/>
              <a:ext cx="112264" cy="151160"/>
            </a:xfrm>
            <a:custGeom>
              <a:avLst/>
              <a:gdLst/>
              <a:ahLst/>
              <a:cxnLst/>
              <a:rect l="l" t="t" r="r" b="b"/>
              <a:pathLst>
                <a:path w="645" h="930" extrusionOk="0">
                  <a:moveTo>
                    <a:pt x="72" y="930"/>
                  </a:moveTo>
                  <a:lnTo>
                    <a:pt x="72" y="930"/>
                  </a:lnTo>
                  <a:lnTo>
                    <a:pt x="126" y="930"/>
                  </a:lnTo>
                  <a:lnTo>
                    <a:pt x="144" y="912"/>
                  </a:lnTo>
                  <a:lnTo>
                    <a:pt x="144" y="912"/>
                  </a:lnTo>
                  <a:lnTo>
                    <a:pt x="233" y="804"/>
                  </a:lnTo>
                  <a:lnTo>
                    <a:pt x="233" y="804"/>
                  </a:lnTo>
                  <a:lnTo>
                    <a:pt x="376" y="572"/>
                  </a:lnTo>
                  <a:lnTo>
                    <a:pt x="448" y="465"/>
                  </a:lnTo>
                  <a:lnTo>
                    <a:pt x="537" y="358"/>
                  </a:lnTo>
                  <a:lnTo>
                    <a:pt x="537" y="358"/>
                  </a:lnTo>
                  <a:lnTo>
                    <a:pt x="591" y="304"/>
                  </a:lnTo>
                  <a:lnTo>
                    <a:pt x="609" y="233"/>
                  </a:lnTo>
                  <a:lnTo>
                    <a:pt x="644" y="72"/>
                  </a:lnTo>
                  <a:lnTo>
                    <a:pt x="644" y="72"/>
                  </a:lnTo>
                  <a:lnTo>
                    <a:pt x="644" y="36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573" y="0"/>
                  </a:lnTo>
                  <a:lnTo>
                    <a:pt x="537" y="18"/>
                  </a:lnTo>
                  <a:lnTo>
                    <a:pt x="537" y="18"/>
                  </a:lnTo>
                  <a:lnTo>
                    <a:pt x="376" y="161"/>
                  </a:lnTo>
                  <a:lnTo>
                    <a:pt x="233" y="304"/>
                  </a:lnTo>
                  <a:lnTo>
                    <a:pt x="126" y="483"/>
                  </a:lnTo>
                  <a:lnTo>
                    <a:pt x="19" y="679"/>
                  </a:lnTo>
                  <a:lnTo>
                    <a:pt x="19" y="679"/>
                  </a:lnTo>
                  <a:lnTo>
                    <a:pt x="1" y="769"/>
                  </a:lnTo>
                  <a:lnTo>
                    <a:pt x="1" y="840"/>
                  </a:lnTo>
                  <a:lnTo>
                    <a:pt x="1" y="840"/>
                  </a:lnTo>
                  <a:lnTo>
                    <a:pt x="19" y="894"/>
                  </a:lnTo>
                  <a:lnTo>
                    <a:pt x="72" y="930"/>
                  </a:lnTo>
                  <a:lnTo>
                    <a:pt x="72" y="930"/>
                  </a:lnTo>
                  <a:close/>
                </a:path>
              </a:pathLst>
            </a:custGeom>
            <a:solidFill>
              <a:srgbClr val="D3E6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1" name="Google Shape;561;p31"/>
            <p:cNvSpPr/>
            <p:nvPr/>
          </p:nvSpPr>
          <p:spPr>
            <a:xfrm>
              <a:off x="794525" y="4416784"/>
              <a:ext cx="161869" cy="58188"/>
            </a:xfrm>
            <a:custGeom>
              <a:avLst/>
              <a:gdLst/>
              <a:ahLst/>
              <a:cxnLst/>
              <a:rect l="l" t="t" r="r" b="b"/>
              <a:pathLst>
                <a:path w="930" h="358" extrusionOk="0">
                  <a:moveTo>
                    <a:pt x="143" y="358"/>
                  </a:moveTo>
                  <a:lnTo>
                    <a:pt x="143" y="358"/>
                  </a:lnTo>
                  <a:lnTo>
                    <a:pt x="197" y="358"/>
                  </a:lnTo>
                  <a:lnTo>
                    <a:pt x="197" y="358"/>
                  </a:lnTo>
                  <a:lnTo>
                    <a:pt x="304" y="304"/>
                  </a:lnTo>
                  <a:lnTo>
                    <a:pt x="429" y="268"/>
                  </a:lnTo>
                  <a:lnTo>
                    <a:pt x="680" y="233"/>
                  </a:lnTo>
                  <a:lnTo>
                    <a:pt x="680" y="233"/>
                  </a:lnTo>
                  <a:lnTo>
                    <a:pt x="805" y="197"/>
                  </a:lnTo>
                  <a:lnTo>
                    <a:pt x="876" y="161"/>
                  </a:lnTo>
                  <a:lnTo>
                    <a:pt x="930" y="107"/>
                  </a:lnTo>
                  <a:lnTo>
                    <a:pt x="930" y="107"/>
                  </a:lnTo>
                  <a:lnTo>
                    <a:pt x="823" y="54"/>
                  </a:lnTo>
                  <a:lnTo>
                    <a:pt x="715" y="18"/>
                  </a:lnTo>
                  <a:lnTo>
                    <a:pt x="608" y="0"/>
                  </a:lnTo>
                  <a:lnTo>
                    <a:pt x="501" y="0"/>
                  </a:lnTo>
                  <a:lnTo>
                    <a:pt x="501" y="0"/>
                  </a:lnTo>
                  <a:lnTo>
                    <a:pt x="376" y="18"/>
                  </a:lnTo>
                  <a:lnTo>
                    <a:pt x="269" y="54"/>
                  </a:lnTo>
                  <a:lnTo>
                    <a:pt x="72" y="125"/>
                  </a:lnTo>
                  <a:lnTo>
                    <a:pt x="72" y="125"/>
                  </a:lnTo>
                  <a:lnTo>
                    <a:pt x="36" y="161"/>
                  </a:lnTo>
                  <a:lnTo>
                    <a:pt x="18" y="197"/>
                  </a:lnTo>
                  <a:lnTo>
                    <a:pt x="1" y="233"/>
                  </a:lnTo>
                  <a:lnTo>
                    <a:pt x="18" y="286"/>
                  </a:lnTo>
                  <a:lnTo>
                    <a:pt x="18" y="286"/>
                  </a:lnTo>
                  <a:lnTo>
                    <a:pt x="36" y="322"/>
                  </a:lnTo>
                  <a:lnTo>
                    <a:pt x="54" y="358"/>
                  </a:lnTo>
                  <a:lnTo>
                    <a:pt x="108" y="358"/>
                  </a:lnTo>
                  <a:lnTo>
                    <a:pt x="143" y="358"/>
                  </a:lnTo>
                  <a:lnTo>
                    <a:pt x="143" y="358"/>
                  </a:lnTo>
                  <a:close/>
                </a:path>
              </a:pathLst>
            </a:custGeom>
            <a:solidFill>
              <a:srgbClr val="D3E6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2" name="Google Shape;562;p31"/>
            <p:cNvSpPr/>
            <p:nvPr/>
          </p:nvSpPr>
          <p:spPr>
            <a:xfrm>
              <a:off x="408826" y="364398"/>
              <a:ext cx="8349124" cy="4412731"/>
            </a:xfrm>
            <a:custGeom>
              <a:avLst/>
              <a:gdLst/>
              <a:ahLst/>
              <a:cxnLst/>
              <a:rect l="l" t="t" r="r" b="b"/>
              <a:pathLst>
                <a:path w="47969" h="27149" extrusionOk="0">
                  <a:moveTo>
                    <a:pt x="30454" y="26934"/>
                  </a:moveTo>
                  <a:lnTo>
                    <a:pt x="30454" y="26934"/>
                  </a:lnTo>
                  <a:lnTo>
                    <a:pt x="33242" y="26970"/>
                  </a:lnTo>
                  <a:lnTo>
                    <a:pt x="33242" y="26970"/>
                  </a:lnTo>
                  <a:lnTo>
                    <a:pt x="34386" y="26970"/>
                  </a:lnTo>
                  <a:lnTo>
                    <a:pt x="35512" y="26987"/>
                  </a:lnTo>
                  <a:lnTo>
                    <a:pt x="35512" y="26987"/>
                  </a:lnTo>
                  <a:lnTo>
                    <a:pt x="35887" y="27023"/>
                  </a:lnTo>
                  <a:lnTo>
                    <a:pt x="35887" y="27023"/>
                  </a:lnTo>
                  <a:lnTo>
                    <a:pt x="38086" y="27041"/>
                  </a:lnTo>
                  <a:lnTo>
                    <a:pt x="38086" y="27041"/>
                  </a:lnTo>
                  <a:lnTo>
                    <a:pt x="40284" y="27041"/>
                  </a:lnTo>
                  <a:lnTo>
                    <a:pt x="40284" y="27041"/>
                  </a:lnTo>
                  <a:lnTo>
                    <a:pt x="40641" y="27059"/>
                  </a:lnTo>
                  <a:lnTo>
                    <a:pt x="41017" y="27077"/>
                  </a:lnTo>
                  <a:lnTo>
                    <a:pt x="41017" y="27077"/>
                  </a:lnTo>
                  <a:lnTo>
                    <a:pt x="41571" y="27113"/>
                  </a:lnTo>
                  <a:lnTo>
                    <a:pt x="42125" y="27148"/>
                  </a:lnTo>
                  <a:lnTo>
                    <a:pt x="42125" y="27148"/>
                  </a:lnTo>
                  <a:lnTo>
                    <a:pt x="42571" y="27148"/>
                  </a:lnTo>
                  <a:lnTo>
                    <a:pt x="43018" y="27148"/>
                  </a:lnTo>
                  <a:lnTo>
                    <a:pt x="43018" y="27148"/>
                  </a:lnTo>
                  <a:lnTo>
                    <a:pt x="43590" y="27148"/>
                  </a:lnTo>
                  <a:lnTo>
                    <a:pt x="43876" y="27130"/>
                  </a:lnTo>
                  <a:lnTo>
                    <a:pt x="44162" y="27095"/>
                  </a:lnTo>
                  <a:lnTo>
                    <a:pt x="44162" y="27095"/>
                  </a:lnTo>
                  <a:lnTo>
                    <a:pt x="44537" y="27059"/>
                  </a:lnTo>
                  <a:lnTo>
                    <a:pt x="44931" y="27041"/>
                  </a:lnTo>
                  <a:lnTo>
                    <a:pt x="45699" y="27041"/>
                  </a:lnTo>
                  <a:lnTo>
                    <a:pt x="45699" y="27041"/>
                  </a:lnTo>
                  <a:lnTo>
                    <a:pt x="45967" y="27023"/>
                  </a:lnTo>
                  <a:lnTo>
                    <a:pt x="46110" y="27005"/>
                  </a:lnTo>
                  <a:lnTo>
                    <a:pt x="46235" y="26970"/>
                  </a:lnTo>
                  <a:lnTo>
                    <a:pt x="46235" y="26970"/>
                  </a:lnTo>
                  <a:lnTo>
                    <a:pt x="46503" y="26862"/>
                  </a:lnTo>
                  <a:lnTo>
                    <a:pt x="46771" y="26737"/>
                  </a:lnTo>
                  <a:lnTo>
                    <a:pt x="46771" y="26737"/>
                  </a:lnTo>
                  <a:lnTo>
                    <a:pt x="46861" y="26684"/>
                  </a:lnTo>
                  <a:lnTo>
                    <a:pt x="46932" y="26594"/>
                  </a:lnTo>
                  <a:lnTo>
                    <a:pt x="47004" y="26505"/>
                  </a:lnTo>
                  <a:lnTo>
                    <a:pt x="47040" y="26398"/>
                  </a:lnTo>
                  <a:lnTo>
                    <a:pt x="47040" y="26398"/>
                  </a:lnTo>
                  <a:lnTo>
                    <a:pt x="47147" y="26380"/>
                  </a:lnTo>
                  <a:lnTo>
                    <a:pt x="47147" y="26380"/>
                  </a:lnTo>
                  <a:lnTo>
                    <a:pt x="47218" y="26362"/>
                  </a:lnTo>
                  <a:lnTo>
                    <a:pt x="47290" y="26326"/>
                  </a:lnTo>
                  <a:lnTo>
                    <a:pt x="47361" y="26290"/>
                  </a:lnTo>
                  <a:lnTo>
                    <a:pt x="47415" y="26255"/>
                  </a:lnTo>
                  <a:lnTo>
                    <a:pt x="47504" y="26147"/>
                  </a:lnTo>
                  <a:lnTo>
                    <a:pt x="47558" y="25987"/>
                  </a:lnTo>
                  <a:lnTo>
                    <a:pt x="47558" y="25987"/>
                  </a:lnTo>
                  <a:lnTo>
                    <a:pt x="47629" y="25790"/>
                  </a:lnTo>
                  <a:lnTo>
                    <a:pt x="47665" y="25576"/>
                  </a:lnTo>
                  <a:lnTo>
                    <a:pt x="47754" y="25147"/>
                  </a:lnTo>
                  <a:lnTo>
                    <a:pt x="47754" y="25147"/>
                  </a:lnTo>
                  <a:lnTo>
                    <a:pt x="47754" y="24986"/>
                  </a:lnTo>
                  <a:lnTo>
                    <a:pt x="47754" y="24986"/>
                  </a:lnTo>
                  <a:lnTo>
                    <a:pt x="47754" y="24593"/>
                  </a:lnTo>
                  <a:lnTo>
                    <a:pt x="47790" y="24199"/>
                  </a:lnTo>
                  <a:lnTo>
                    <a:pt x="47879" y="23413"/>
                  </a:lnTo>
                  <a:lnTo>
                    <a:pt x="47879" y="23413"/>
                  </a:lnTo>
                  <a:lnTo>
                    <a:pt x="47915" y="22698"/>
                  </a:lnTo>
                  <a:lnTo>
                    <a:pt x="47933" y="21501"/>
                  </a:lnTo>
                  <a:lnTo>
                    <a:pt x="47969" y="19571"/>
                  </a:lnTo>
                  <a:lnTo>
                    <a:pt x="47969" y="19571"/>
                  </a:lnTo>
                  <a:lnTo>
                    <a:pt x="47969" y="13548"/>
                  </a:lnTo>
                  <a:lnTo>
                    <a:pt x="47969" y="13548"/>
                  </a:lnTo>
                  <a:lnTo>
                    <a:pt x="47969" y="7578"/>
                  </a:lnTo>
                  <a:lnTo>
                    <a:pt x="47969" y="7578"/>
                  </a:lnTo>
                  <a:lnTo>
                    <a:pt x="47933" y="5666"/>
                  </a:lnTo>
                  <a:lnTo>
                    <a:pt x="47915" y="4451"/>
                  </a:lnTo>
                  <a:lnTo>
                    <a:pt x="47879" y="3736"/>
                  </a:lnTo>
                  <a:lnTo>
                    <a:pt x="47879" y="3736"/>
                  </a:lnTo>
                  <a:lnTo>
                    <a:pt x="47790" y="2950"/>
                  </a:lnTo>
                  <a:lnTo>
                    <a:pt x="47754" y="2556"/>
                  </a:lnTo>
                  <a:lnTo>
                    <a:pt x="47754" y="2163"/>
                  </a:lnTo>
                  <a:lnTo>
                    <a:pt x="47754" y="2163"/>
                  </a:lnTo>
                  <a:lnTo>
                    <a:pt x="47754" y="2002"/>
                  </a:lnTo>
                  <a:lnTo>
                    <a:pt x="47754" y="2002"/>
                  </a:lnTo>
                  <a:lnTo>
                    <a:pt x="47665" y="1573"/>
                  </a:lnTo>
                  <a:lnTo>
                    <a:pt x="47629" y="1359"/>
                  </a:lnTo>
                  <a:lnTo>
                    <a:pt x="47558" y="1162"/>
                  </a:lnTo>
                  <a:lnTo>
                    <a:pt x="47558" y="1162"/>
                  </a:lnTo>
                  <a:lnTo>
                    <a:pt x="47504" y="1019"/>
                  </a:lnTo>
                  <a:lnTo>
                    <a:pt x="47415" y="894"/>
                  </a:lnTo>
                  <a:lnTo>
                    <a:pt x="47361" y="858"/>
                  </a:lnTo>
                  <a:lnTo>
                    <a:pt x="47290" y="823"/>
                  </a:lnTo>
                  <a:lnTo>
                    <a:pt x="47218" y="787"/>
                  </a:lnTo>
                  <a:lnTo>
                    <a:pt x="47147" y="769"/>
                  </a:lnTo>
                  <a:lnTo>
                    <a:pt x="47147" y="769"/>
                  </a:lnTo>
                  <a:lnTo>
                    <a:pt x="47040" y="751"/>
                  </a:lnTo>
                  <a:lnTo>
                    <a:pt x="47040" y="751"/>
                  </a:lnTo>
                  <a:lnTo>
                    <a:pt x="47004" y="644"/>
                  </a:lnTo>
                  <a:lnTo>
                    <a:pt x="46932" y="555"/>
                  </a:lnTo>
                  <a:lnTo>
                    <a:pt x="46861" y="465"/>
                  </a:lnTo>
                  <a:lnTo>
                    <a:pt x="46771" y="412"/>
                  </a:lnTo>
                  <a:lnTo>
                    <a:pt x="46771" y="412"/>
                  </a:lnTo>
                  <a:lnTo>
                    <a:pt x="46503" y="287"/>
                  </a:lnTo>
                  <a:lnTo>
                    <a:pt x="46235" y="179"/>
                  </a:lnTo>
                  <a:lnTo>
                    <a:pt x="46235" y="179"/>
                  </a:lnTo>
                  <a:lnTo>
                    <a:pt x="46110" y="144"/>
                  </a:lnTo>
                  <a:lnTo>
                    <a:pt x="45967" y="126"/>
                  </a:lnTo>
                  <a:lnTo>
                    <a:pt x="45699" y="108"/>
                  </a:lnTo>
                  <a:lnTo>
                    <a:pt x="45699" y="108"/>
                  </a:lnTo>
                  <a:lnTo>
                    <a:pt x="44931" y="108"/>
                  </a:lnTo>
                  <a:lnTo>
                    <a:pt x="44537" y="90"/>
                  </a:lnTo>
                  <a:lnTo>
                    <a:pt x="44162" y="54"/>
                  </a:lnTo>
                  <a:lnTo>
                    <a:pt x="44162" y="54"/>
                  </a:lnTo>
                  <a:lnTo>
                    <a:pt x="43876" y="19"/>
                  </a:lnTo>
                  <a:lnTo>
                    <a:pt x="43590" y="19"/>
                  </a:lnTo>
                  <a:lnTo>
                    <a:pt x="43018" y="1"/>
                  </a:lnTo>
                  <a:lnTo>
                    <a:pt x="43018" y="1"/>
                  </a:lnTo>
                  <a:lnTo>
                    <a:pt x="42571" y="1"/>
                  </a:lnTo>
                  <a:lnTo>
                    <a:pt x="42125" y="1"/>
                  </a:lnTo>
                  <a:lnTo>
                    <a:pt x="42125" y="1"/>
                  </a:lnTo>
                  <a:lnTo>
                    <a:pt x="41571" y="36"/>
                  </a:lnTo>
                  <a:lnTo>
                    <a:pt x="41017" y="72"/>
                  </a:lnTo>
                  <a:lnTo>
                    <a:pt x="41017" y="72"/>
                  </a:lnTo>
                  <a:lnTo>
                    <a:pt x="40641" y="108"/>
                  </a:lnTo>
                  <a:lnTo>
                    <a:pt x="40284" y="108"/>
                  </a:lnTo>
                  <a:lnTo>
                    <a:pt x="40284" y="108"/>
                  </a:lnTo>
                  <a:lnTo>
                    <a:pt x="38086" y="108"/>
                  </a:lnTo>
                  <a:lnTo>
                    <a:pt x="38086" y="108"/>
                  </a:lnTo>
                  <a:lnTo>
                    <a:pt x="33510" y="126"/>
                  </a:lnTo>
                  <a:lnTo>
                    <a:pt x="33510" y="126"/>
                  </a:lnTo>
                  <a:lnTo>
                    <a:pt x="33135" y="161"/>
                  </a:lnTo>
                  <a:lnTo>
                    <a:pt x="33135" y="161"/>
                  </a:lnTo>
                  <a:lnTo>
                    <a:pt x="32009" y="179"/>
                  </a:lnTo>
                  <a:lnTo>
                    <a:pt x="30865" y="197"/>
                  </a:lnTo>
                  <a:lnTo>
                    <a:pt x="30865" y="197"/>
                  </a:lnTo>
                  <a:lnTo>
                    <a:pt x="27720" y="197"/>
                  </a:lnTo>
                  <a:lnTo>
                    <a:pt x="24557" y="215"/>
                  </a:lnTo>
                  <a:lnTo>
                    <a:pt x="24557" y="215"/>
                  </a:lnTo>
                  <a:lnTo>
                    <a:pt x="23252" y="215"/>
                  </a:lnTo>
                  <a:lnTo>
                    <a:pt x="23252" y="215"/>
                  </a:lnTo>
                  <a:lnTo>
                    <a:pt x="23216" y="215"/>
                  </a:lnTo>
                  <a:lnTo>
                    <a:pt x="23216" y="215"/>
                  </a:lnTo>
                  <a:lnTo>
                    <a:pt x="23162" y="215"/>
                  </a:lnTo>
                  <a:lnTo>
                    <a:pt x="23162" y="215"/>
                  </a:lnTo>
                  <a:lnTo>
                    <a:pt x="21858" y="215"/>
                  </a:lnTo>
                  <a:lnTo>
                    <a:pt x="21858" y="215"/>
                  </a:lnTo>
                  <a:lnTo>
                    <a:pt x="17408" y="197"/>
                  </a:lnTo>
                  <a:lnTo>
                    <a:pt x="17408" y="197"/>
                  </a:lnTo>
                  <a:lnTo>
                    <a:pt x="16264" y="179"/>
                  </a:lnTo>
                  <a:lnTo>
                    <a:pt x="15138" y="161"/>
                  </a:lnTo>
                  <a:lnTo>
                    <a:pt x="15138" y="161"/>
                  </a:lnTo>
                  <a:lnTo>
                    <a:pt x="14763" y="126"/>
                  </a:lnTo>
                  <a:lnTo>
                    <a:pt x="14763" y="126"/>
                  </a:lnTo>
                  <a:lnTo>
                    <a:pt x="12582" y="108"/>
                  </a:lnTo>
                  <a:lnTo>
                    <a:pt x="12582" y="108"/>
                  </a:lnTo>
                  <a:lnTo>
                    <a:pt x="8722" y="108"/>
                  </a:lnTo>
                  <a:lnTo>
                    <a:pt x="8722" y="108"/>
                  </a:lnTo>
                  <a:lnTo>
                    <a:pt x="7828" y="108"/>
                  </a:lnTo>
                  <a:lnTo>
                    <a:pt x="7292" y="90"/>
                  </a:lnTo>
                  <a:lnTo>
                    <a:pt x="6953" y="72"/>
                  </a:lnTo>
                  <a:lnTo>
                    <a:pt x="6953" y="72"/>
                  </a:lnTo>
                  <a:lnTo>
                    <a:pt x="6399" y="36"/>
                  </a:lnTo>
                  <a:lnTo>
                    <a:pt x="5845" y="1"/>
                  </a:lnTo>
                  <a:lnTo>
                    <a:pt x="5845" y="1"/>
                  </a:lnTo>
                  <a:lnTo>
                    <a:pt x="5398" y="1"/>
                  </a:lnTo>
                  <a:lnTo>
                    <a:pt x="4933" y="1"/>
                  </a:lnTo>
                  <a:lnTo>
                    <a:pt x="4933" y="1"/>
                  </a:lnTo>
                  <a:lnTo>
                    <a:pt x="4379" y="19"/>
                  </a:lnTo>
                  <a:lnTo>
                    <a:pt x="4093" y="19"/>
                  </a:lnTo>
                  <a:lnTo>
                    <a:pt x="3807" y="54"/>
                  </a:lnTo>
                  <a:lnTo>
                    <a:pt x="3807" y="54"/>
                  </a:lnTo>
                  <a:lnTo>
                    <a:pt x="3432" y="90"/>
                  </a:lnTo>
                  <a:lnTo>
                    <a:pt x="3039" y="108"/>
                  </a:lnTo>
                  <a:lnTo>
                    <a:pt x="2270" y="108"/>
                  </a:lnTo>
                  <a:lnTo>
                    <a:pt x="2270" y="108"/>
                  </a:lnTo>
                  <a:lnTo>
                    <a:pt x="2002" y="126"/>
                  </a:lnTo>
                  <a:lnTo>
                    <a:pt x="1859" y="144"/>
                  </a:lnTo>
                  <a:lnTo>
                    <a:pt x="1734" y="179"/>
                  </a:lnTo>
                  <a:lnTo>
                    <a:pt x="1734" y="179"/>
                  </a:lnTo>
                  <a:lnTo>
                    <a:pt x="1448" y="287"/>
                  </a:lnTo>
                  <a:lnTo>
                    <a:pt x="1198" y="412"/>
                  </a:lnTo>
                  <a:lnTo>
                    <a:pt x="1198" y="412"/>
                  </a:lnTo>
                  <a:lnTo>
                    <a:pt x="1108" y="465"/>
                  </a:lnTo>
                  <a:lnTo>
                    <a:pt x="1037" y="555"/>
                  </a:lnTo>
                  <a:lnTo>
                    <a:pt x="965" y="644"/>
                  </a:lnTo>
                  <a:lnTo>
                    <a:pt x="930" y="751"/>
                  </a:lnTo>
                  <a:lnTo>
                    <a:pt x="930" y="751"/>
                  </a:lnTo>
                  <a:lnTo>
                    <a:pt x="822" y="769"/>
                  </a:lnTo>
                  <a:lnTo>
                    <a:pt x="822" y="769"/>
                  </a:lnTo>
                  <a:lnTo>
                    <a:pt x="733" y="787"/>
                  </a:lnTo>
                  <a:lnTo>
                    <a:pt x="680" y="823"/>
                  </a:lnTo>
                  <a:lnTo>
                    <a:pt x="608" y="858"/>
                  </a:lnTo>
                  <a:lnTo>
                    <a:pt x="554" y="894"/>
                  </a:lnTo>
                  <a:lnTo>
                    <a:pt x="465" y="1019"/>
                  </a:lnTo>
                  <a:lnTo>
                    <a:pt x="411" y="1162"/>
                  </a:lnTo>
                  <a:lnTo>
                    <a:pt x="411" y="1162"/>
                  </a:lnTo>
                  <a:lnTo>
                    <a:pt x="340" y="1359"/>
                  </a:lnTo>
                  <a:lnTo>
                    <a:pt x="286" y="1573"/>
                  </a:lnTo>
                  <a:lnTo>
                    <a:pt x="215" y="2002"/>
                  </a:lnTo>
                  <a:lnTo>
                    <a:pt x="215" y="2002"/>
                  </a:lnTo>
                  <a:lnTo>
                    <a:pt x="197" y="2163"/>
                  </a:lnTo>
                  <a:lnTo>
                    <a:pt x="197" y="2163"/>
                  </a:lnTo>
                  <a:lnTo>
                    <a:pt x="197" y="2556"/>
                  </a:lnTo>
                  <a:lnTo>
                    <a:pt x="179" y="2950"/>
                  </a:lnTo>
                  <a:lnTo>
                    <a:pt x="90" y="3736"/>
                  </a:lnTo>
                  <a:lnTo>
                    <a:pt x="90" y="3736"/>
                  </a:lnTo>
                  <a:lnTo>
                    <a:pt x="54" y="4451"/>
                  </a:lnTo>
                  <a:lnTo>
                    <a:pt x="36" y="5666"/>
                  </a:lnTo>
                  <a:lnTo>
                    <a:pt x="0" y="7578"/>
                  </a:lnTo>
                  <a:lnTo>
                    <a:pt x="0" y="7578"/>
                  </a:lnTo>
                  <a:lnTo>
                    <a:pt x="0" y="13583"/>
                  </a:lnTo>
                  <a:lnTo>
                    <a:pt x="0" y="13583"/>
                  </a:lnTo>
                  <a:lnTo>
                    <a:pt x="0" y="19571"/>
                  </a:lnTo>
                  <a:lnTo>
                    <a:pt x="0" y="19571"/>
                  </a:lnTo>
                  <a:lnTo>
                    <a:pt x="36" y="21501"/>
                  </a:lnTo>
                  <a:lnTo>
                    <a:pt x="54" y="22698"/>
                  </a:lnTo>
                  <a:lnTo>
                    <a:pt x="90" y="23413"/>
                  </a:lnTo>
                  <a:lnTo>
                    <a:pt x="90" y="23413"/>
                  </a:lnTo>
                  <a:lnTo>
                    <a:pt x="179" y="24199"/>
                  </a:lnTo>
                  <a:lnTo>
                    <a:pt x="197" y="24593"/>
                  </a:lnTo>
                  <a:lnTo>
                    <a:pt x="197" y="24986"/>
                  </a:lnTo>
                  <a:lnTo>
                    <a:pt x="197" y="24986"/>
                  </a:lnTo>
                  <a:lnTo>
                    <a:pt x="215" y="25147"/>
                  </a:lnTo>
                  <a:lnTo>
                    <a:pt x="215" y="25147"/>
                  </a:lnTo>
                  <a:lnTo>
                    <a:pt x="286" y="25576"/>
                  </a:lnTo>
                  <a:lnTo>
                    <a:pt x="340" y="25790"/>
                  </a:lnTo>
                  <a:lnTo>
                    <a:pt x="411" y="25987"/>
                  </a:lnTo>
                  <a:lnTo>
                    <a:pt x="411" y="25987"/>
                  </a:lnTo>
                  <a:lnTo>
                    <a:pt x="465" y="26147"/>
                  </a:lnTo>
                  <a:lnTo>
                    <a:pt x="554" y="26255"/>
                  </a:lnTo>
                  <a:lnTo>
                    <a:pt x="608" y="26290"/>
                  </a:lnTo>
                  <a:lnTo>
                    <a:pt x="680" y="26326"/>
                  </a:lnTo>
                  <a:lnTo>
                    <a:pt x="733" y="26362"/>
                  </a:lnTo>
                  <a:lnTo>
                    <a:pt x="822" y="26380"/>
                  </a:lnTo>
                  <a:lnTo>
                    <a:pt x="822" y="26380"/>
                  </a:lnTo>
                  <a:lnTo>
                    <a:pt x="930" y="26398"/>
                  </a:lnTo>
                  <a:lnTo>
                    <a:pt x="930" y="26398"/>
                  </a:lnTo>
                  <a:lnTo>
                    <a:pt x="965" y="26505"/>
                  </a:lnTo>
                  <a:lnTo>
                    <a:pt x="1037" y="26594"/>
                  </a:lnTo>
                  <a:lnTo>
                    <a:pt x="1108" y="26684"/>
                  </a:lnTo>
                  <a:lnTo>
                    <a:pt x="1198" y="26737"/>
                  </a:lnTo>
                  <a:lnTo>
                    <a:pt x="1198" y="26737"/>
                  </a:lnTo>
                  <a:lnTo>
                    <a:pt x="1448" y="26862"/>
                  </a:lnTo>
                  <a:lnTo>
                    <a:pt x="1734" y="26970"/>
                  </a:lnTo>
                  <a:lnTo>
                    <a:pt x="1734" y="26970"/>
                  </a:lnTo>
                  <a:lnTo>
                    <a:pt x="1859" y="27005"/>
                  </a:lnTo>
                  <a:lnTo>
                    <a:pt x="2002" y="27023"/>
                  </a:lnTo>
                  <a:lnTo>
                    <a:pt x="2270" y="27041"/>
                  </a:lnTo>
                  <a:lnTo>
                    <a:pt x="2270" y="27041"/>
                  </a:lnTo>
                  <a:lnTo>
                    <a:pt x="3039" y="27041"/>
                  </a:lnTo>
                  <a:lnTo>
                    <a:pt x="3432" y="27059"/>
                  </a:lnTo>
                  <a:lnTo>
                    <a:pt x="3807" y="27095"/>
                  </a:lnTo>
                  <a:lnTo>
                    <a:pt x="3807" y="27095"/>
                  </a:lnTo>
                  <a:lnTo>
                    <a:pt x="4093" y="27130"/>
                  </a:lnTo>
                  <a:lnTo>
                    <a:pt x="4379" y="27148"/>
                  </a:lnTo>
                  <a:lnTo>
                    <a:pt x="4933" y="27148"/>
                  </a:lnTo>
                  <a:lnTo>
                    <a:pt x="4933" y="27148"/>
                  </a:lnTo>
                  <a:lnTo>
                    <a:pt x="5398" y="27148"/>
                  </a:lnTo>
                  <a:lnTo>
                    <a:pt x="5845" y="27148"/>
                  </a:lnTo>
                  <a:lnTo>
                    <a:pt x="5845" y="27148"/>
                  </a:lnTo>
                  <a:lnTo>
                    <a:pt x="6399" y="27113"/>
                  </a:lnTo>
                  <a:lnTo>
                    <a:pt x="6953" y="27077"/>
                  </a:lnTo>
                  <a:lnTo>
                    <a:pt x="6953" y="27077"/>
                  </a:lnTo>
                  <a:lnTo>
                    <a:pt x="7310" y="27059"/>
                  </a:lnTo>
                  <a:lnTo>
                    <a:pt x="7685" y="27041"/>
                  </a:lnTo>
                  <a:lnTo>
                    <a:pt x="7685" y="27041"/>
                  </a:lnTo>
                  <a:lnTo>
                    <a:pt x="9884" y="27041"/>
                  </a:lnTo>
                  <a:lnTo>
                    <a:pt x="9884" y="27041"/>
                  </a:lnTo>
                  <a:lnTo>
                    <a:pt x="12082" y="27023"/>
                  </a:lnTo>
                  <a:lnTo>
                    <a:pt x="12082" y="27023"/>
                  </a:lnTo>
                  <a:lnTo>
                    <a:pt x="12457" y="26987"/>
                  </a:lnTo>
                  <a:lnTo>
                    <a:pt x="12457" y="26987"/>
                  </a:lnTo>
                  <a:lnTo>
                    <a:pt x="13583" y="26970"/>
                  </a:lnTo>
                  <a:lnTo>
                    <a:pt x="14709" y="26970"/>
                  </a:lnTo>
                  <a:lnTo>
                    <a:pt x="14709" y="26970"/>
                  </a:lnTo>
                  <a:lnTo>
                    <a:pt x="17515" y="26934"/>
                  </a:lnTo>
                  <a:lnTo>
                    <a:pt x="17515" y="26934"/>
                  </a:lnTo>
                  <a:lnTo>
                    <a:pt x="18820" y="26934"/>
                  </a:lnTo>
                  <a:lnTo>
                    <a:pt x="18820" y="26934"/>
                  </a:lnTo>
                  <a:lnTo>
                    <a:pt x="18980" y="26934"/>
                  </a:lnTo>
                  <a:lnTo>
                    <a:pt x="19141" y="26916"/>
                  </a:lnTo>
                  <a:lnTo>
                    <a:pt x="19141" y="26916"/>
                  </a:lnTo>
                  <a:lnTo>
                    <a:pt x="19177" y="26898"/>
                  </a:lnTo>
                  <a:lnTo>
                    <a:pt x="19213" y="26880"/>
                  </a:lnTo>
                  <a:lnTo>
                    <a:pt x="19213" y="26862"/>
                  </a:lnTo>
                  <a:lnTo>
                    <a:pt x="19213" y="26827"/>
                  </a:lnTo>
                  <a:lnTo>
                    <a:pt x="19213" y="26827"/>
                  </a:lnTo>
                  <a:lnTo>
                    <a:pt x="19195" y="26773"/>
                  </a:lnTo>
                  <a:lnTo>
                    <a:pt x="19141" y="26737"/>
                  </a:lnTo>
                  <a:lnTo>
                    <a:pt x="19141" y="26737"/>
                  </a:lnTo>
                  <a:lnTo>
                    <a:pt x="19034" y="26719"/>
                  </a:lnTo>
                  <a:lnTo>
                    <a:pt x="18927" y="26702"/>
                  </a:lnTo>
                  <a:lnTo>
                    <a:pt x="18927" y="26702"/>
                  </a:lnTo>
                  <a:lnTo>
                    <a:pt x="17372" y="26702"/>
                  </a:lnTo>
                  <a:lnTo>
                    <a:pt x="17372" y="26702"/>
                  </a:lnTo>
                  <a:lnTo>
                    <a:pt x="16032" y="26702"/>
                  </a:lnTo>
                  <a:lnTo>
                    <a:pt x="15156" y="26719"/>
                  </a:lnTo>
                  <a:lnTo>
                    <a:pt x="14709" y="26719"/>
                  </a:lnTo>
                  <a:lnTo>
                    <a:pt x="14709" y="26719"/>
                  </a:lnTo>
                  <a:lnTo>
                    <a:pt x="14584" y="26737"/>
                  </a:lnTo>
                  <a:lnTo>
                    <a:pt x="14316" y="26737"/>
                  </a:lnTo>
                  <a:lnTo>
                    <a:pt x="13565" y="26755"/>
                  </a:lnTo>
                  <a:lnTo>
                    <a:pt x="12404" y="26755"/>
                  </a:lnTo>
                  <a:lnTo>
                    <a:pt x="12404" y="26755"/>
                  </a:lnTo>
                  <a:lnTo>
                    <a:pt x="12278" y="26755"/>
                  </a:lnTo>
                  <a:lnTo>
                    <a:pt x="12171" y="26755"/>
                  </a:lnTo>
                  <a:lnTo>
                    <a:pt x="12171" y="26755"/>
                  </a:lnTo>
                  <a:lnTo>
                    <a:pt x="11939" y="26791"/>
                  </a:lnTo>
                  <a:lnTo>
                    <a:pt x="11456" y="26791"/>
                  </a:lnTo>
                  <a:lnTo>
                    <a:pt x="10098" y="26809"/>
                  </a:lnTo>
                  <a:lnTo>
                    <a:pt x="8007" y="26809"/>
                  </a:lnTo>
                  <a:lnTo>
                    <a:pt x="8007" y="26809"/>
                  </a:lnTo>
                  <a:lnTo>
                    <a:pt x="7632" y="26809"/>
                  </a:lnTo>
                  <a:lnTo>
                    <a:pt x="7274" y="26809"/>
                  </a:lnTo>
                  <a:lnTo>
                    <a:pt x="6524" y="26862"/>
                  </a:lnTo>
                  <a:lnTo>
                    <a:pt x="6524" y="26862"/>
                  </a:lnTo>
                  <a:lnTo>
                    <a:pt x="6077" y="26898"/>
                  </a:lnTo>
                  <a:lnTo>
                    <a:pt x="5630" y="26898"/>
                  </a:lnTo>
                  <a:lnTo>
                    <a:pt x="5630" y="26898"/>
                  </a:lnTo>
                  <a:lnTo>
                    <a:pt x="4415" y="26898"/>
                  </a:lnTo>
                  <a:lnTo>
                    <a:pt x="4415" y="26898"/>
                  </a:lnTo>
                  <a:lnTo>
                    <a:pt x="4236" y="26898"/>
                  </a:lnTo>
                  <a:lnTo>
                    <a:pt x="4057" y="26880"/>
                  </a:lnTo>
                  <a:lnTo>
                    <a:pt x="4057" y="26880"/>
                  </a:lnTo>
                  <a:lnTo>
                    <a:pt x="3539" y="26827"/>
                  </a:lnTo>
                  <a:lnTo>
                    <a:pt x="3271" y="26809"/>
                  </a:lnTo>
                  <a:lnTo>
                    <a:pt x="3003" y="26809"/>
                  </a:lnTo>
                  <a:lnTo>
                    <a:pt x="3003" y="26809"/>
                  </a:lnTo>
                  <a:lnTo>
                    <a:pt x="2592" y="26809"/>
                  </a:lnTo>
                  <a:lnTo>
                    <a:pt x="2181" y="26809"/>
                  </a:lnTo>
                  <a:lnTo>
                    <a:pt x="2181" y="26809"/>
                  </a:lnTo>
                  <a:lnTo>
                    <a:pt x="2056" y="26791"/>
                  </a:lnTo>
                  <a:lnTo>
                    <a:pt x="1948" y="26791"/>
                  </a:lnTo>
                  <a:lnTo>
                    <a:pt x="1716" y="26719"/>
                  </a:lnTo>
                  <a:lnTo>
                    <a:pt x="1502" y="26630"/>
                  </a:lnTo>
                  <a:lnTo>
                    <a:pt x="1305" y="26523"/>
                  </a:lnTo>
                  <a:lnTo>
                    <a:pt x="1305" y="26523"/>
                  </a:lnTo>
                  <a:lnTo>
                    <a:pt x="1269" y="26505"/>
                  </a:lnTo>
                  <a:lnTo>
                    <a:pt x="1234" y="26469"/>
                  </a:lnTo>
                  <a:lnTo>
                    <a:pt x="1234" y="26433"/>
                  </a:lnTo>
                  <a:lnTo>
                    <a:pt x="1234" y="26362"/>
                  </a:lnTo>
                  <a:lnTo>
                    <a:pt x="1234" y="26362"/>
                  </a:lnTo>
                  <a:lnTo>
                    <a:pt x="1341" y="26344"/>
                  </a:lnTo>
                  <a:lnTo>
                    <a:pt x="1448" y="26290"/>
                  </a:lnTo>
                  <a:lnTo>
                    <a:pt x="1555" y="26219"/>
                  </a:lnTo>
                  <a:lnTo>
                    <a:pt x="1645" y="26147"/>
                  </a:lnTo>
                  <a:lnTo>
                    <a:pt x="1645" y="26147"/>
                  </a:lnTo>
                  <a:lnTo>
                    <a:pt x="1698" y="26094"/>
                  </a:lnTo>
                  <a:lnTo>
                    <a:pt x="1752" y="26022"/>
                  </a:lnTo>
                  <a:lnTo>
                    <a:pt x="1788" y="25951"/>
                  </a:lnTo>
                  <a:lnTo>
                    <a:pt x="1805" y="25879"/>
                  </a:lnTo>
                  <a:lnTo>
                    <a:pt x="1805" y="25879"/>
                  </a:lnTo>
                  <a:lnTo>
                    <a:pt x="1841" y="25736"/>
                  </a:lnTo>
                  <a:lnTo>
                    <a:pt x="1823" y="25593"/>
                  </a:lnTo>
                  <a:lnTo>
                    <a:pt x="1805" y="25522"/>
                  </a:lnTo>
                  <a:lnTo>
                    <a:pt x="1788" y="25468"/>
                  </a:lnTo>
                  <a:lnTo>
                    <a:pt x="1752" y="25397"/>
                  </a:lnTo>
                  <a:lnTo>
                    <a:pt x="1698" y="25343"/>
                  </a:lnTo>
                  <a:lnTo>
                    <a:pt x="1698" y="25343"/>
                  </a:lnTo>
                  <a:lnTo>
                    <a:pt x="1609" y="25290"/>
                  </a:lnTo>
                  <a:lnTo>
                    <a:pt x="1519" y="25254"/>
                  </a:lnTo>
                  <a:lnTo>
                    <a:pt x="1412" y="25254"/>
                  </a:lnTo>
                  <a:lnTo>
                    <a:pt x="1359" y="25272"/>
                  </a:lnTo>
                  <a:lnTo>
                    <a:pt x="1323" y="25290"/>
                  </a:lnTo>
                  <a:lnTo>
                    <a:pt x="1323" y="25290"/>
                  </a:lnTo>
                  <a:lnTo>
                    <a:pt x="1198" y="25379"/>
                  </a:lnTo>
                  <a:lnTo>
                    <a:pt x="1091" y="25504"/>
                  </a:lnTo>
                  <a:lnTo>
                    <a:pt x="1019" y="25629"/>
                  </a:lnTo>
                  <a:lnTo>
                    <a:pt x="965" y="25790"/>
                  </a:lnTo>
                  <a:lnTo>
                    <a:pt x="965" y="25790"/>
                  </a:lnTo>
                  <a:lnTo>
                    <a:pt x="894" y="26147"/>
                  </a:lnTo>
                  <a:lnTo>
                    <a:pt x="894" y="26147"/>
                  </a:lnTo>
                  <a:lnTo>
                    <a:pt x="787" y="26130"/>
                  </a:lnTo>
                  <a:lnTo>
                    <a:pt x="715" y="26094"/>
                  </a:lnTo>
                  <a:lnTo>
                    <a:pt x="662" y="26022"/>
                  </a:lnTo>
                  <a:lnTo>
                    <a:pt x="644" y="25951"/>
                  </a:lnTo>
                  <a:lnTo>
                    <a:pt x="644" y="25951"/>
                  </a:lnTo>
                  <a:lnTo>
                    <a:pt x="554" y="25683"/>
                  </a:lnTo>
                  <a:lnTo>
                    <a:pt x="483" y="25415"/>
                  </a:lnTo>
                  <a:lnTo>
                    <a:pt x="447" y="25129"/>
                  </a:lnTo>
                  <a:lnTo>
                    <a:pt x="429" y="24843"/>
                  </a:lnTo>
                  <a:lnTo>
                    <a:pt x="429" y="24843"/>
                  </a:lnTo>
                  <a:lnTo>
                    <a:pt x="429" y="24432"/>
                  </a:lnTo>
                  <a:lnTo>
                    <a:pt x="394" y="24021"/>
                  </a:lnTo>
                  <a:lnTo>
                    <a:pt x="394" y="24021"/>
                  </a:lnTo>
                  <a:lnTo>
                    <a:pt x="340" y="23592"/>
                  </a:lnTo>
                  <a:lnTo>
                    <a:pt x="286" y="23163"/>
                  </a:lnTo>
                  <a:lnTo>
                    <a:pt x="286" y="23163"/>
                  </a:lnTo>
                  <a:lnTo>
                    <a:pt x="286" y="22645"/>
                  </a:lnTo>
                  <a:lnTo>
                    <a:pt x="268" y="21608"/>
                  </a:lnTo>
                  <a:lnTo>
                    <a:pt x="251" y="20053"/>
                  </a:lnTo>
                  <a:lnTo>
                    <a:pt x="251" y="20053"/>
                  </a:lnTo>
                  <a:lnTo>
                    <a:pt x="233" y="19839"/>
                  </a:lnTo>
                  <a:lnTo>
                    <a:pt x="233" y="19624"/>
                  </a:lnTo>
                  <a:lnTo>
                    <a:pt x="233" y="19624"/>
                  </a:lnTo>
                  <a:lnTo>
                    <a:pt x="233" y="14423"/>
                  </a:lnTo>
                  <a:lnTo>
                    <a:pt x="233" y="14423"/>
                  </a:lnTo>
                  <a:lnTo>
                    <a:pt x="268" y="14406"/>
                  </a:lnTo>
                  <a:lnTo>
                    <a:pt x="286" y="14388"/>
                  </a:lnTo>
                  <a:lnTo>
                    <a:pt x="304" y="14352"/>
                  </a:lnTo>
                  <a:lnTo>
                    <a:pt x="304" y="14316"/>
                  </a:lnTo>
                  <a:lnTo>
                    <a:pt x="304" y="14316"/>
                  </a:lnTo>
                  <a:lnTo>
                    <a:pt x="268" y="14137"/>
                  </a:lnTo>
                  <a:lnTo>
                    <a:pt x="251" y="13941"/>
                  </a:lnTo>
                  <a:lnTo>
                    <a:pt x="233" y="13583"/>
                  </a:lnTo>
                  <a:lnTo>
                    <a:pt x="233" y="13583"/>
                  </a:lnTo>
                  <a:lnTo>
                    <a:pt x="251" y="13208"/>
                  </a:lnTo>
                  <a:lnTo>
                    <a:pt x="268" y="13012"/>
                  </a:lnTo>
                  <a:lnTo>
                    <a:pt x="304" y="12833"/>
                  </a:lnTo>
                  <a:lnTo>
                    <a:pt x="304" y="12833"/>
                  </a:lnTo>
                  <a:lnTo>
                    <a:pt x="304" y="12797"/>
                  </a:lnTo>
                  <a:lnTo>
                    <a:pt x="286" y="12761"/>
                  </a:lnTo>
                  <a:lnTo>
                    <a:pt x="268" y="12743"/>
                  </a:lnTo>
                  <a:lnTo>
                    <a:pt x="233" y="12726"/>
                  </a:lnTo>
                  <a:lnTo>
                    <a:pt x="233" y="12726"/>
                  </a:lnTo>
                  <a:lnTo>
                    <a:pt x="233" y="7525"/>
                  </a:lnTo>
                  <a:lnTo>
                    <a:pt x="233" y="7525"/>
                  </a:lnTo>
                  <a:lnTo>
                    <a:pt x="233" y="7310"/>
                  </a:lnTo>
                  <a:lnTo>
                    <a:pt x="251" y="7096"/>
                  </a:lnTo>
                  <a:lnTo>
                    <a:pt x="251" y="7096"/>
                  </a:lnTo>
                  <a:lnTo>
                    <a:pt x="268" y="5541"/>
                  </a:lnTo>
                  <a:lnTo>
                    <a:pt x="286" y="4522"/>
                  </a:lnTo>
                  <a:lnTo>
                    <a:pt x="286" y="3986"/>
                  </a:lnTo>
                  <a:lnTo>
                    <a:pt x="286" y="3986"/>
                  </a:lnTo>
                  <a:lnTo>
                    <a:pt x="340" y="3557"/>
                  </a:lnTo>
                  <a:lnTo>
                    <a:pt x="394" y="3128"/>
                  </a:lnTo>
                  <a:lnTo>
                    <a:pt x="394" y="3128"/>
                  </a:lnTo>
                  <a:lnTo>
                    <a:pt x="429" y="2717"/>
                  </a:lnTo>
                  <a:lnTo>
                    <a:pt x="429" y="2306"/>
                  </a:lnTo>
                  <a:lnTo>
                    <a:pt x="429" y="2306"/>
                  </a:lnTo>
                  <a:lnTo>
                    <a:pt x="447" y="2020"/>
                  </a:lnTo>
                  <a:lnTo>
                    <a:pt x="483" y="1752"/>
                  </a:lnTo>
                  <a:lnTo>
                    <a:pt x="554" y="1466"/>
                  </a:lnTo>
                  <a:lnTo>
                    <a:pt x="644" y="1198"/>
                  </a:lnTo>
                  <a:lnTo>
                    <a:pt x="644" y="1198"/>
                  </a:lnTo>
                  <a:lnTo>
                    <a:pt x="662" y="1127"/>
                  </a:lnTo>
                  <a:lnTo>
                    <a:pt x="715" y="1055"/>
                  </a:lnTo>
                  <a:lnTo>
                    <a:pt x="787" y="1019"/>
                  </a:lnTo>
                  <a:lnTo>
                    <a:pt x="894" y="1001"/>
                  </a:lnTo>
                  <a:lnTo>
                    <a:pt x="894" y="1001"/>
                  </a:lnTo>
                  <a:lnTo>
                    <a:pt x="965" y="1359"/>
                  </a:lnTo>
                  <a:lnTo>
                    <a:pt x="965" y="1359"/>
                  </a:lnTo>
                  <a:lnTo>
                    <a:pt x="1019" y="1520"/>
                  </a:lnTo>
                  <a:lnTo>
                    <a:pt x="1091" y="1645"/>
                  </a:lnTo>
                  <a:lnTo>
                    <a:pt x="1198" y="1770"/>
                  </a:lnTo>
                  <a:lnTo>
                    <a:pt x="1323" y="1859"/>
                  </a:lnTo>
                  <a:lnTo>
                    <a:pt x="1323" y="1859"/>
                  </a:lnTo>
                  <a:lnTo>
                    <a:pt x="1359" y="1877"/>
                  </a:lnTo>
                  <a:lnTo>
                    <a:pt x="1412" y="1895"/>
                  </a:lnTo>
                  <a:lnTo>
                    <a:pt x="1519" y="1895"/>
                  </a:lnTo>
                  <a:lnTo>
                    <a:pt x="1609" y="1859"/>
                  </a:lnTo>
                  <a:lnTo>
                    <a:pt x="1698" y="1806"/>
                  </a:lnTo>
                  <a:lnTo>
                    <a:pt x="1698" y="1806"/>
                  </a:lnTo>
                  <a:lnTo>
                    <a:pt x="1752" y="1752"/>
                  </a:lnTo>
                  <a:lnTo>
                    <a:pt x="1788" y="1698"/>
                  </a:lnTo>
                  <a:lnTo>
                    <a:pt x="1805" y="1627"/>
                  </a:lnTo>
                  <a:lnTo>
                    <a:pt x="1823" y="1556"/>
                  </a:lnTo>
                  <a:lnTo>
                    <a:pt x="1841" y="1413"/>
                  </a:lnTo>
                  <a:lnTo>
                    <a:pt x="1805" y="1270"/>
                  </a:lnTo>
                  <a:lnTo>
                    <a:pt x="1805" y="1270"/>
                  </a:lnTo>
                  <a:lnTo>
                    <a:pt x="1788" y="1198"/>
                  </a:lnTo>
                  <a:lnTo>
                    <a:pt x="1752" y="1127"/>
                  </a:lnTo>
                  <a:lnTo>
                    <a:pt x="1698" y="1055"/>
                  </a:lnTo>
                  <a:lnTo>
                    <a:pt x="1645" y="1001"/>
                  </a:lnTo>
                  <a:lnTo>
                    <a:pt x="1645" y="1001"/>
                  </a:lnTo>
                  <a:lnTo>
                    <a:pt x="1555" y="930"/>
                  </a:lnTo>
                  <a:lnTo>
                    <a:pt x="1448" y="858"/>
                  </a:lnTo>
                  <a:lnTo>
                    <a:pt x="1341" y="805"/>
                  </a:lnTo>
                  <a:lnTo>
                    <a:pt x="1234" y="787"/>
                  </a:lnTo>
                  <a:lnTo>
                    <a:pt x="1234" y="787"/>
                  </a:lnTo>
                  <a:lnTo>
                    <a:pt x="1234" y="733"/>
                  </a:lnTo>
                  <a:lnTo>
                    <a:pt x="1234" y="680"/>
                  </a:lnTo>
                  <a:lnTo>
                    <a:pt x="1269" y="644"/>
                  </a:lnTo>
                  <a:lnTo>
                    <a:pt x="1305" y="626"/>
                  </a:lnTo>
                  <a:lnTo>
                    <a:pt x="1305" y="626"/>
                  </a:lnTo>
                  <a:lnTo>
                    <a:pt x="1502" y="519"/>
                  </a:lnTo>
                  <a:lnTo>
                    <a:pt x="1716" y="430"/>
                  </a:lnTo>
                  <a:lnTo>
                    <a:pt x="1948" y="376"/>
                  </a:lnTo>
                  <a:lnTo>
                    <a:pt x="2056" y="358"/>
                  </a:lnTo>
                  <a:lnTo>
                    <a:pt x="2181" y="340"/>
                  </a:lnTo>
                  <a:lnTo>
                    <a:pt x="2181" y="340"/>
                  </a:lnTo>
                  <a:lnTo>
                    <a:pt x="2592" y="340"/>
                  </a:lnTo>
                  <a:lnTo>
                    <a:pt x="3003" y="340"/>
                  </a:lnTo>
                  <a:lnTo>
                    <a:pt x="3003" y="340"/>
                  </a:lnTo>
                  <a:lnTo>
                    <a:pt x="3271" y="340"/>
                  </a:lnTo>
                  <a:lnTo>
                    <a:pt x="3539" y="322"/>
                  </a:lnTo>
                  <a:lnTo>
                    <a:pt x="4057" y="269"/>
                  </a:lnTo>
                  <a:lnTo>
                    <a:pt x="4057" y="269"/>
                  </a:lnTo>
                  <a:lnTo>
                    <a:pt x="4236" y="251"/>
                  </a:lnTo>
                  <a:lnTo>
                    <a:pt x="4415" y="251"/>
                  </a:lnTo>
                  <a:lnTo>
                    <a:pt x="4415" y="251"/>
                  </a:lnTo>
                  <a:lnTo>
                    <a:pt x="5630" y="251"/>
                  </a:lnTo>
                  <a:lnTo>
                    <a:pt x="5630" y="251"/>
                  </a:lnTo>
                  <a:lnTo>
                    <a:pt x="6077" y="251"/>
                  </a:lnTo>
                  <a:lnTo>
                    <a:pt x="6524" y="287"/>
                  </a:lnTo>
                  <a:lnTo>
                    <a:pt x="6524" y="287"/>
                  </a:lnTo>
                  <a:lnTo>
                    <a:pt x="7060" y="304"/>
                  </a:lnTo>
                  <a:lnTo>
                    <a:pt x="7793" y="340"/>
                  </a:lnTo>
                  <a:lnTo>
                    <a:pt x="8507" y="358"/>
                  </a:lnTo>
                  <a:lnTo>
                    <a:pt x="9044" y="340"/>
                  </a:lnTo>
                  <a:lnTo>
                    <a:pt x="9044" y="340"/>
                  </a:lnTo>
                  <a:lnTo>
                    <a:pt x="11957" y="340"/>
                  </a:lnTo>
                  <a:lnTo>
                    <a:pt x="13887" y="358"/>
                  </a:lnTo>
                  <a:lnTo>
                    <a:pt x="14548" y="358"/>
                  </a:lnTo>
                  <a:lnTo>
                    <a:pt x="14870" y="394"/>
                  </a:lnTo>
                  <a:lnTo>
                    <a:pt x="14870" y="394"/>
                  </a:lnTo>
                  <a:lnTo>
                    <a:pt x="14977" y="394"/>
                  </a:lnTo>
                  <a:lnTo>
                    <a:pt x="15084" y="394"/>
                  </a:lnTo>
                  <a:lnTo>
                    <a:pt x="15084" y="394"/>
                  </a:lnTo>
                  <a:lnTo>
                    <a:pt x="16246" y="394"/>
                  </a:lnTo>
                  <a:lnTo>
                    <a:pt x="16997" y="412"/>
                  </a:lnTo>
                  <a:lnTo>
                    <a:pt x="17265" y="412"/>
                  </a:lnTo>
                  <a:lnTo>
                    <a:pt x="17408" y="430"/>
                  </a:lnTo>
                  <a:lnTo>
                    <a:pt x="17408" y="430"/>
                  </a:lnTo>
                  <a:lnTo>
                    <a:pt x="18105" y="430"/>
                  </a:lnTo>
                  <a:lnTo>
                    <a:pt x="19552" y="447"/>
                  </a:lnTo>
                  <a:lnTo>
                    <a:pt x="21697" y="447"/>
                  </a:lnTo>
                  <a:lnTo>
                    <a:pt x="21697" y="447"/>
                  </a:lnTo>
                  <a:lnTo>
                    <a:pt x="23216" y="447"/>
                  </a:lnTo>
                  <a:lnTo>
                    <a:pt x="23216" y="447"/>
                  </a:lnTo>
                  <a:lnTo>
                    <a:pt x="24717" y="447"/>
                  </a:lnTo>
                  <a:lnTo>
                    <a:pt x="24717" y="447"/>
                  </a:lnTo>
                  <a:lnTo>
                    <a:pt x="27791" y="447"/>
                  </a:lnTo>
                  <a:lnTo>
                    <a:pt x="29882" y="430"/>
                  </a:lnTo>
                  <a:lnTo>
                    <a:pt x="30865" y="430"/>
                  </a:lnTo>
                  <a:lnTo>
                    <a:pt x="30865" y="430"/>
                  </a:lnTo>
                  <a:lnTo>
                    <a:pt x="31008" y="412"/>
                  </a:lnTo>
                  <a:lnTo>
                    <a:pt x="31276" y="412"/>
                  </a:lnTo>
                  <a:lnTo>
                    <a:pt x="32027" y="394"/>
                  </a:lnTo>
                  <a:lnTo>
                    <a:pt x="33189" y="394"/>
                  </a:lnTo>
                  <a:lnTo>
                    <a:pt x="33189" y="394"/>
                  </a:lnTo>
                  <a:lnTo>
                    <a:pt x="33296" y="394"/>
                  </a:lnTo>
                  <a:lnTo>
                    <a:pt x="33421" y="394"/>
                  </a:lnTo>
                  <a:lnTo>
                    <a:pt x="33421" y="394"/>
                  </a:lnTo>
                  <a:lnTo>
                    <a:pt x="33761" y="358"/>
                  </a:lnTo>
                  <a:lnTo>
                    <a:pt x="34511" y="358"/>
                  </a:lnTo>
                  <a:lnTo>
                    <a:pt x="36692" y="340"/>
                  </a:lnTo>
                  <a:lnTo>
                    <a:pt x="39962" y="340"/>
                  </a:lnTo>
                  <a:lnTo>
                    <a:pt x="39962" y="340"/>
                  </a:lnTo>
                  <a:lnTo>
                    <a:pt x="40320" y="358"/>
                  </a:lnTo>
                  <a:lnTo>
                    <a:pt x="40695" y="340"/>
                  </a:lnTo>
                  <a:lnTo>
                    <a:pt x="41446" y="287"/>
                  </a:lnTo>
                  <a:lnTo>
                    <a:pt x="41446" y="287"/>
                  </a:lnTo>
                  <a:lnTo>
                    <a:pt x="41892" y="251"/>
                  </a:lnTo>
                  <a:lnTo>
                    <a:pt x="42339" y="251"/>
                  </a:lnTo>
                  <a:lnTo>
                    <a:pt x="42339" y="251"/>
                  </a:lnTo>
                  <a:lnTo>
                    <a:pt x="43554" y="251"/>
                  </a:lnTo>
                  <a:lnTo>
                    <a:pt x="43554" y="251"/>
                  </a:lnTo>
                  <a:lnTo>
                    <a:pt x="43733" y="251"/>
                  </a:lnTo>
                  <a:lnTo>
                    <a:pt x="43894" y="269"/>
                  </a:lnTo>
                  <a:lnTo>
                    <a:pt x="43894" y="269"/>
                  </a:lnTo>
                  <a:lnTo>
                    <a:pt x="44430" y="322"/>
                  </a:lnTo>
                  <a:lnTo>
                    <a:pt x="44698" y="340"/>
                  </a:lnTo>
                  <a:lnTo>
                    <a:pt x="44948" y="340"/>
                  </a:lnTo>
                  <a:lnTo>
                    <a:pt x="44948" y="340"/>
                  </a:lnTo>
                  <a:lnTo>
                    <a:pt x="45377" y="340"/>
                  </a:lnTo>
                  <a:lnTo>
                    <a:pt x="45788" y="340"/>
                  </a:lnTo>
                  <a:lnTo>
                    <a:pt x="45788" y="340"/>
                  </a:lnTo>
                  <a:lnTo>
                    <a:pt x="45914" y="358"/>
                  </a:lnTo>
                  <a:lnTo>
                    <a:pt x="46021" y="376"/>
                  </a:lnTo>
                  <a:lnTo>
                    <a:pt x="46235" y="430"/>
                  </a:lnTo>
                  <a:lnTo>
                    <a:pt x="46450" y="519"/>
                  </a:lnTo>
                  <a:lnTo>
                    <a:pt x="46664" y="626"/>
                  </a:lnTo>
                  <a:lnTo>
                    <a:pt x="46664" y="626"/>
                  </a:lnTo>
                  <a:lnTo>
                    <a:pt x="46700" y="644"/>
                  </a:lnTo>
                  <a:lnTo>
                    <a:pt x="46718" y="680"/>
                  </a:lnTo>
                  <a:lnTo>
                    <a:pt x="46736" y="733"/>
                  </a:lnTo>
                  <a:lnTo>
                    <a:pt x="46736" y="787"/>
                  </a:lnTo>
                  <a:lnTo>
                    <a:pt x="46736" y="787"/>
                  </a:lnTo>
                  <a:lnTo>
                    <a:pt x="46611" y="805"/>
                  </a:lnTo>
                  <a:lnTo>
                    <a:pt x="46521" y="858"/>
                  </a:lnTo>
                  <a:lnTo>
                    <a:pt x="46414" y="930"/>
                  </a:lnTo>
                  <a:lnTo>
                    <a:pt x="46325" y="1001"/>
                  </a:lnTo>
                  <a:lnTo>
                    <a:pt x="46325" y="1001"/>
                  </a:lnTo>
                  <a:lnTo>
                    <a:pt x="46253" y="1055"/>
                  </a:lnTo>
                  <a:lnTo>
                    <a:pt x="46217" y="1127"/>
                  </a:lnTo>
                  <a:lnTo>
                    <a:pt x="46182" y="1198"/>
                  </a:lnTo>
                  <a:lnTo>
                    <a:pt x="46146" y="1270"/>
                  </a:lnTo>
                  <a:lnTo>
                    <a:pt x="46146" y="1270"/>
                  </a:lnTo>
                  <a:lnTo>
                    <a:pt x="46128" y="1413"/>
                  </a:lnTo>
                  <a:lnTo>
                    <a:pt x="46146" y="1556"/>
                  </a:lnTo>
                  <a:lnTo>
                    <a:pt x="46146" y="1627"/>
                  </a:lnTo>
                  <a:lnTo>
                    <a:pt x="46182" y="1698"/>
                  </a:lnTo>
                  <a:lnTo>
                    <a:pt x="46217" y="1752"/>
                  </a:lnTo>
                  <a:lnTo>
                    <a:pt x="46271" y="1806"/>
                  </a:lnTo>
                  <a:lnTo>
                    <a:pt x="46271" y="1806"/>
                  </a:lnTo>
                  <a:lnTo>
                    <a:pt x="46360" y="1859"/>
                  </a:lnTo>
                  <a:lnTo>
                    <a:pt x="46450" y="1895"/>
                  </a:lnTo>
                  <a:lnTo>
                    <a:pt x="46557" y="1895"/>
                  </a:lnTo>
                  <a:lnTo>
                    <a:pt x="46611" y="1877"/>
                  </a:lnTo>
                  <a:lnTo>
                    <a:pt x="46646" y="1859"/>
                  </a:lnTo>
                  <a:lnTo>
                    <a:pt x="46646" y="1859"/>
                  </a:lnTo>
                  <a:lnTo>
                    <a:pt x="46771" y="1770"/>
                  </a:lnTo>
                  <a:lnTo>
                    <a:pt x="46879" y="1645"/>
                  </a:lnTo>
                  <a:lnTo>
                    <a:pt x="46950" y="1520"/>
                  </a:lnTo>
                  <a:lnTo>
                    <a:pt x="47004" y="1359"/>
                  </a:lnTo>
                  <a:lnTo>
                    <a:pt x="47004" y="1359"/>
                  </a:lnTo>
                  <a:lnTo>
                    <a:pt x="47075" y="1001"/>
                  </a:lnTo>
                  <a:lnTo>
                    <a:pt x="47075" y="1001"/>
                  </a:lnTo>
                  <a:lnTo>
                    <a:pt x="47165" y="1019"/>
                  </a:lnTo>
                  <a:lnTo>
                    <a:pt x="47236" y="1055"/>
                  </a:lnTo>
                  <a:lnTo>
                    <a:pt x="47290" y="1127"/>
                  </a:lnTo>
                  <a:lnTo>
                    <a:pt x="47325" y="1198"/>
                  </a:lnTo>
                  <a:lnTo>
                    <a:pt x="47325" y="1198"/>
                  </a:lnTo>
                  <a:lnTo>
                    <a:pt x="47415" y="1466"/>
                  </a:lnTo>
                  <a:lnTo>
                    <a:pt x="47468" y="1752"/>
                  </a:lnTo>
                  <a:lnTo>
                    <a:pt x="47522" y="2020"/>
                  </a:lnTo>
                  <a:lnTo>
                    <a:pt x="47540" y="2306"/>
                  </a:lnTo>
                  <a:lnTo>
                    <a:pt x="47540" y="2306"/>
                  </a:lnTo>
                  <a:lnTo>
                    <a:pt x="47540" y="2717"/>
                  </a:lnTo>
                  <a:lnTo>
                    <a:pt x="47576" y="3128"/>
                  </a:lnTo>
                  <a:lnTo>
                    <a:pt x="47576" y="3128"/>
                  </a:lnTo>
                  <a:lnTo>
                    <a:pt x="47611" y="3557"/>
                  </a:lnTo>
                  <a:lnTo>
                    <a:pt x="47683" y="3986"/>
                  </a:lnTo>
                  <a:lnTo>
                    <a:pt x="47683" y="3986"/>
                  </a:lnTo>
                  <a:lnTo>
                    <a:pt x="47683" y="4522"/>
                  </a:lnTo>
                  <a:lnTo>
                    <a:pt x="47701" y="5541"/>
                  </a:lnTo>
                  <a:lnTo>
                    <a:pt x="47701" y="7096"/>
                  </a:lnTo>
                  <a:lnTo>
                    <a:pt x="47701" y="7096"/>
                  </a:lnTo>
                  <a:lnTo>
                    <a:pt x="47737" y="7310"/>
                  </a:lnTo>
                  <a:lnTo>
                    <a:pt x="47737" y="7525"/>
                  </a:lnTo>
                  <a:lnTo>
                    <a:pt x="47737" y="7525"/>
                  </a:lnTo>
                  <a:lnTo>
                    <a:pt x="47737" y="12726"/>
                  </a:lnTo>
                  <a:lnTo>
                    <a:pt x="47737" y="12726"/>
                  </a:lnTo>
                  <a:lnTo>
                    <a:pt x="47701" y="12743"/>
                  </a:lnTo>
                  <a:lnTo>
                    <a:pt x="47683" y="12761"/>
                  </a:lnTo>
                  <a:lnTo>
                    <a:pt x="47665" y="12797"/>
                  </a:lnTo>
                  <a:lnTo>
                    <a:pt x="47665" y="12833"/>
                  </a:lnTo>
                  <a:lnTo>
                    <a:pt x="47665" y="12833"/>
                  </a:lnTo>
                  <a:lnTo>
                    <a:pt x="47701" y="13012"/>
                  </a:lnTo>
                  <a:lnTo>
                    <a:pt x="47719" y="13208"/>
                  </a:lnTo>
                  <a:lnTo>
                    <a:pt x="47737" y="13566"/>
                  </a:lnTo>
                  <a:lnTo>
                    <a:pt x="47737" y="13566"/>
                  </a:lnTo>
                  <a:lnTo>
                    <a:pt x="47719" y="13941"/>
                  </a:lnTo>
                  <a:lnTo>
                    <a:pt x="47701" y="14137"/>
                  </a:lnTo>
                  <a:lnTo>
                    <a:pt x="47665" y="14316"/>
                  </a:lnTo>
                  <a:lnTo>
                    <a:pt x="47665" y="14316"/>
                  </a:lnTo>
                  <a:lnTo>
                    <a:pt x="47665" y="14352"/>
                  </a:lnTo>
                  <a:lnTo>
                    <a:pt x="47683" y="14388"/>
                  </a:lnTo>
                  <a:lnTo>
                    <a:pt x="47701" y="14406"/>
                  </a:lnTo>
                  <a:lnTo>
                    <a:pt x="47737" y="14423"/>
                  </a:lnTo>
                  <a:lnTo>
                    <a:pt x="47737" y="14423"/>
                  </a:lnTo>
                  <a:lnTo>
                    <a:pt x="47737" y="19624"/>
                  </a:lnTo>
                  <a:lnTo>
                    <a:pt x="47737" y="19624"/>
                  </a:lnTo>
                  <a:lnTo>
                    <a:pt x="47737" y="19839"/>
                  </a:lnTo>
                  <a:lnTo>
                    <a:pt x="47701" y="20053"/>
                  </a:lnTo>
                  <a:lnTo>
                    <a:pt x="47701" y="20053"/>
                  </a:lnTo>
                  <a:lnTo>
                    <a:pt x="47701" y="21608"/>
                  </a:lnTo>
                  <a:lnTo>
                    <a:pt x="47683" y="22645"/>
                  </a:lnTo>
                  <a:lnTo>
                    <a:pt x="47683" y="23163"/>
                  </a:lnTo>
                  <a:lnTo>
                    <a:pt x="47683" y="23163"/>
                  </a:lnTo>
                  <a:lnTo>
                    <a:pt x="47611" y="23592"/>
                  </a:lnTo>
                  <a:lnTo>
                    <a:pt x="47576" y="24021"/>
                  </a:lnTo>
                  <a:lnTo>
                    <a:pt x="47576" y="24021"/>
                  </a:lnTo>
                  <a:lnTo>
                    <a:pt x="47540" y="24432"/>
                  </a:lnTo>
                  <a:lnTo>
                    <a:pt x="47540" y="24843"/>
                  </a:lnTo>
                  <a:lnTo>
                    <a:pt x="47540" y="24843"/>
                  </a:lnTo>
                  <a:lnTo>
                    <a:pt x="47522" y="25129"/>
                  </a:lnTo>
                  <a:lnTo>
                    <a:pt x="47468" y="25415"/>
                  </a:lnTo>
                  <a:lnTo>
                    <a:pt x="47415" y="25683"/>
                  </a:lnTo>
                  <a:lnTo>
                    <a:pt x="47325" y="25951"/>
                  </a:lnTo>
                  <a:lnTo>
                    <a:pt x="47325" y="25951"/>
                  </a:lnTo>
                  <a:lnTo>
                    <a:pt x="47290" y="26022"/>
                  </a:lnTo>
                  <a:lnTo>
                    <a:pt x="47236" y="26094"/>
                  </a:lnTo>
                  <a:lnTo>
                    <a:pt x="47165" y="26130"/>
                  </a:lnTo>
                  <a:lnTo>
                    <a:pt x="47075" y="26147"/>
                  </a:lnTo>
                  <a:lnTo>
                    <a:pt x="47075" y="26147"/>
                  </a:lnTo>
                  <a:lnTo>
                    <a:pt x="47004" y="25790"/>
                  </a:lnTo>
                  <a:lnTo>
                    <a:pt x="47004" y="25790"/>
                  </a:lnTo>
                  <a:lnTo>
                    <a:pt x="46950" y="25629"/>
                  </a:lnTo>
                  <a:lnTo>
                    <a:pt x="46879" y="25504"/>
                  </a:lnTo>
                  <a:lnTo>
                    <a:pt x="46771" y="25379"/>
                  </a:lnTo>
                  <a:lnTo>
                    <a:pt x="46646" y="25290"/>
                  </a:lnTo>
                  <a:lnTo>
                    <a:pt x="46646" y="25290"/>
                  </a:lnTo>
                  <a:lnTo>
                    <a:pt x="46611" y="25272"/>
                  </a:lnTo>
                  <a:lnTo>
                    <a:pt x="46557" y="25254"/>
                  </a:lnTo>
                  <a:lnTo>
                    <a:pt x="46450" y="25254"/>
                  </a:lnTo>
                  <a:lnTo>
                    <a:pt x="46360" y="25290"/>
                  </a:lnTo>
                  <a:lnTo>
                    <a:pt x="46271" y="25343"/>
                  </a:lnTo>
                  <a:lnTo>
                    <a:pt x="46271" y="25343"/>
                  </a:lnTo>
                  <a:lnTo>
                    <a:pt x="46217" y="25397"/>
                  </a:lnTo>
                  <a:lnTo>
                    <a:pt x="46182" y="25468"/>
                  </a:lnTo>
                  <a:lnTo>
                    <a:pt x="46146" y="25522"/>
                  </a:lnTo>
                  <a:lnTo>
                    <a:pt x="46146" y="25593"/>
                  </a:lnTo>
                  <a:lnTo>
                    <a:pt x="46128" y="25736"/>
                  </a:lnTo>
                  <a:lnTo>
                    <a:pt x="46146" y="25879"/>
                  </a:lnTo>
                  <a:lnTo>
                    <a:pt x="46146" y="25879"/>
                  </a:lnTo>
                  <a:lnTo>
                    <a:pt x="46182" y="25951"/>
                  </a:lnTo>
                  <a:lnTo>
                    <a:pt x="46217" y="26022"/>
                  </a:lnTo>
                  <a:lnTo>
                    <a:pt x="46253" y="26094"/>
                  </a:lnTo>
                  <a:lnTo>
                    <a:pt x="46325" y="26147"/>
                  </a:lnTo>
                  <a:lnTo>
                    <a:pt x="46325" y="26147"/>
                  </a:lnTo>
                  <a:lnTo>
                    <a:pt x="46414" y="26219"/>
                  </a:lnTo>
                  <a:lnTo>
                    <a:pt x="46521" y="26290"/>
                  </a:lnTo>
                  <a:lnTo>
                    <a:pt x="46611" y="26344"/>
                  </a:lnTo>
                  <a:lnTo>
                    <a:pt x="46736" y="26362"/>
                  </a:lnTo>
                  <a:lnTo>
                    <a:pt x="46736" y="26362"/>
                  </a:lnTo>
                  <a:lnTo>
                    <a:pt x="46736" y="26433"/>
                  </a:lnTo>
                  <a:lnTo>
                    <a:pt x="46718" y="26469"/>
                  </a:lnTo>
                  <a:lnTo>
                    <a:pt x="46700" y="26505"/>
                  </a:lnTo>
                  <a:lnTo>
                    <a:pt x="46664" y="26523"/>
                  </a:lnTo>
                  <a:lnTo>
                    <a:pt x="46664" y="26523"/>
                  </a:lnTo>
                  <a:lnTo>
                    <a:pt x="46450" y="26630"/>
                  </a:lnTo>
                  <a:lnTo>
                    <a:pt x="46235" y="26719"/>
                  </a:lnTo>
                  <a:lnTo>
                    <a:pt x="46021" y="26791"/>
                  </a:lnTo>
                  <a:lnTo>
                    <a:pt x="45914" y="26791"/>
                  </a:lnTo>
                  <a:lnTo>
                    <a:pt x="45788" y="26809"/>
                  </a:lnTo>
                  <a:lnTo>
                    <a:pt x="45788" y="26809"/>
                  </a:lnTo>
                  <a:lnTo>
                    <a:pt x="45377" y="26809"/>
                  </a:lnTo>
                  <a:lnTo>
                    <a:pt x="44948" y="26809"/>
                  </a:lnTo>
                  <a:lnTo>
                    <a:pt x="44948" y="26809"/>
                  </a:lnTo>
                  <a:lnTo>
                    <a:pt x="44698" y="26809"/>
                  </a:lnTo>
                  <a:lnTo>
                    <a:pt x="44430" y="26827"/>
                  </a:lnTo>
                  <a:lnTo>
                    <a:pt x="43894" y="26880"/>
                  </a:lnTo>
                  <a:lnTo>
                    <a:pt x="43894" y="26880"/>
                  </a:lnTo>
                  <a:lnTo>
                    <a:pt x="43733" y="26898"/>
                  </a:lnTo>
                  <a:lnTo>
                    <a:pt x="43554" y="26898"/>
                  </a:lnTo>
                  <a:lnTo>
                    <a:pt x="43554" y="26898"/>
                  </a:lnTo>
                  <a:lnTo>
                    <a:pt x="42339" y="26898"/>
                  </a:lnTo>
                  <a:lnTo>
                    <a:pt x="42339" y="26898"/>
                  </a:lnTo>
                  <a:lnTo>
                    <a:pt x="41892" y="26898"/>
                  </a:lnTo>
                  <a:lnTo>
                    <a:pt x="41446" y="26862"/>
                  </a:lnTo>
                  <a:lnTo>
                    <a:pt x="41446" y="26862"/>
                  </a:lnTo>
                  <a:lnTo>
                    <a:pt x="40695" y="26809"/>
                  </a:lnTo>
                  <a:lnTo>
                    <a:pt x="40320" y="26809"/>
                  </a:lnTo>
                  <a:lnTo>
                    <a:pt x="39962" y="26809"/>
                  </a:lnTo>
                  <a:lnTo>
                    <a:pt x="39962" y="26809"/>
                  </a:lnTo>
                  <a:lnTo>
                    <a:pt x="37871" y="26809"/>
                  </a:lnTo>
                  <a:lnTo>
                    <a:pt x="36513" y="26791"/>
                  </a:lnTo>
                  <a:lnTo>
                    <a:pt x="36030" y="26791"/>
                  </a:lnTo>
                  <a:lnTo>
                    <a:pt x="35798" y="26755"/>
                  </a:lnTo>
                  <a:lnTo>
                    <a:pt x="35798" y="26755"/>
                  </a:lnTo>
                  <a:lnTo>
                    <a:pt x="35673" y="26755"/>
                  </a:lnTo>
                  <a:lnTo>
                    <a:pt x="35566" y="26755"/>
                  </a:lnTo>
                  <a:lnTo>
                    <a:pt x="35566" y="26755"/>
                  </a:lnTo>
                  <a:lnTo>
                    <a:pt x="34404" y="26755"/>
                  </a:lnTo>
                  <a:lnTo>
                    <a:pt x="33653" y="26737"/>
                  </a:lnTo>
                  <a:lnTo>
                    <a:pt x="33385" y="26737"/>
                  </a:lnTo>
                  <a:lnTo>
                    <a:pt x="33242" y="26719"/>
                  </a:lnTo>
                  <a:lnTo>
                    <a:pt x="33242" y="26719"/>
                  </a:lnTo>
                  <a:lnTo>
                    <a:pt x="32813" y="26719"/>
                  </a:lnTo>
                  <a:lnTo>
                    <a:pt x="31920" y="26702"/>
                  </a:lnTo>
                  <a:lnTo>
                    <a:pt x="30597" y="26702"/>
                  </a:lnTo>
                  <a:lnTo>
                    <a:pt x="30597" y="26702"/>
                  </a:lnTo>
                  <a:lnTo>
                    <a:pt x="29042" y="26702"/>
                  </a:lnTo>
                  <a:lnTo>
                    <a:pt x="29042" y="26702"/>
                  </a:lnTo>
                  <a:lnTo>
                    <a:pt x="28935" y="26719"/>
                  </a:lnTo>
                  <a:lnTo>
                    <a:pt x="28810" y="26737"/>
                  </a:lnTo>
                  <a:lnTo>
                    <a:pt x="28810" y="26737"/>
                  </a:lnTo>
                  <a:lnTo>
                    <a:pt x="28774" y="26773"/>
                  </a:lnTo>
                  <a:lnTo>
                    <a:pt x="28739" y="26827"/>
                  </a:lnTo>
                  <a:lnTo>
                    <a:pt x="28739" y="26827"/>
                  </a:lnTo>
                  <a:lnTo>
                    <a:pt x="28739" y="26862"/>
                  </a:lnTo>
                  <a:lnTo>
                    <a:pt x="28756" y="26880"/>
                  </a:lnTo>
                  <a:lnTo>
                    <a:pt x="28792" y="26898"/>
                  </a:lnTo>
                  <a:lnTo>
                    <a:pt x="28810" y="26916"/>
                  </a:lnTo>
                  <a:lnTo>
                    <a:pt x="28810" y="26916"/>
                  </a:lnTo>
                  <a:lnTo>
                    <a:pt x="28971" y="26934"/>
                  </a:lnTo>
                  <a:lnTo>
                    <a:pt x="29150" y="26934"/>
                  </a:lnTo>
                  <a:lnTo>
                    <a:pt x="29150" y="26934"/>
                  </a:lnTo>
                  <a:lnTo>
                    <a:pt x="30454" y="26934"/>
                  </a:lnTo>
                  <a:lnTo>
                    <a:pt x="30454" y="26934"/>
                  </a:lnTo>
                  <a:close/>
                  <a:moveTo>
                    <a:pt x="1269" y="25629"/>
                  </a:moveTo>
                  <a:lnTo>
                    <a:pt x="1269" y="25629"/>
                  </a:lnTo>
                  <a:lnTo>
                    <a:pt x="1377" y="25504"/>
                  </a:lnTo>
                  <a:lnTo>
                    <a:pt x="1377" y="25504"/>
                  </a:lnTo>
                  <a:lnTo>
                    <a:pt x="1448" y="25468"/>
                  </a:lnTo>
                  <a:lnTo>
                    <a:pt x="1502" y="25468"/>
                  </a:lnTo>
                  <a:lnTo>
                    <a:pt x="1555" y="25504"/>
                  </a:lnTo>
                  <a:lnTo>
                    <a:pt x="1591" y="25576"/>
                  </a:lnTo>
                  <a:lnTo>
                    <a:pt x="1591" y="25576"/>
                  </a:lnTo>
                  <a:lnTo>
                    <a:pt x="1609" y="25683"/>
                  </a:lnTo>
                  <a:lnTo>
                    <a:pt x="1609" y="25790"/>
                  </a:lnTo>
                  <a:lnTo>
                    <a:pt x="1609" y="25790"/>
                  </a:lnTo>
                  <a:lnTo>
                    <a:pt x="1591" y="25862"/>
                  </a:lnTo>
                  <a:lnTo>
                    <a:pt x="1555" y="25915"/>
                  </a:lnTo>
                  <a:lnTo>
                    <a:pt x="1502" y="25969"/>
                  </a:lnTo>
                  <a:lnTo>
                    <a:pt x="1448" y="26022"/>
                  </a:lnTo>
                  <a:lnTo>
                    <a:pt x="1394" y="26058"/>
                  </a:lnTo>
                  <a:lnTo>
                    <a:pt x="1323" y="26094"/>
                  </a:lnTo>
                  <a:lnTo>
                    <a:pt x="1251" y="26112"/>
                  </a:lnTo>
                  <a:lnTo>
                    <a:pt x="1162" y="26130"/>
                  </a:lnTo>
                  <a:lnTo>
                    <a:pt x="1162" y="26130"/>
                  </a:lnTo>
                  <a:lnTo>
                    <a:pt x="1162" y="25987"/>
                  </a:lnTo>
                  <a:lnTo>
                    <a:pt x="1180" y="25862"/>
                  </a:lnTo>
                  <a:lnTo>
                    <a:pt x="1216" y="25736"/>
                  </a:lnTo>
                  <a:lnTo>
                    <a:pt x="1269" y="25629"/>
                  </a:lnTo>
                  <a:lnTo>
                    <a:pt x="1269" y="25629"/>
                  </a:lnTo>
                  <a:close/>
                  <a:moveTo>
                    <a:pt x="1609" y="1359"/>
                  </a:moveTo>
                  <a:lnTo>
                    <a:pt x="1609" y="1359"/>
                  </a:lnTo>
                  <a:lnTo>
                    <a:pt x="1609" y="1466"/>
                  </a:lnTo>
                  <a:lnTo>
                    <a:pt x="1591" y="1573"/>
                  </a:lnTo>
                  <a:lnTo>
                    <a:pt x="1591" y="1573"/>
                  </a:lnTo>
                  <a:lnTo>
                    <a:pt x="1555" y="1645"/>
                  </a:lnTo>
                  <a:lnTo>
                    <a:pt x="1502" y="1681"/>
                  </a:lnTo>
                  <a:lnTo>
                    <a:pt x="1448" y="1681"/>
                  </a:lnTo>
                  <a:lnTo>
                    <a:pt x="1377" y="1645"/>
                  </a:lnTo>
                  <a:lnTo>
                    <a:pt x="1377" y="1645"/>
                  </a:lnTo>
                  <a:lnTo>
                    <a:pt x="1269" y="1520"/>
                  </a:lnTo>
                  <a:lnTo>
                    <a:pt x="1269" y="1520"/>
                  </a:lnTo>
                  <a:lnTo>
                    <a:pt x="1216" y="1413"/>
                  </a:lnTo>
                  <a:lnTo>
                    <a:pt x="1180" y="1287"/>
                  </a:lnTo>
                  <a:lnTo>
                    <a:pt x="1162" y="1162"/>
                  </a:lnTo>
                  <a:lnTo>
                    <a:pt x="1162" y="1037"/>
                  </a:lnTo>
                  <a:lnTo>
                    <a:pt x="1162" y="1037"/>
                  </a:lnTo>
                  <a:lnTo>
                    <a:pt x="1251" y="1037"/>
                  </a:lnTo>
                  <a:lnTo>
                    <a:pt x="1323" y="1055"/>
                  </a:lnTo>
                  <a:lnTo>
                    <a:pt x="1394" y="1091"/>
                  </a:lnTo>
                  <a:lnTo>
                    <a:pt x="1448" y="1127"/>
                  </a:lnTo>
                  <a:lnTo>
                    <a:pt x="1502" y="1180"/>
                  </a:lnTo>
                  <a:lnTo>
                    <a:pt x="1555" y="1234"/>
                  </a:lnTo>
                  <a:lnTo>
                    <a:pt x="1591" y="1287"/>
                  </a:lnTo>
                  <a:lnTo>
                    <a:pt x="1609" y="1359"/>
                  </a:lnTo>
                  <a:lnTo>
                    <a:pt x="1609" y="1359"/>
                  </a:lnTo>
                  <a:close/>
                  <a:moveTo>
                    <a:pt x="46682" y="1520"/>
                  </a:moveTo>
                  <a:lnTo>
                    <a:pt x="46682" y="1520"/>
                  </a:lnTo>
                  <a:lnTo>
                    <a:pt x="46593" y="1645"/>
                  </a:lnTo>
                  <a:lnTo>
                    <a:pt x="46593" y="1645"/>
                  </a:lnTo>
                  <a:lnTo>
                    <a:pt x="46521" y="1681"/>
                  </a:lnTo>
                  <a:lnTo>
                    <a:pt x="46450" y="1681"/>
                  </a:lnTo>
                  <a:lnTo>
                    <a:pt x="46396" y="1645"/>
                  </a:lnTo>
                  <a:lnTo>
                    <a:pt x="46360" y="1573"/>
                  </a:lnTo>
                  <a:lnTo>
                    <a:pt x="46360" y="1573"/>
                  </a:lnTo>
                  <a:lnTo>
                    <a:pt x="46342" y="1466"/>
                  </a:lnTo>
                  <a:lnTo>
                    <a:pt x="46360" y="1359"/>
                  </a:lnTo>
                  <a:lnTo>
                    <a:pt x="46360" y="1359"/>
                  </a:lnTo>
                  <a:lnTo>
                    <a:pt x="46378" y="1287"/>
                  </a:lnTo>
                  <a:lnTo>
                    <a:pt x="46414" y="1234"/>
                  </a:lnTo>
                  <a:lnTo>
                    <a:pt x="46450" y="1180"/>
                  </a:lnTo>
                  <a:lnTo>
                    <a:pt x="46503" y="1127"/>
                  </a:lnTo>
                  <a:lnTo>
                    <a:pt x="46575" y="1091"/>
                  </a:lnTo>
                  <a:lnTo>
                    <a:pt x="46646" y="1055"/>
                  </a:lnTo>
                  <a:lnTo>
                    <a:pt x="46718" y="1037"/>
                  </a:lnTo>
                  <a:lnTo>
                    <a:pt x="46807" y="1037"/>
                  </a:lnTo>
                  <a:lnTo>
                    <a:pt x="46807" y="1037"/>
                  </a:lnTo>
                  <a:lnTo>
                    <a:pt x="46807" y="1162"/>
                  </a:lnTo>
                  <a:lnTo>
                    <a:pt x="46789" y="1287"/>
                  </a:lnTo>
                  <a:lnTo>
                    <a:pt x="46754" y="1413"/>
                  </a:lnTo>
                  <a:lnTo>
                    <a:pt x="46682" y="1520"/>
                  </a:lnTo>
                  <a:lnTo>
                    <a:pt x="46682" y="1520"/>
                  </a:lnTo>
                  <a:close/>
                  <a:moveTo>
                    <a:pt x="46360" y="25790"/>
                  </a:moveTo>
                  <a:lnTo>
                    <a:pt x="46360" y="25790"/>
                  </a:lnTo>
                  <a:lnTo>
                    <a:pt x="46342" y="25683"/>
                  </a:lnTo>
                  <a:lnTo>
                    <a:pt x="46360" y="25576"/>
                  </a:lnTo>
                  <a:lnTo>
                    <a:pt x="46360" y="25576"/>
                  </a:lnTo>
                  <a:lnTo>
                    <a:pt x="46396" y="25504"/>
                  </a:lnTo>
                  <a:lnTo>
                    <a:pt x="46450" y="25468"/>
                  </a:lnTo>
                  <a:lnTo>
                    <a:pt x="46521" y="25468"/>
                  </a:lnTo>
                  <a:lnTo>
                    <a:pt x="46593" y="25504"/>
                  </a:lnTo>
                  <a:lnTo>
                    <a:pt x="46593" y="25504"/>
                  </a:lnTo>
                  <a:lnTo>
                    <a:pt x="46682" y="25629"/>
                  </a:lnTo>
                  <a:lnTo>
                    <a:pt x="46682" y="25629"/>
                  </a:lnTo>
                  <a:lnTo>
                    <a:pt x="46754" y="25736"/>
                  </a:lnTo>
                  <a:lnTo>
                    <a:pt x="46789" y="25862"/>
                  </a:lnTo>
                  <a:lnTo>
                    <a:pt x="46807" y="25987"/>
                  </a:lnTo>
                  <a:lnTo>
                    <a:pt x="46807" y="26130"/>
                  </a:lnTo>
                  <a:lnTo>
                    <a:pt x="46807" y="26130"/>
                  </a:lnTo>
                  <a:lnTo>
                    <a:pt x="46718" y="26112"/>
                  </a:lnTo>
                  <a:lnTo>
                    <a:pt x="46646" y="26094"/>
                  </a:lnTo>
                  <a:lnTo>
                    <a:pt x="46575" y="26058"/>
                  </a:lnTo>
                  <a:lnTo>
                    <a:pt x="46503" y="26022"/>
                  </a:lnTo>
                  <a:lnTo>
                    <a:pt x="46450" y="25969"/>
                  </a:lnTo>
                  <a:lnTo>
                    <a:pt x="46414" y="25915"/>
                  </a:lnTo>
                  <a:lnTo>
                    <a:pt x="46378" y="25862"/>
                  </a:lnTo>
                  <a:lnTo>
                    <a:pt x="46360" y="25790"/>
                  </a:lnTo>
                  <a:lnTo>
                    <a:pt x="46360" y="25790"/>
                  </a:lnTo>
                  <a:close/>
                </a:path>
              </a:pathLst>
            </a:custGeom>
            <a:solidFill>
              <a:srgbClr val="D3E6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3" name="Google Shape;563;p31"/>
            <p:cNvSpPr/>
            <p:nvPr/>
          </p:nvSpPr>
          <p:spPr>
            <a:xfrm>
              <a:off x="296736" y="265575"/>
              <a:ext cx="8573304" cy="4610214"/>
            </a:xfrm>
            <a:custGeom>
              <a:avLst/>
              <a:gdLst/>
              <a:ahLst/>
              <a:cxnLst/>
              <a:rect l="l" t="t" r="r" b="b"/>
              <a:pathLst>
                <a:path w="49257" h="28364" extrusionOk="0">
                  <a:moveTo>
                    <a:pt x="49238" y="14531"/>
                  </a:moveTo>
                  <a:lnTo>
                    <a:pt x="49238" y="14531"/>
                  </a:lnTo>
                  <a:lnTo>
                    <a:pt x="49220" y="14191"/>
                  </a:lnTo>
                  <a:lnTo>
                    <a:pt x="49220" y="14191"/>
                  </a:lnTo>
                  <a:lnTo>
                    <a:pt x="49238" y="13834"/>
                  </a:lnTo>
                  <a:lnTo>
                    <a:pt x="49238" y="13834"/>
                  </a:lnTo>
                  <a:lnTo>
                    <a:pt x="49238" y="12797"/>
                  </a:lnTo>
                  <a:lnTo>
                    <a:pt x="49238" y="12797"/>
                  </a:lnTo>
                  <a:lnTo>
                    <a:pt x="49256" y="8580"/>
                  </a:lnTo>
                  <a:lnTo>
                    <a:pt x="49256" y="8580"/>
                  </a:lnTo>
                  <a:lnTo>
                    <a:pt x="49238" y="8311"/>
                  </a:lnTo>
                  <a:lnTo>
                    <a:pt x="49220" y="8043"/>
                  </a:lnTo>
                  <a:lnTo>
                    <a:pt x="49220" y="8043"/>
                  </a:lnTo>
                  <a:lnTo>
                    <a:pt x="49185" y="7811"/>
                  </a:lnTo>
                  <a:lnTo>
                    <a:pt x="49167" y="7579"/>
                  </a:lnTo>
                  <a:lnTo>
                    <a:pt x="49167" y="7579"/>
                  </a:lnTo>
                  <a:lnTo>
                    <a:pt x="49167" y="5917"/>
                  </a:lnTo>
                  <a:lnTo>
                    <a:pt x="49149" y="4844"/>
                  </a:lnTo>
                  <a:lnTo>
                    <a:pt x="49131" y="4451"/>
                  </a:lnTo>
                  <a:lnTo>
                    <a:pt x="49113" y="4255"/>
                  </a:lnTo>
                  <a:lnTo>
                    <a:pt x="49113" y="4255"/>
                  </a:lnTo>
                  <a:lnTo>
                    <a:pt x="49113" y="4201"/>
                  </a:lnTo>
                  <a:lnTo>
                    <a:pt x="49113" y="4129"/>
                  </a:lnTo>
                  <a:lnTo>
                    <a:pt x="49113" y="4129"/>
                  </a:lnTo>
                  <a:lnTo>
                    <a:pt x="49113" y="3826"/>
                  </a:lnTo>
                  <a:lnTo>
                    <a:pt x="49095" y="3504"/>
                  </a:lnTo>
                  <a:lnTo>
                    <a:pt x="49006" y="2878"/>
                  </a:lnTo>
                  <a:lnTo>
                    <a:pt x="49006" y="2878"/>
                  </a:lnTo>
                  <a:lnTo>
                    <a:pt x="48917" y="2360"/>
                  </a:lnTo>
                  <a:lnTo>
                    <a:pt x="48809" y="1824"/>
                  </a:lnTo>
                  <a:lnTo>
                    <a:pt x="48809" y="1824"/>
                  </a:lnTo>
                  <a:lnTo>
                    <a:pt x="48702" y="1466"/>
                  </a:lnTo>
                  <a:lnTo>
                    <a:pt x="48595" y="1127"/>
                  </a:lnTo>
                  <a:lnTo>
                    <a:pt x="48595" y="1127"/>
                  </a:lnTo>
                  <a:lnTo>
                    <a:pt x="48488" y="930"/>
                  </a:lnTo>
                  <a:lnTo>
                    <a:pt x="48398" y="716"/>
                  </a:lnTo>
                  <a:lnTo>
                    <a:pt x="48398" y="716"/>
                  </a:lnTo>
                  <a:lnTo>
                    <a:pt x="48345" y="627"/>
                  </a:lnTo>
                  <a:lnTo>
                    <a:pt x="48273" y="555"/>
                  </a:lnTo>
                  <a:lnTo>
                    <a:pt x="48184" y="484"/>
                  </a:lnTo>
                  <a:lnTo>
                    <a:pt x="48095" y="448"/>
                  </a:lnTo>
                  <a:lnTo>
                    <a:pt x="48095" y="448"/>
                  </a:lnTo>
                  <a:lnTo>
                    <a:pt x="47987" y="412"/>
                  </a:lnTo>
                  <a:lnTo>
                    <a:pt x="47898" y="358"/>
                  </a:lnTo>
                  <a:lnTo>
                    <a:pt x="47898" y="358"/>
                  </a:lnTo>
                  <a:lnTo>
                    <a:pt x="47612" y="269"/>
                  </a:lnTo>
                  <a:lnTo>
                    <a:pt x="47469" y="233"/>
                  </a:lnTo>
                  <a:lnTo>
                    <a:pt x="47326" y="215"/>
                  </a:lnTo>
                  <a:lnTo>
                    <a:pt x="47326" y="215"/>
                  </a:lnTo>
                  <a:lnTo>
                    <a:pt x="47094" y="180"/>
                  </a:lnTo>
                  <a:lnTo>
                    <a:pt x="46879" y="144"/>
                  </a:lnTo>
                  <a:lnTo>
                    <a:pt x="46647" y="108"/>
                  </a:lnTo>
                  <a:lnTo>
                    <a:pt x="46432" y="108"/>
                  </a:lnTo>
                  <a:lnTo>
                    <a:pt x="46432" y="108"/>
                  </a:lnTo>
                  <a:lnTo>
                    <a:pt x="46289" y="72"/>
                  </a:lnTo>
                  <a:lnTo>
                    <a:pt x="46147" y="55"/>
                  </a:lnTo>
                  <a:lnTo>
                    <a:pt x="45843" y="55"/>
                  </a:lnTo>
                  <a:lnTo>
                    <a:pt x="45843" y="55"/>
                  </a:lnTo>
                  <a:lnTo>
                    <a:pt x="45092" y="55"/>
                  </a:lnTo>
                  <a:lnTo>
                    <a:pt x="45092" y="55"/>
                  </a:lnTo>
                  <a:lnTo>
                    <a:pt x="44949" y="55"/>
                  </a:lnTo>
                  <a:lnTo>
                    <a:pt x="44824" y="37"/>
                  </a:lnTo>
                  <a:lnTo>
                    <a:pt x="44824" y="37"/>
                  </a:lnTo>
                  <a:lnTo>
                    <a:pt x="44681" y="19"/>
                  </a:lnTo>
                  <a:lnTo>
                    <a:pt x="44538" y="1"/>
                  </a:lnTo>
                  <a:lnTo>
                    <a:pt x="44395" y="19"/>
                  </a:lnTo>
                  <a:lnTo>
                    <a:pt x="44252" y="37"/>
                  </a:lnTo>
                  <a:lnTo>
                    <a:pt x="44252" y="37"/>
                  </a:lnTo>
                  <a:lnTo>
                    <a:pt x="43948" y="72"/>
                  </a:lnTo>
                  <a:lnTo>
                    <a:pt x="43662" y="108"/>
                  </a:lnTo>
                  <a:lnTo>
                    <a:pt x="43358" y="126"/>
                  </a:lnTo>
                  <a:lnTo>
                    <a:pt x="43073" y="144"/>
                  </a:lnTo>
                  <a:lnTo>
                    <a:pt x="43073" y="144"/>
                  </a:lnTo>
                  <a:lnTo>
                    <a:pt x="38890" y="126"/>
                  </a:lnTo>
                  <a:lnTo>
                    <a:pt x="38890" y="126"/>
                  </a:lnTo>
                  <a:lnTo>
                    <a:pt x="38319" y="126"/>
                  </a:lnTo>
                  <a:lnTo>
                    <a:pt x="37943" y="126"/>
                  </a:lnTo>
                  <a:lnTo>
                    <a:pt x="37747" y="144"/>
                  </a:lnTo>
                  <a:lnTo>
                    <a:pt x="37747" y="144"/>
                  </a:lnTo>
                  <a:lnTo>
                    <a:pt x="37550" y="162"/>
                  </a:lnTo>
                  <a:lnTo>
                    <a:pt x="37139" y="162"/>
                  </a:lnTo>
                  <a:lnTo>
                    <a:pt x="35888" y="180"/>
                  </a:lnTo>
                  <a:lnTo>
                    <a:pt x="34047" y="180"/>
                  </a:lnTo>
                  <a:lnTo>
                    <a:pt x="34047" y="180"/>
                  </a:lnTo>
                  <a:lnTo>
                    <a:pt x="23967" y="180"/>
                  </a:lnTo>
                  <a:lnTo>
                    <a:pt x="23967" y="180"/>
                  </a:lnTo>
                  <a:lnTo>
                    <a:pt x="23860" y="180"/>
                  </a:lnTo>
                  <a:lnTo>
                    <a:pt x="23860" y="180"/>
                  </a:lnTo>
                  <a:lnTo>
                    <a:pt x="23735" y="180"/>
                  </a:lnTo>
                  <a:lnTo>
                    <a:pt x="23735" y="180"/>
                  </a:lnTo>
                  <a:lnTo>
                    <a:pt x="15532" y="180"/>
                  </a:lnTo>
                  <a:lnTo>
                    <a:pt x="15532" y="180"/>
                  </a:lnTo>
                  <a:lnTo>
                    <a:pt x="14406" y="180"/>
                  </a:lnTo>
                  <a:lnTo>
                    <a:pt x="13655" y="162"/>
                  </a:lnTo>
                  <a:lnTo>
                    <a:pt x="13387" y="162"/>
                  </a:lnTo>
                  <a:lnTo>
                    <a:pt x="13262" y="144"/>
                  </a:lnTo>
                  <a:lnTo>
                    <a:pt x="13262" y="144"/>
                  </a:lnTo>
                  <a:lnTo>
                    <a:pt x="13226" y="126"/>
                  </a:lnTo>
                  <a:lnTo>
                    <a:pt x="13173" y="126"/>
                  </a:lnTo>
                  <a:lnTo>
                    <a:pt x="13048" y="126"/>
                  </a:lnTo>
                  <a:lnTo>
                    <a:pt x="13048" y="126"/>
                  </a:lnTo>
                  <a:lnTo>
                    <a:pt x="6185" y="144"/>
                  </a:lnTo>
                  <a:lnTo>
                    <a:pt x="6185" y="144"/>
                  </a:lnTo>
                  <a:lnTo>
                    <a:pt x="5881" y="126"/>
                  </a:lnTo>
                  <a:lnTo>
                    <a:pt x="5595" y="108"/>
                  </a:lnTo>
                  <a:lnTo>
                    <a:pt x="5309" y="72"/>
                  </a:lnTo>
                  <a:lnTo>
                    <a:pt x="5005" y="37"/>
                  </a:lnTo>
                  <a:lnTo>
                    <a:pt x="5005" y="37"/>
                  </a:lnTo>
                  <a:lnTo>
                    <a:pt x="4862" y="19"/>
                  </a:lnTo>
                  <a:lnTo>
                    <a:pt x="4719" y="1"/>
                  </a:lnTo>
                  <a:lnTo>
                    <a:pt x="4576" y="19"/>
                  </a:lnTo>
                  <a:lnTo>
                    <a:pt x="4433" y="37"/>
                  </a:lnTo>
                  <a:lnTo>
                    <a:pt x="4433" y="37"/>
                  </a:lnTo>
                  <a:lnTo>
                    <a:pt x="4290" y="55"/>
                  </a:lnTo>
                  <a:lnTo>
                    <a:pt x="4165" y="55"/>
                  </a:lnTo>
                  <a:lnTo>
                    <a:pt x="4165" y="55"/>
                  </a:lnTo>
                  <a:lnTo>
                    <a:pt x="3397" y="55"/>
                  </a:lnTo>
                  <a:lnTo>
                    <a:pt x="3397" y="55"/>
                  </a:lnTo>
                  <a:lnTo>
                    <a:pt x="3111" y="55"/>
                  </a:lnTo>
                  <a:lnTo>
                    <a:pt x="2968" y="72"/>
                  </a:lnTo>
                  <a:lnTo>
                    <a:pt x="2825" y="108"/>
                  </a:lnTo>
                  <a:lnTo>
                    <a:pt x="2825" y="108"/>
                  </a:lnTo>
                  <a:lnTo>
                    <a:pt x="2610" y="108"/>
                  </a:lnTo>
                  <a:lnTo>
                    <a:pt x="2378" y="144"/>
                  </a:lnTo>
                  <a:lnTo>
                    <a:pt x="2163" y="180"/>
                  </a:lnTo>
                  <a:lnTo>
                    <a:pt x="1931" y="215"/>
                  </a:lnTo>
                  <a:lnTo>
                    <a:pt x="1931" y="215"/>
                  </a:lnTo>
                  <a:lnTo>
                    <a:pt x="1788" y="233"/>
                  </a:lnTo>
                  <a:lnTo>
                    <a:pt x="1645" y="269"/>
                  </a:lnTo>
                  <a:lnTo>
                    <a:pt x="1359" y="358"/>
                  </a:lnTo>
                  <a:lnTo>
                    <a:pt x="1359" y="358"/>
                  </a:lnTo>
                  <a:lnTo>
                    <a:pt x="1252" y="412"/>
                  </a:lnTo>
                  <a:lnTo>
                    <a:pt x="1163" y="448"/>
                  </a:lnTo>
                  <a:lnTo>
                    <a:pt x="1163" y="448"/>
                  </a:lnTo>
                  <a:lnTo>
                    <a:pt x="1073" y="484"/>
                  </a:lnTo>
                  <a:lnTo>
                    <a:pt x="984" y="555"/>
                  </a:lnTo>
                  <a:lnTo>
                    <a:pt x="912" y="627"/>
                  </a:lnTo>
                  <a:lnTo>
                    <a:pt x="859" y="716"/>
                  </a:lnTo>
                  <a:lnTo>
                    <a:pt x="859" y="716"/>
                  </a:lnTo>
                  <a:lnTo>
                    <a:pt x="752" y="930"/>
                  </a:lnTo>
                  <a:lnTo>
                    <a:pt x="662" y="1127"/>
                  </a:lnTo>
                  <a:lnTo>
                    <a:pt x="662" y="1127"/>
                  </a:lnTo>
                  <a:lnTo>
                    <a:pt x="537" y="1466"/>
                  </a:lnTo>
                  <a:lnTo>
                    <a:pt x="448" y="1824"/>
                  </a:lnTo>
                  <a:lnTo>
                    <a:pt x="448" y="1824"/>
                  </a:lnTo>
                  <a:lnTo>
                    <a:pt x="341" y="2360"/>
                  </a:lnTo>
                  <a:lnTo>
                    <a:pt x="251" y="2878"/>
                  </a:lnTo>
                  <a:lnTo>
                    <a:pt x="251" y="2878"/>
                  </a:lnTo>
                  <a:lnTo>
                    <a:pt x="162" y="3504"/>
                  </a:lnTo>
                  <a:lnTo>
                    <a:pt x="126" y="3826"/>
                  </a:lnTo>
                  <a:lnTo>
                    <a:pt x="144" y="4129"/>
                  </a:lnTo>
                  <a:lnTo>
                    <a:pt x="144" y="4129"/>
                  </a:lnTo>
                  <a:lnTo>
                    <a:pt x="144" y="4201"/>
                  </a:lnTo>
                  <a:lnTo>
                    <a:pt x="144" y="4255"/>
                  </a:lnTo>
                  <a:lnTo>
                    <a:pt x="144" y="4255"/>
                  </a:lnTo>
                  <a:lnTo>
                    <a:pt x="108" y="4451"/>
                  </a:lnTo>
                  <a:lnTo>
                    <a:pt x="108" y="4844"/>
                  </a:lnTo>
                  <a:lnTo>
                    <a:pt x="90" y="5917"/>
                  </a:lnTo>
                  <a:lnTo>
                    <a:pt x="90" y="7579"/>
                  </a:lnTo>
                  <a:lnTo>
                    <a:pt x="90" y="7579"/>
                  </a:lnTo>
                  <a:lnTo>
                    <a:pt x="72" y="7811"/>
                  </a:lnTo>
                  <a:lnTo>
                    <a:pt x="37" y="8043"/>
                  </a:lnTo>
                  <a:lnTo>
                    <a:pt x="37" y="8043"/>
                  </a:lnTo>
                  <a:lnTo>
                    <a:pt x="1" y="8311"/>
                  </a:lnTo>
                  <a:lnTo>
                    <a:pt x="1" y="8580"/>
                  </a:lnTo>
                  <a:lnTo>
                    <a:pt x="1" y="8580"/>
                  </a:lnTo>
                  <a:lnTo>
                    <a:pt x="19" y="12797"/>
                  </a:lnTo>
                  <a:lnTo>
                    <a:pt x="19" y="12797"/>
                  </a:lnTo>
                  <a:lnTo>
                    <a:pt x="19" y="13834"/>
                  </a:lnTo>
                  <a:lnTo>
                    <a:pt x="19" y="13834"/>
                  </a:lnTo>
                  <a:lnTo>
                    <a:pt x="37" y="14191"/>
                  </a:lnTo>
                  <a:lnTo>
                    <a:pt x="37" y="14191"/>
                  </a:lnTo>
                  <a:lnTo>
                    <a:pt x="19" y="14531"/>
                  </a:lnTo>
                  <a:lnTo>
                    <a:pt x="19" y="14531"/>
                  </a:lnTo>
                  <a:lnTo>
                    <a:pt x="19" y="15568"/>
                  </a:lnTo>
                  <a:lnTo>
                    <a:pt x="19" y="15568"/>
                  </a:lnTo>
                  <a:lnTo>
                    <a:pt x="1" y="19803"/>
                  </a:lnTo>
                  <a:lnTo>
                    <a:pt x="1" y="19803"/>
                  </a:lnTo>
                  <a:lnTo>
                    <a:pt x="1" y="20053"/>
                  </a:lnTo>
                  <a:lnTo>
                    <a:pt x="37" y="20322"/>
                  </a:lnTo>
                  <a:lnTo>
                    <a:pt x="37" y="20322"/>
                  </a:lnTo>
                  <a:lnTo>
                    <a:pt x="72" y="20554"/>
                  </a:lnTo>
                  <a:lnTo>
                    <a:pt x="90" y="20804"/>
                  </a:lnTo>
                  <a:lnTo>
                    <a:pt x="90" y="20804"/>
                  </a:lnTo>
                  <a:lnTo>
                    <a:pt x="90" y="22448"/>
                  </a:lnTo>
                  <a:lnTo>
                    <a:pt x="108" y="23539"/>
                  </a:lnTo>
                  <a:lnTo>
                    <a:pt x="108" y="23914"/>
                  </a:lnTo>
                  <a:lnTo>
                    <a:pt x="144" y="24110"/>
                  </a:lnTo>
                  <a:lnTo>
                    <a:pt x="144" y="24110"/>
                  </a:lnTo>
                  <a:lnTo>
                    <a:pt x="144" y="24164"/>
                  </a:lnTo>
                  <a:lnTo>
                    <a:pt x="144" y="24236"/>
                  </a:lnTo>
                  <a:lnTo>
                    <a:pt x="144" y="24236"/>
                  </a:lnTo>
                  <a:lnTo>
                    <a:pt x="126" y="24557"/>
                  </a:lnTo>
                  <a:lnTo>
                    <a:pt x="162" y="24861"/>
                  </a:lnTo>
                  <a:lnTo>
                    <a:pt x="251" y="25487"/>
                  </a:lnTo>
                  <a:lnTo>
                    <a:pt x="251" y="25487"/>
                  </a:lnTo>
                  <a:lnTo>
                    <a:pt x="341" y="26023"/>
                  </a:lnTo>
                  <a:lnTo>
                    <a:pt x="448" y="26541"/>
                  </a:lnTo>
                  <a:lnTo>
                    <a:pt x="448" y="26541"/>
                  </a:lnTo>
                  <a:lnTo>
                    <a:pt x="537" y="26898"/>
                  </a:lnTo>
                  <a:lnTo>
                    <a:pt x="662" y="27238"/>
                  </a:lnTo>
                  <a:lnTo>
                    <a:pt x="662" y="27238"/>
                  </a:lnTo>
                  <a:lnTo>
                    <a:pt x="752" y="27435"/>
                  </a:lnTo>
                  <a:lnTo>
                    <a:pt x="859" y="27649"/>
                  </a:lnTo>
                  <a:lnTo>
                    <a:pt x="859" y="27649"/>
                  </a:lnTo>
                  <a:lnTo>
                    <a:pt x="912" y="27738"/>
                  </a:lnTo>
                  <a:lnTo>
                    <a:pt x="984" y="27810"/>
                  </a:lnTo>
                  <a:lnTo>
                    <a:pt x="1073" y="27881"/>
                  </a:lnTo>
                  <a:lnTo>
                    <a:pt x="1163" y="27917"/>
                  </a:lnTo>
                  <a:lnTo>
                    <a:pt x="1163" y="27917"/>
                  </a:lnTo>
                  <a:lnTo>
                    <a:pt x="1252" y="27953"/>
                  </a:lnTo>
                  <a:lnTo>
                    <a:pt x="1359" y="28007"/>
                  </a:lnTo>
                  <a:lnTo>
                    <a:pt x="1359" y="28007"/>
                  </a:lnTo>
                  <a:lnTo>
                    <a:pt x="1645" y="28096"/>
                  </a:lnTo>
                  <a:lnTo>
                    <a:pt x="1788" y="28132"/>
                  </a:lnTo>
                  <a:lnTo>
                    <a:pt x="1931" y="28149"/>
                  </a:lnTo>
                  <a:lnTo>
                    <a:pt x="1931" y="28149"/>
                  </a:lnTo>
                  <a:lnTo>
                    <a:pt x="2163" y="28185"/>
                  </a:lnTo>
                  <a:lnTo>
                    <a:pt x="2378" y="28221"/>
                  </a:lnTo>
                  <a:lnTo>
                    <a:pt x="2610" y="28257"/>
                  </a:lnTo>
                  <a:lnTo>
                    <a:pt x="2825" y="28275"/>
                  </a:lnTo>
                  <a:lnTo>
                    <a:pt x="2825" y="28275"/>
                  </a:lnTo>
                  <a:lnTo>
                    <a:pt x="2968" y="28292"/>
                  </a:lnTo>
                  <a:lnTo>
                    <a:pt x="3111" y="28310"/>
                  </a:lnTo>
                  <a:lnTo>
                    <a:pt x="3397" y="28310"/>
                  </a:lnTo>
                  <a:lnTo>
                    <a:pt x="3397" y="28310"/>
                  </a:lnTo>
                  <a:lnTo>
                    <a:pt x="4165" y="28310"/>
                  </a:lnTo>
                  <a:lnTo>
                    <a:pt x="4165" y="28310"/>
                  </a:lnTo>
                  <a:lnTo>
                    <a:pt x="4290" y="28328"/>
                  </a:lnTo>
                  <a:lnTo>
                    <a:pt x="4433" y="28346"/>
                  </a:lnTo>
                  <a:lnTo>
                    <a:pt x="4433" y="28346"/>
                  </a:lnTo>
                  <a:lnTo>
                    <a:pt x="4576" y="28364"/>
                  </a:lnTo>
                  <a:lnTo>
                    <a:pt x="4719" y="28364"/>
                  </a:lnTo>
                  <a:lnTo>
                    <a:pt x="4862" y="28364"/>
                  </a:lnTo>
                  <a:lnTo>
                    <a:pt x="5005" y="28346"/>
                  </a:lnTo>
                  <a:lnTo>
                    <a:pt x="5005" y="28346"/>
                  </a:lnTo>
                  <a:lnTo>
                    <a:pt x="5309" y="28292"/>
                  </a:lnTo>
                  <a:lnTo>
                    <a:pt x="5595" y="28257"/>
                  </a:lnTo>
                  <a:lnTo>
                    <a:pt x="5881" y="28239"/>
                  </a:lnTo>
                  <a:lnTo>
                    <a:pt x="6185" y="28221"/>
                  </a:lnTo>
                  <a:lnTo>
                    <a:pt x="6185" y="28221"/>
                  </a:lnTo>
                  <a:lnTo>
                    <a:pt x="10367" y="28239"/>
                  </a:lnTo>
                  <a:lnTo>
                    <a:pt x="10367" y="28239"/>
                  </a:lnTo>
                  <a:lnTo>
                    <a:pt x="10474" y="28239"/>
                  </a:lnTo>
                  <a:lnTo>
                    <a:pt x="10528" y="28239"/>
                  </a:lnTo>
                  <a:lnTo>
                    <a:pt x="10581" y="28221"/>
                  </a:lnTo>
                  <a:lnTo>
                    <a:pt x="10581" y="28221"/>
                  </a:lnTo>
                  <a:lnTo>
                    <a:pt x="10706" y="28203"/>
                  </a:lnTo>
                  <a:lnTo>
                    <a:pt x="10957" y="28203"/>
                  </a:lnTo>
                  <a:lnTo>
                    <a:pt x="11707" y="28185"/>
                  </a:lnTo>
                  <a:lnTo>
                    <a:pt x="12833" y="28185"/>
                  </a:lnTo>
                  <a:lnTo>
                    <a:pt x="12833" y="28185"/>
                  </a:lnTo>
                  <a:lnTo>
                    <a:pt x="19392" y="28203"/>
                  </a:lnTo>
                  <a:lnTo>
                    <a:pt x="19392" y="28203"/>
                  </a:lnTo>
                  <a:lnTo>
                    <a:pt x="19624" y="28185"/>
                  </a:lnTo>
                  <a:lnTo>
                    <a:pt x="19624" y="28185"/>
                  </a:lnTo>
                  <a:lnTo>
                    <a:pt x="19660" y="28167"/>
                  </a:lnTo>
                  <a:lnTo>
                    <a:pt x="19678" y="28149"/>
                  </a:lnTo>
                  <a:lnTo>
                    <a:pt x="19714" y="28132"/>
                  </a:lnTo>
                  <a:lnTo>
                    <a:pt x="19714" y="28096"/>
                  </a:lnTo>
                  <a:lnTo>
                    <a:pt x="19714" y="28096"/>
                  </a:lnTo>
                  <a:lnTo>
                    <a:pt x="19714" y="28042"/>
                  </a:lnTo>
                  <a:lnTo>
                    <a:pt x="19678" y="28007"/>
                  </a:lnTo>
                  <a:lnTo>
                    <a:pt x="19642" y="27989"/>
                  </a:lnTo>
                  <a:lnTo>
                    <a:pt x="19607" y="27971"/>
                  </a:lnTo>
                  <a:lnTo>
                    <a:pt x="19607" y="27971"/>
                  </a:lnTo>
                  <a:lnTo>
                    <a:pt x="19428" y="27971"/>
                  </a:lnTo>
                  <a:lnTo>
                    <a:pt x="19428" y="27971"/>
                  </a:lnTo>
                  <a:lnTo>
                    <a:pt x="12815" y="27989"/>
                  </a:lnTo>
                  <a:lnTo>
                    <a:pt x="12815" y="27989"/>
                  </a:lnTo>
                  <a:lnTo>
                    <a:pt x="10402" y="28007"/>
                  </a:lnTo>
                  <a:lnTo>
                    <a:pt x="10402" y="28007"/>
                  </a:lnTo>
                  <a:lnTo>
                    <a:pt x="8454" y="28024"/>
                  </a:lnTo>
                  <a:lnTo>
                    <a:pt x="8454" y="28024"/>
                  </a:lnTo>
                  <a:lnTo>
                    <a:pt x="6363" y="28042"/>
                  </a:lnTo>
                  <a:lnTo>
                    <a:pt x="6363" y="28042"/>
                  </a:lnTo>
                  <a:lnTo>
                    <a:pt x="5827" y="28042"/>
                  </a:lnTo>
                  <a:lnTo>
                    <a:pt x="5577" y="28060"/>
                  </a:lnTo>
                  <a:lnTo>
                    <a:pt x="5309" y="28114"/>
                  </a:lnTo>
                  <a:lnTo>
                    <a:pt x="5309" y="28114"/>
                  </a:lnTo>
                  <a:lnTo>
                    <a:pt x="5255" y="28132"/>
                  </a:lnTo>
                  <a:lnTo>
                    <a:pt x="5184" y="28132"/>
                  </a:lnTo>
                  <a:lnTo>
                    <a:pt x="5184" y="28132"/>
                  </a:lnTo>
                  <a:lnTo>
                    <a:pt x="4987" y="28114"/>
                  </a:lnTo>
                  <a:lnTo>
                    <a:pt x="4791" y="28114"/>
                  </a:lnTo>
                  <a:lnTo>
                    <a:pt x="4576" y="28114"/>
                  </a:lnTo>
                  <a:lnTo>
                    <a:pt x="4380" y="28078"/>
                  </a:lnTo>
                  <a:lnTo>
                    <a:pt x="4380" y="28078"/>
                  </a:lnTo>
                  <a:lnTo>
                    <a:pt x="4326" y="28060"/>
                  </a:lnTo>
                  <a:lnTo>
                    <a:pt x="4255" y="28060"/>
                  </a:lnTo>
                  <a:lnTo>
                    <a:pt x="4255" y="28060"/>
                  </a:lnTo>
                  <a:lnTo>
                    <a:pt x="3897" y="28060"/>
                  </a:lnTo>
                  <a:lnTo>
                    <a:pt x="3522" y="28078"/>
                  </a:lnTo>
                  <a:lnTo>
                    <a:pt x="3164" y="28060"/>
                  </a:lnTo>
                  <a:lnTo>
                    <a:pt x="2986" y="28042"/>
                  </a:lnTo>
                  <a:lnTo>
                    <a:pt x="2807" y="28024"/>
                  </a:lnTo>
                  <a:lnTo>
                    <a:pt x="2807" y="28024"/>
                  </a:lnTo>
                  <a:lnTo>
                    <a:pt x="2664" y="28024"/>
                  </a:lnTo>
                  <a:lnTo>
                    <a:pt x="2521" y="28007"/>
                  </a:lnTo>
                  <a:lnTo>
                    <a:pt x="2253" y="27953"/>
                  </a:lnTo>
                  <a:lnTo>
                    <a:pt x="2253" y="27953"/>
                  </a:lnTo>
                  <a:lnTo>
                    <a:pt x="2163" y="27935"/>
                  </a:lnTo>
                  <a:lnTo>
                    <a:pt x="2056" y="27917"/>
                  </a:lnTo>
                  <a:lnTo>
                    <a:pt x="2056" y="27917"/>
                  </a:lnTo>
                  <a:lnTo>
                    <a:pt x="1842" y="27899"/>
                  </a:lnTo>
                  <a:lnTo>
                    <a:pt x="1627" y="27828"/>
                  </a:lnTo>
                  <a:lnTo>
                    <a:pt x="1431" y="27756"/>
                  </a:lnTo>
                  <a:lnTo>
                    <a:pt x="1216" y="27667"/>
                  </a:lnTo>
                  <a:lnTo>
                    <a:pt x="1216" y="27667"/>
                  </a:lnTo>
                  <a:lnTo>
                    <a:pt x="1181" y="27631"/>
                  </a:lnTo>
                  <a:lnTo>
                    <a:pt x="1127" y="27595"/>
                  </a:lnTo>
                  <a:lnTo>
                    <a:pt x="1073" y="27506"/>
                  </a:lnTo>
                  <a:lnTo>
                    <a:pt x="1073" y="27506"/>
                  </a:lnTo>
                  <a:lnTo>
                    <a:pt x="895" y="27131"/>
                  </a:lnTo>
                  <a:lnTo>
                    <a:pt x="823" y="26934"/>
                  </a:lnTo>
                  <a:lnTo>
                    <a:pt x="752" y="26738"/>
                  </a:lnTo>
                  <a:lnTo>
                    <a:pt x="752" y="26738"/>
                  </a:lnTo>
                  <a:lnTo>
                    <a:pt x="662" y="26380"/>
                  </a:lnTo>
                  <a:lnTo>
                    <a:pt x="573" y="26005"/>
                  </a:lnTo>
                  <a:lnTo>
                    <a:pt x="573" y="26005"/>
                  </a:lnTo>
                  <a:lnTo>
                    <a:pt x="501" y="25504"/>
                  </a:lnTo>
                  <a:lnTo>
                    <a:pt x="430" y="25004"/>
                  </a:lnTo>
                  <a:lnTo>
                    <a:pt x="430" y="25004"/>
                  </a:lnTo>
                  <a:lnTo>
                    <a:pt x="394" y="24718"/>
                  </a:lnTo>
                  <a:lnTo>
                    <a:pt x="376" y="24432"/>
                  </a:lnTo>
                  <a:lnTo>
                    <a:pt x="376" y="24432"/>
                  </a:lnTo>
                  <a:lnTo>
                    <a:pt x="358" y="23717"/>
                  </a:lnTo>
                  <a:lnTo>
                    <a:pt x="341" y="22520"/>
                  </a:lnTo>
                  <a:lnTo>
                    <a:pt x="323" y="21304"/>
                  </a:lnTo>
                  <a:lnTo>
                    <a:pt x="305" y="20590"/>
                  </a:lnTo>
                  <a:lnTo>
                    <a:pt x="305" y="20590"/>
                  </a:lnTo>
                  <a:lnTo>
                    <a:pt x="287" y="20411"/>
                  </a:lnTo>
                  <a:lnTo>
                    <a:pt x="287" y="20411"/>
                  </a:lnTo>
                  <a:lnTo>
                    <a:pt x="233" y="20089"/>
                  </a:lnTo>
                  <a:lnTo>
                    <a:pt x="215" y="19767"/>
                  </a:lnTo>
                  <a:lnTo>
                    <a:pt x="215" y="19767"/>
                  </a:lnTo>
                  <a:lnTo>
                    <a:pt x="180" y="14334"/>
                  </a:lnTo>
                  <a:lnTo>
                    <a:pt x="180" y="14334"/>
                  </a:lnTo>
                  <a:lnTo>
                    <a:pt x="180" y="14174"/>
                  </a:lnTo>
                  <a:lnTo>
                    <a:pt x="180" y="14174"/>
                  </a:lnTo>
                  <a:lnTo>
                    <a:pt x="180" y="14031"/>
                  </a:lnTo>
                  <a:lnTo>
                    <a:pt x="180" y="14031"/>
                  </a:lnTo>
                  <a:lnTo>
                    <a:pt x="215" y="8597"/>
                  </a:lnTo>
                  <a:lnTo>
                    <a:pt x="215" y="8597"/>
                  </a:lnTo>
                  <a:lnTo>
                    <a:pt x="233" y="8276"/>
                  </a:lnTo>
                  <a:lnTo>
                    <a:pt x="287" y="7954"/>
                  </a:lnTo>
                  <a:lnTo>
                    <a:pt x="287" y="7954"/>
                  </a:lnTo>
                  <a:lnTo>
                    <a:pt x="305" y="7775"/>
                  </a:lnTo>
                  <a:lnTo>
                    <a:pt x="305" y="7775"/>
                  </a:lnTo>
                  <a:lnTo>
                    <a:pt x="323" y="7060"/>
                  </a:lnTo>
                  <a:lnTo>
                    <a:pt x="341" y="5845"/>
                  </a:lnTo>
                  <a:lnTo>
                    <a:pt x="358" y="4648"/>
                  </a:lnTo>
                  <a:lnTo>
                    <a:pt x="376" y="3933"/>
                  </a:lnTo>
                  <a:lnTo>
                    <a:pt x="376" y="3933"/>
                  </a:lnTo>
                  <a:lnTo>
                    <a:pt x="394" y="3647"/>
                  </a:lnTo>
                  <a:lnTo>
                    <a:pt x="430" y="3361"/>
                  </a:lnTo>
                  <a:lnTo>
                    <a:pt x="430" y="3361"/>
                  </a:lnTo>
                  <a:lnTo>
                    <a:pt x="501" y="2861"/>
                  </a:lnTo>
                  <a:lnTo>
                    <a:pt x="573" y="2360"/>
                  </a:lnTo>
                  <a:lnTo>
                    <a:pt x="573" y="2360"/>
                  </a:lnTo>
                  <a:lnTo>
                    <a:pt x="662" y="2003"/>
                  </a:lnTo>
                  <a:lnTo>
                    <a:pt x="752" y="1627"/>
                  </a:lnTo>
                  <a:lnTo>
                    <a:pt x="752" y="1627"/>
                  </a:lnTo>
                  <a:lnTo>
                    <a:pt x="823" y="1431"/>
                  </a:lnTo>
                  <a:lnTo>
                    <a:pt x="895" y="1234"/>
                  </a:lnTo>
                  <a:lnTo>
                    <a:pt x="1073" y="859"/>
                  </a:lnTo>
                  <a:lnTo>
                    <a:pt x="1073" y="859"/>
                  </a:lnTo>
                  <a:lnTo>
                    <a:pt x="1127" y="769"/>
                  </a:lnTo>
                  <a:lnTo>
                    <a:pt x="1181" y="734"/>
                  </a:lnTo>
                  <a:lnTo>
                    <a:pt x="1216" y="698"/>
                  </a:lnTo>
                  <a:lnTo>
                    <a:pt x="1216" y="698"/>
                  </a:lnTo>
                  <a:lnTo>
                    <a:pt x="1431" y="609"/>
                  </a:lnTo>
                  <a:lnTo>
                    <a:pt x="1627" y="537"/>
                  </a:lnTo>
                  <a:lnTo>
                    <a:pt x="1842" y="466"/>
                  </a:lnTo>
                  <a:lnTo>
                    <a:pt x="2056" y="448"/>
                  </a:lnTo>
                  <a:lnTo>
                    <a:pt x="2056" y="448"/>
                  </a:lnTo>
                  <a:lnTo>
                    <a:pt x="2163" y="430"/>
                  </a:lnTo>
                  <a:lnTo>
                    <a:pt x="2253" y="412"/>
                  </a:lnTo>
                  <a:lnTo>
                    <a:pt x="2253" y="412"/>
                  </a:lnTo>
                  <a:lnTo>
                    <a:pt x="2521" y="358"/>
                  </a:lnTo>
                  <a:lnTo>
                    <a:pt x="2664" y="341"/>
                  </a:lnTo>
                  <a:lnTo>
                    <a:pt x="2807" y="341"/>
                  </a:lnTo>
                  <a:lnTo>
                    <a:pt x="2807" y="341"/>
                  </a:lnTo>
                  <a:lnTo>
                    <a:pt x="2986" y="323"/>
                  </a:lnTo>
                  <a:lnTo>
                    <a:pt x="3164" y="305"/>
                  </a:lnTo>
                  <a:lnTo>
                    <a:pt x="3522" y="287"/>
                  </a:lnTo>
                  <a:lnTo>
                    <a:pt x="3897" y="305"/>
                  </a:lnTo>
                  <a:lnTo>
                    <a:pt x="4255" y="305"/>
                  </a:lnTo>
                  <a:lnTo>
                    <a:pt x="4255" y="305"/>
                  </a:lnTo>
                  <a:lnTo>
                    <a:pt x="4326" y="305"/>
                  </a:lnTo>
                  <a:lnTo>
                    <a:pt x="4380" y="287"/>
                  </a:lnTo>
                  <a:lnTo>
                    <a:pt x="4380" y="287"/>
                  </a:lnTo>
                  <a:lnTo>
                    <a:pt x="4576" y="251"/>
                  </a:lnTo>
                  <a:lnTo>
                    <a:pt x="4791" y="251"/>
                  </a:lnTo>
                  <a:lnTo>
                    <a:pt x="4987" y="251"/>
                  </a:lnTo>
                  <a:lnTo>
                    <a:pt x="5184" y="251"/>
                  </a:lnTo>
                  <a:lnTo>
                    <a:pt x="5184" y="251"/>
                  </a:lnTo>
                  <a:lnTo>
                    <a:pt x="5255" y="251"/>
                  </a:lnTo>
                  <a:lnTo>
                    <a:pt x="5309" y="251"/>
                  </a:lnTo>
                  <a:lnTo>
                    <a:pt x="5309" y="251"/>
                  </a:lnTo>
                  <a:lnTo>
                    <a:pt x="5577" y="305"/>
                  </a:lnTo>
                  <a:lnTo>
                    <a:pt x="5827" y="323"/>
                  </a:lnTo>
                  <a:lnTo>
                    <a:pt x="6363" y="323"/>
                  </a:lnTo>
                  <a:lnTo>
                    <a:pt x="6363" y="323"/>
                  </a:lnTo>
                  <a:lnTo>
                    <a:pt x="9491" y="341"/>
                  </a:lnTo>
                  <a:lnTo>
                    <a:pt x="9491" y="341"/>
                  </a:lnTo>
                  <a:lnTo>
                    <a:pt x="13101" y="358"/>
                  </a:lnTo>
                  <a:lnTo>
                    <a:pt x="13101" y="358"/>
                  </a:lnTo>
                  <a:lnTo>
                    <a:pt x="15514" y="376"/>
                  </a:lnTo>
                  <a:lnTo>
                    <a:pt x="15514" y="376"/>
                  </a:lnTo>
                  <a:lnTo>
                    <a:pt x="23771" y="394"/>
                  </a:lnTo>
                  <a:lnTo>
                    <a:pt x="23771" y="394"/>
                  </a:lnTo>
                  <a:lnTo>
                    <a:pt x="23860" y="394"/>
                  </a:lnTo>
                  <a:lnTo>
                    <a:pt x="23860" y="394"/>
                  </a:lnTo>
                  <a:lnTo>
                    <a:pt x="23932" y="394"/>
                  </a:lnTo>
                  <a:lnTo>
                    <a:pt x="23932" y="394"/>
                  </a:lnTo>
                  <a:lnTo>
                    <a:pt x="34047" y="376"/>
                  </a:lnTo>
                  <a:lnTo>
                    <a:pt x="34047" y="376"/>
                  </a:lnTo>
                  <a:lnTo>
                    <a:pt x="38837" y="358"/>
                  </a:lnTo>
                  <a:lnTo>
                    <a:pt x="38837" y="358"/>
                  </a:lnTo>
                  <a:lnTo>
                    <a:pt x="40803" y="341"/>
                  </a:lnTo>
                  <a:lnTo>
                    <a:pt x="40803" y="341"/>
                  </a:lnTo>
                  <a:lnTo>
                    <a:pt x="42894" y="323"/>
                  </a:lnTo>
                  <a:lnTo>
                    <a:pt x="42894" y="323"/>
                  </a:lnTo>
                  <a:lnTo>
                    <a:pt x="43412" y="323"/>
                  </a:lnTo>
                  <a:lnTo>
                    <a:pt x="43680" y="305"/>
                  </a:lnTo>
                  <a:lnTo>
                    <a:pt x="43948" y="251"/>
                  </a:lnTo>
                  <a:lnTo>
                    <a:pt x="43948" y="251"/>
                  </a:lnTo>
                  <a:lnTo>
                    <a:pt x="44002" y="251"/>
                  </a:lnTo>
                  <a:lnTo>
                    <a:pt x="44073" y="251"/>
                  </a:lnTo>
                  <a:lnTo>
                    <a:pt x="44073" y="251"/>
                  </a:lnTo>
                  <a:lnTo>
                    <a:pt x="44270" y="251"/>
                  </a:lnTo>
                  <a:lnTo>
                    <a:pt x="44467" y="251"/>
                  </a:lnTo>
                  <a:lnTo>
                    <a:pt x="44663" y="251"/>
                  </a:lnTo>
                  <a:lnTo>
                    <a:pt x="44878" y="287"/>
                  </a:lnTo>
                  <a:lnTo>
                    <a:pt x="44878" y="287"/>
                  </a:lnTo>
                  <a:lnTo>
                    <a:pt x="44931" y="305"/>
                  </a:lnTo>
                  <a:lnTo>
                    <a:pt x="45003" y="305"/>
                  </a:lnTo>
                  <a:lnTo>
                    <a:pt x="45003" y="305"/>
                  </a:lnTo>
                  <a:lnTo>
                    <a:pt x="45360" y="305"/>
                  </a:lnTo>
                  <a:lnTo>
                    <a:pt x="45718" y="287"/>
                  </a:lnTo>
                  <a:lnTo>
                    <a:pt x="46093" y="305"/>
                  </a:lnTo>
                  <a:lnTo>
                    <a:pt x="46272" y="323"/>
                  </a:lnTo>
                  <a:lnTo>
                    <a:pt x="46450" y="341"/>
                  </a:lnTo>
                  <a:lnTo>
                    <a:pt x="46450" y="341"/>
                  </a:lnTo>
                  <a:lnTo>
                    <a:pt x="46593" y="341"/>
                  </a:lnTo>
                  <a:lnTo>
                    <a:pt x="46718" y="358"/>
                  </a:lnTo>
                  <a:lnTo>
                    <a:pt x="47004" y="412"/>
                  </a:lnTo>
                  <a:lnTo>
                    <a:pt x="47004" y="412"/>
                  </a:lnTo>
                  <a:lnTo>
                    <a:pt x="47094" y="430"/>
                  </a:lnTo>
                  <a:lnTo>
                    <a:pt x="47201" y="448"/>
                  </a:lnTo>
                  <a:lnTo>
                    <a:pt x="47201" y="448"/>
                  </a:lnTo>
                  <a:lnTo>
                    <a:pt x="47415" y="466"/>
                  </a:lnTo>
                  <a:lnTo>
                    <a:pt x="47630" y="537"/>
                  </a:lnTo>
                  <a:lnTo>
                    <a:pt x="47826" y="609"/>
                  </a:lnTo>
                  <a:lnTo>
                    <a:pt x="48023" y="698"/>
                  </a:lnTo>
                  <a:lnTo>
                    <a:pt x="48023" y="698"/>
                  </a:lnTo>
                  <a:lnTo>
                    <a:pt x="48077" y="734"/>
                  </a:lnTo>
                  <a:lnTo>
                    <a:pt x="48112" y="769"/>
                  </a:lnTo>
                  <a:lnTo>
                    <a:pt x="48184" y="859"/>
                  </a:lnTo>
                  <a:lnTo>
                    <a:pt x="48184" y="859"/>
                  </a:lnTo>
                  <a:lnTo>
                    <a:pt x="48363" y="1234"/>
                  </a:lnTo>
                  <a:lnTo>
                    <a:pt x="48434" y="1431"/>
                  </a:lnTo>
                  <a:lnTo>
                    <a:pt x="48488" y="1627"/>
                  </a:lnTo>
                  <a:lnTo>
                    <a:pt x="48488" y="1627"/>
                  </a:lnTo>
                  <a:lnTo>
                    <a:pt x="48595" y="2003"/>
                  </a:lnTo>
                  <a:lnTo>
                    <a:pt x="48666" y="2360"/>
                  </a:lnTo>
                  <a:lnTo>
                    <a:pt x="48666" y="2360"/>
                  </a:lnTo>
                  <a:lnTo>
                    <a:pt x="48756" y="2861"/>
                  </a:lnTo>
                  <a:lnTo>
                    <a:pt x="48827" y="3361"/>
                  </a:lnTo>
                  <a:lnTo>
                    <a:pt x="48827" y="3361"/>
                  </a:lnTo>
                  <a:lnTo>
                    <a:pt x="48863" y="3647"/>
                  </a:lnTo>
                  <a:lnTo>
                    <a:pt x="48881" y="3933"/>
                  </a:lnTo>
                  <a:lnTo>
                    <a:pt x="48881" y="3933"/>
                  </a:lnTo>
                  <a:lnTo>
                    <a:pt x="48899" y="4648"/>
                  </a:lnTo>
                  <a:lnTo>
                    <a:pt x="48917" y="5845"/>
                  </a:lnTo>
                  <a:lnTo>
                    <a:pt x="48935" y="7060"/>
                  </a:lnTo>
                  <a:lnTo>
                    <a:pt x="48952" y="7775"/>
                  </a:lnTo>
                  <a:lnTo>
                    <a:pt x="48952" y="7775"/>
                  </a:lnTo>
                  <a:lnTo>
                    <a:pt x="48970" y="7954"/>
                  </a:lnTo>
                  <a:lnTo>
                    <a:pt x="48970" y="7954"/>
                  </a:lnTo>
                  <a:lnTo>
                    <a:pt x="49006" y="8276"/>
                  </a:lnTo>
                  <a:lnTo>
                    <a:pt x="49042" y="8597"/>
                  </a:lnTo>
                  <a:lnTo>
                    <a:pt x="49042" y="8597"/>
                  </a:lnTo>
                  <a:lnTo>
                    <a:pt x="49060" y="14031"/>
                  </a:lnTo>
                  <a:lnTo>
                    <a:pt x="49060" y="14031"/>
                  </a:lnTo>
                  <a:lnTo>
                    <a:pt x="49060" y="14191"/>
                  </a:lnTo>
                  <a:lnTo>
                    <a:pt x="49060" y="14191"/>
                  </a:lnTo>
                  <a:lnTo>
                    <a:pt x="49060" y="14334"/>
                  </a:lnTo>
                  <a:lnTo>
                    <a:pt x="49060" y="14334"/>
                  </a:lnTo>
                  <a:lnTo>
                    <a:pt x="49042" y="19767"/>
                  </a:lnTo>
                  <a:lnTo>
                    <a:pt x="49042" y="19767"/>
                  </a:lnTo>
                  <a:lnTo>
                    <a:pt x="49006" y="20089"/>
                  </a:lnTo>
                  <a:lnTo>
                    <a:pt x="48970" y="20411"/>
                  </a:lnTo>
                  <a:lnTo>
                    <a:pt x="48970" y="20411"/>
                  </a:lnTo>
                  <a:lnTo>
                    <a:pt x="48952" y="20590"/>
                  </a:lnTo>
                  <a:lnTo>
                    <a:pt x="48952" y="20590"/>
                  </a:lnTo>
                  <a:lnTo>
                    <a:pt x="48935" y="21304"/>
                  </a:lnTo>
                  <a:lnTo>
                    <a:pt x="48917" y="22520"/>
                  </a:lnTo>
                  <a:lnTo>
                    <a:pt x="48899" y="23717"/>
                  </a:lnTo>
                  <a:lnTo>
                    <a:pt x="48881" y="24432"/>
                  </a:lnTo>
                  <a:lnTo>
                    <a:pt x="48881" y="24432"/>
                  </a:lnTo>
                  <a:lnTo>
                    <a:pt x="48863" y="24718"/>
                  </a:lnTo>
                  <a:lnTo>
                    <a:pt x="48827" y="25004"/>
                  </a:lnTo>
                  <a:lnTo>
                    <a:pt x="48827" y="25004"/>
                  </a:lnTo>
                  <a:lnTo>
                    <a:pt x="48756" y="25504"/>
                  </a:lnTo>
                  <a:lnTo>
                    <a:pt x="48666" y="26005"/>
                  </a:lnTo>
                  <a:lnTo>
                    <a:pt x="48666" y="26005"/>
                  </a:lnTo>
                  <a:lnTo>
                    <a:pt x="48595" y="26380"/>
                  </a:lnTo>
                  <a:lnTo>
                    <a:pt x="48488" y="26738"/>
                  </a:lnTo>
                  <a:lnTo>
                    <a:pt x="48488" y="26738"/>
                  </a:lnTo>
                  <a:lnTo>
                    <a:pt x="48434" y="26934"/>
                  </a:lnTo>
                  <a:lnTo>
                    <a:pt x="48363" y="27131"/>
                  </a:lnTo>
                  <a:lnTo>
                    <a:pt x="48184" y="27506"/>
                  </a:lnTo>
                  <a:lnTo>
                    <a:pt x="48184" y="27506"/>
                  </a:lnTo>
                  <a:lnTo>
                    <a:pt x="48112" y="27595"/>
                  </a:lnTo>
                  <a:lnTo>
                    <a:pt x="48077" y="27631"/>
                  </a:lnTo>
                  <a:lnTo>
                    <a:pt x="48023" y="27667"/>
                  </a:lnTo>
                  <a:lnTo>
                    <a:pt x="48023" y="27667"/>
                  </a:lnTo>
                  <a:lnTo>
                    <a:pt x="47826" y="27756"/>
                  </a:lnTo>
                  <a:lnTo>
                    <a:pt x="47630" y="27828"/>
                  </a:lnTo>
                  <a:lnTo>
                    <a:pt x="47415" y="27899"/>
                  </a:lnTo>
                  <a:lnTo>
                    <a:pt x="47201" y="27917"/>
                  </a:lnTo>
                  <a:lnTo>
                    <a:pt x="47201" y="27917"/>
                  </a:lnTo>
                  <a:lnTo>
                    <a:pt x="47094" y="27935"/>
                  </a:lnTo>
                  <a:lnTo>
                    <a:pt x="47004" y="27953"/>
                  </a:lnTo>
                  <a:lnTo>
                    <a:pt x="47004" y="27953"/>
                  </a:lnTo>
                  <a:lnTo>
                    <a:pt x="46718" y="28007"/>
                  </a:lnTo>
                  <a:lnTo>
                    <a:pt x="46593" y="28024"/>
                  </a:lnTo>
                  <a:lnTo>
                    <a:pt x="46450" y="28024"/>
                  </a:lnTo>
                  <a:lnTo>
                    <a:pt x="46450" y="28024"/>
                  </a:lnTo>
                  <a:lnTo>
                    <a:pt x="46272" y="28042"/>
                  </a:lnTo>
                  <a:lnTo>
                    <a:pt x="46093" y="28060"/>
                  </a:lnTo>
                  <a:lnTo>
                    <a:pt x="45718" y="28078"/>
                  </a:lnTo>
                  <a:lnTo>
                    <a:pt x="45360" y="28060"/>
                  </a:lnTo>
                  <a:lnTo>
                    <a:pt x="45003" y="28060"/>
                  </a:lnTo>
                  <a:lnTo>
                    <a:pt x="45003" y="28060"/>
                  </a:lnTo>
                  <a:lnTo>
                    <a:pt x="44931" y="28060"/>
                  </a:lnTo>
                  <a:lnTo>
                    <a:pt x="44878" y="28078"/>
                  </a:lnTo>
                  <a:lnTo>
                    <a:pt x="44878" y="28078"/>
                  </a:lnTo>
                  <a:lnTo>
                    <a:pt x="44663" y="28114"/>
                  </a:lnTo>
                  <a:lnTo>
                    <a:pt x="44467" y="28114"/>
                  </a:lnTo>
                  <a:lnTo>
                    <a:pt x="44270" y="28114"/>
                  </a:lnTo>
                  <a:lnTo>
                    <a:pt x="44073" y="28132"/>
                  </a:lnTo>
                  <a:lnTo>
                    <a:pt x="44073" y="28132"/>
                  </a:lnTo>
                  <a:lnTo>
                    <a:pt x="44002" y="28132"/>
                  </a:lnTo>
                  <a:lnTo>
                    <a:pt x="43948" y="28114"/>
                  </a:lnTo>
                  <a:lnTo>
                    <a:pt x="43948" y="28114"/>
                  </a:lnTo>
                  <a:lnTo>
                    <a:pt x="43680" y="28060"/>
                  </a:lnTo>
                  <a:lnTo>
                    <a:pt x="43412" y="28042"/>
                  </a:lnTo>
                  <a:lnTo>
                    <a:pt x="42894" y="28042"/>
                  </a:lnTo>
                  <a:lnTo>
                    <a:pt x="42894" y="28042"/>
                  </a:lnTo>
                  <a:lnTo>
                    <a:pt x="40803" y="28024"/>
                  </a:lnTo>
                  <a:lnTo>
                    <a:pt x="40803" y="28024"/>
                  </a:lnTo>
                  <a:lnTo>
                    <a:pt x="38837" y="28007"/>
                  </a:lnTo>
                  <a:lnTo>
                    <a:pt x="38837" y="28007"/>
                  </a:lnTo>
                  <a:lnTo>
                    <a:pt x="36424" y="27989"/>
                  </a:lnTo>
                  <a:lnTo>
                    <a:pt x="36424" y="27989"/>
                  </a:lnTo>
                  <a:lnTo>
                    <a:pt x="29829" y="27971"/>
                  </a:lnTo>
                  <a:lnTo>
                    <a:pt x="29829" y="27971"/>
                  </a:lnTo>
                  <a:lnTo>
                    <a:pt x="29651" y="27971"/>
                  </a:lnTo>
                  <a:lnTo>
                    <a:pt x="29651" y="27971"/>
                  </a:lnTo>
                  <a:lnTo>
                    <a:pt x="29597" y="27989"/>
                  </a:lnTo>
                  <a:lnTo>
                    <a:pt x="29561" y="28007"/>
                  </a:lnTo>
                  <a:lnTo>
                    <a:pt x="29543" y="28042"/>
                  </a:lnTo>
                  <a:lnTo>
                    <a:pt x="29543" y="28096"/>
                  </a:lnTo>
                  <a:lnTo>
                    <a:pt x="29543" y="28096"/>
                  </a:lnTo>
                  <a:lnTo>
                    <a:pt x="29543" y="28132"/>
                  </a:lnTo>
                  <a:lnTo>
                    <a:pt x="29561" y="28149"/>
                  </a:lnTo>
                  <a:lnTo>
                    <a:pt x="29597" y="28167"/>
                  </a:lnTo>
                  <a:lnTo>
                    <a:pt x="29633" y="28185"/>
                  </a:lnTo>
                  <a:lnTo>
                    <a:pt x="29633" y="28185"/>
                  </a:lnTo>
                  <a:lnTo>
                    <a:pt x="29865" y="28203"/>
                  </a:lnTo>
                  <a:lnTo>
                    <a:pt x="29865" y="28203"/>
                  </a:lnTo>
                  <a:lnTo>
                    <a:pt x="36424" y="28185"/>
                  </a:lnTo>
                  <a:lnTo>
                    <a:pt x="36424" y="28185"/>
                  </a:lnTo>
                  <a:lnTo>
                    <a:pt x="37550" y="28185"/>
                  </a:lnTo>
                  <a:lnTo>
                    <a:pt x="38283" y="28203"/>
                  </a:lnTo>
                  <a:lnTo>
                    <a:pt x="38551" y="28203"/>
                  </a:lnTo>
                  <a:lnTo>
                    <a:pt x="38676" y="28221"/>
                  </a:lnTo>
                  <a:lnTo>
                    <a:pt x="38676" y="28221"/>
                  </a:lnTo>
                  <a:lnTo>
                    <a:pt x="38730" y="28239"/>
                  </a:lnTo>
                  <a:lnTo>
                    <a:pt x="38783" y="28239"/>
                  </a:lnTo>
                  <a:lnTo>
                    <a:pt x="38890" y="28239"/>
                  </a:lnTo>
                  <a:lnTo>
                    <a:pt x="38890" y="28239"/>
                  </a:lnTo>
                  <a:lnTo>
                    <a:pt x="43073" y="28221"/>
                  </a:lnTo>
                  <a:lnTo>
                    <a:pt x="43073" y="28221"/>
                  </a:lnTo>
                  <a:lnTo>
                    <a:pt x="43358" y="28239"/>
                  </a:lnTo>
                  <a:lnTo>
                    <a:pt x="43662" y="28257"/>
                  </a:lnTo>
                  <a:lnTo>
                    <a:pt x="43948" y="28292"/>
                  </a:lnTo>
                  <a:lnTo>
                    <a:pt x="44252" y="28346"/>
                  </a:lnTo>
                  <a:lnTo>
                    <a:pt x="44252" y="28346"/>
                  </a:lnTo>
                  <a:lnTo>
                    <a:pt x="44395" y="28364"/>
                  </a:lnTo>
                  <a:lnTo>
                    <a:pt x="44538" y="28364"/>
                  </a:lnTo>
                  <a:lnTo>
                    <a:pt x="44681" y="28364"/>
                  </a:lnTo>
                  <a:lnTo>
                    <a:pt x="44824" y="28346"/>
                  </a:lnTo>
                  <a:lnTo>
                    <a:pt x="44824" y="28346"/>
                  </a:lnTo>
                  <a:lnTo>
                    <a:pt x="44949" y="28328"/>
                  </a:lnTo>
                  <a:lnTo>
                    <a:pt x="45092" y="28310"/>
                  </a:lnTo>
                  <a:lnTo>
                    <a:pt x="45092" y="28310"/>
                  </a:lnTo>
                  <a:lnTo>
                    <a:pt x="45843" y="28310"/>
                  </a:lnTo>
                  <a:lnTo>
                    <a:pt x="45843" y="28310"/>
                  </a:lnTo>
                  <a:lnTo>
                    <a:pt x="46147" y="28310"/>
                  </a:lnTo>
                  <a:lnTo>
                    <a:pt x="46289" y="28292"/>
                  </a:lnTo>
                  <a:lnTo>
                    <a:pt x="46432" y="28275"/>
                  </a:lnTo>
                  <a:lnTo>
                    <a:pt x="46432" y="28275"/>
                  </a:lnTo>
                  <a:lnTo>
                    <a:pt x="46647" y="28257"/>
                  </a:lnTo>
                  <a:lnTo>
                    <a:pt x="46879" y="28221"/>
                  </a:lnTo>
                  <a:lnTo>
                    <a:pt x="47094" y="28185"/>
                  </a:lnTo>
                  <a:lnTo>
                    <a:pt x="47326" y="28149"/>
                  </a:lnTo>
                  <a:lnTo>
                    <a:pt x="47326" y="28149"/>
                  </a:lnTo>
                  <a:lnTo>
                    <a:pt x="47469" y="28132"/>
                  </a:lnTo>
                  <a:lnTo>
                    <a:pt x="47612" y="28096"/>
                  </a:lnTo>
                  <a:lnTo>
                    <a:pt x="47898" y="28007"/>
                  </a:lnTo>
                  <a:lnTo>
                    <a:pt x="47898" y="28007"/>
                  </a:lnTo>
                  <a:lnTo>
                    <a:pt x="47987" y="27953"/>
                  </a:lnTo>
                  <a:lnTo>
                    <a:pt x="48095" y="27917"/>
                  </a:lnTo>
                  <a:lnTo>
                    <a:pt x="48095" y="27917"/>
                  </a:lnTo>
                  <a:lnTo>
                    <a:pt x="48184" y="27881"/>
                  </a:lnTo>
                  <a:lnTo>
                    <a:pt x="48273" y="27810"/>
                  </a:lnTo>
                  <a:lnTo>
                    <a:pt x="48345" y="27738"/>
                  </a:lnTo>
                  <a:lnTo>
                    <a:pt x="48398" y="27649"/>
                  </a:lnTo>
                  <a:lnTo>
                    <a:pt x="48398" y="27649"/>
                  </a:lnTo>
                  <a:lnTo>
                    <a:pt x="48488" y="27435"/>
                  </a:lnTo>
                  <a:lnTo>
                    <a:pt x="48595" y="27238"/>
                  </a:lnTo>
                  <a:lnTo>
                    <a:pt x="48595" y="27238"/>
                  </a:lnTo>
                  <a:lnTo>
                    <a:pt x="48702" y="26898"/>
                  </a:lnTo>
                  <a:lnTo>
                    <a:pt x="48809" y="26541"/>
                  </a:lnTo>
                  <a:lnTo>
                    <a:pt x="48809" y="26541"/>
                  </a:lnTo>
                  <a:lnTo>
                    <a:pt x="48917" y="26023"/>
                  </a:lnTo>
                  <a:lnTo>
                    <a:pt x="49006" y="25487"/>
                  </a:lnTo>
                  <a:lnTo>
                    <a:pt x="49006" y="25487"/>
                  </a:lnTo>
                  <a:lnTo>
                    <a:pt x="49095" y="24861"/>
                  </a:lnTo>
                  <a:lnTo>
                    <a:pt x="49113" y="24557"/>
                  </a:lnTo>
                  <a:lnTo>
                    <a:pt x="49113" y="24236"/>
                  </a:lnTo>
                  <a:lnTo>
                    <a:pt x="49113" y="24236"/>
                  </a:lnTo>
                  <a:lnTo>
                    <a:pt x="49113" y="24164"/>
                  </a:lnTo>
                  <a:lnTo>
                    <a:pt x="49113" y="24110"/>
                  </a:lnTo>
                  <a:lnTo>
                    <a:pt x="49113" y="24110"/>
                  </a:lnTo>
                  <a:lnTo>
                    <a:pt x="49131" y="23914"/>
                  </a:lnTo>
                  <a:lnTo>
                    <a:pt x="49149" y="23539"/>
                  </a:lnTo>
                  <a:lnTo>
                    <a:pt x="49167" y="22448"/>
                  </a:lnTo>
                  <a:lnTo>
                    <a:pt x="49167" y="20804"/>
                  </a:lnTo>
                  <a:lnTo>
                    <a:pt x="49167" y="20804"/>
                  </a:lnTo>
                  <a:lnTo>
                    <a:pt x="49185" y="20554"/>
                  </a:lnTo>
                  <a:lnTo>
                    <a:pt x="49220" y="20322"/>
                  </a:lnTo>
                  <a:lnTo>
                    <a:pt x="49220" y="20322"/>
                  </a:lnTo>
                  <a:lnTo>
                    <a:pt x="49238" y="20053"/>
                  </a:lnTo>
                  <a:lnTo>
                    <a:pt x="49256" y="19803"/>
                  </a:lnTo>
                  <a:lnTo>
                    <a:pt x="49256" y="19803"/>
                  </a:lnTo>
                  <a:lnTo>
                    <a:pt x="49238" y="15568"/>
                  </a:lnTo>
                  <a:lnTo>
                    <a:pt x="49238" y="15568"/>
                  </a:lnTo>
                  <a:lnTo>
                    <a:pt x="49238" y="14531"/>
                  </a:lnTo>
                  <a:lnTo>
                    <a:pt x="49238" y="14531"/>
                  </a:lnTo>
                  <a:close/>
                </a:path>
              </a:pathLst>
            </a:custGeom>
            <a:solidFill>
              <a:srgbClr val="D3E6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4" name="Google Shape;564;p31"/>
            <p:cNvSpPr/>
            <p:nvPr/>
          </p:nvSpPr>
          <p:spPr>
            <a:xfrm>
              <a:off x="8113931" y="4596876"/>
              <a:ext cx="252028" cy="66965"/>
            </a:xfrm>
            <a:custGeom>
              <a:avLst/>
              <a:gdLst/>
              <a:ahLst/>
              <a:cxnLst/>
              <a:rect l="l" t="t" r="r" b="b"/>
              <a:pathLst>
                <a:path w="1448" h="412" extrusionOk="0">
                  <a:moveTo>
                    <a:pt x="72" y="376"/>
                  </a:moveTo>
                  <a:lnTo>
                    <a:pt x="72" y="376"/>
                  </a:lnTo>
                  <a:lnTo>
                    <a:pt x="143" y="393"/>
                  </a:lnTo>
                  <a:lnTo>
                    <a:pt x="233" y="411"/>
                  </a:lnTo>
                  <a:lnTo>
                    <a:pt x="322" y="411"/>
                  </a:lnTo>
                  <a:lnTo>
                    <a:pt x="411" y="393"/>
                  </a:lnTo>
                  <a:lnTo>
                    <a:pt x="411" y="393"/>
                  </a:lnTo>
                  <a:lnTo>
                    <a:pt x="608" y="340"/>
                  </a:lnTo>
                  <a:lnTo>
                    <a:pt x="822" y="322"/>
                  </a:lnTo>
                  <a:lnTo>
                    <a:pt x="1019" y="286"/>
                  </a:lnTo>
                  <a:lnTo>
                    <a:pt x="1216" y="268"/>
                  </a:lnTo>
                  <a:lnTo>
                    <a:pt x="1216" y="268"/>
                  </a:lnTo>
                  <a:lnTo>
                    <a:pt x="1305" y="250"/>
                  </a:lnTo>
                  <a:lnTo>
                    <a:pt x="1394" y="215"/>
                  </a:lnTo>
                  <a:lnTo>
                    <a:pt x="1394" y="215"/>
                  </a:lnTo>
                  <a:lnTo>
                    <a:pt x="1430" y="179"/>
                  </a:lnTo>
                  <a:lnTo>
                    <a:pt x="1448" y="125"/>
                  </a:lnTo>
                  <a:lnTo>
                    <a:pt x="1448" y="125"/>
                  </a:lnTo>
                  <a:lnTo>
                    <a:pt x="1448" y="90"/>
                  </a:lnTo>
                  <a:lnTo>
                    <a:pt x="1430" y="54"/>
                  </a:lnTo>
                  <a:lnTo>
                    <a:pt x="1412" y="36"/>
                  </a:lnTo>
                  <a:lnTo>
                    <a:pt x="1376" y="18"/>
                  </a:lnTo>
                  <a:lnTo>
                    <a:pt x="1376" y="18"/>
                  </a:lnTo>
                  <a:lnTo>
                    <a:pt x="1216" y="0"/>
                  </a:lnTo>
                  <a:lnTo>
                    <a:pt x="1216" y="0"/>
                  </a:lnTo>
                  <a:lnTo>
                    <a:pt x="1019" y="18"/>
                  </a:lnTo>
                  <a:lnTo>
                    <a:pt x="805" y="36"/>
                  </a:lnTo>
                  <a:lnTo>
                    <a:pt x="608" y="72"/>
                  </a:lnTo>
                  <a:lnTo>
                    <a:pt x="394" y="125"/>
                  </a:lnTo>
                  <a:lnTo>
                    <a:pt x="394" y="125"/>
                  </a:lnTo>
                  <a:lnTo>
                    <a:pt x="251" y="143"/>
                  </a:lnTo>
                  <a:lnTo>
                    <a:pt x="108" y="179"/>
                  </a:lnTo>
                  <a:lnTo>
                    <a:pt x="108" y="179"/>
                  </a:lnTo>
                  <a:lnTo>
                    <a:pt x="54" y="197"/>
                  </a:lnTo>
                  <a:lnTo>
                    <a:pt x="18" y="250"/>
                  </a:lnTo>
                  <a:lnTo>
                    <a:pt x="18" y="250"/>
                  </a:lnTo>
                  <a:lnTo>
                    <a:pt x="0" y="286"/>
                  </a:lnTo>
                  <a:lnTo>
                    <a:pt x="18" y="322"/>
                  </a:lnTo>
                  <a:lnTo>
                    <a:pt x="36" y="358"/>
                  </a:lnTo>
                  <a:lnTo>
                    <a:pt x="72" y="376"/>
                  </a:lnTo>
                  <a:lnTo>
                    <a:pt x="72" y="376"/>
                  </a:lnTo>
                  <a:close/>
                </a:path>
              </a:pathLst>
            </a:custGeom>
            <a:solidFill>
              <a:srgbClr val="D3E6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5" name="Google Shape;565;p31"/>
            <p:cNvSpPr/>
            <p:nvPr/>
          </p:nvSpPr>
          <p:spPr>
            <a:xfrm>
              <a:off x="8558808" y="4198821"/>
              <a:ext cx="65444" cy="232591"/>
            </a:xfrm>
            <a:custGeom>
              <a:avLst/>
              <a:gdLst/>
              <a:ahLst/>
              <a:cxnLst/>
              <a:rect l="l" t="t" r="r" b="b"/>
              <a:pathLst>
                <a:path w="376" h="1431" extrusionOk="0">
                  <a:moveTo>
                    <a:pt x="36" y="591"/>
                  </a:moveTo>
                  <a:lnTo>
                    <a:pt x="36" y="591"/>
                  </a:lnTo>
                  <a:lnTo>
                    <a:pt x="125" y="948"/>
                  </a:lnTo>
                  <a:lnTo>
                    <a:pt x="161" y="1305"/>
                  </a:lnTo>
                  <a:lnTo>
                    <a:pt x="161" y="1305"/>
                  </a:lnTo>
                  <a:lnTo>
                    <a:pt x="179" y="1341"/>
                  </a:lnTo>
                  <a:lnTo>
                    <a:pt x="197" y="1395"/>
                  </a:lnTo>
                  <a:lnTo>
                    <a:pt x="215" y="1413"/>
                  </a:lnTo>
                  <a:lnTo>
                    <a:pt x="268" y="1431"/>
                  </a:lnTo>
                  <a:lnTo>
                    <a:pt x="268" y="1431"/>
                  </a:lnTo>
                  <a:lnTo>
                    <a:pt x="304" y="1431"/>
                  </a:lnTo>
                  <a:lnTo>
                    <a:pt x="340" y="1395"/>
                  </a:lnTo>
                  <a:lnTo>
                    <a:pt x="357" y="1359"/>
                  </a:lnTo>
                  <a:lnTo>
                    <a:pt x="375" y="1288"/>
                  </a:lnTo>
                  <a:lnTo>
                    <a:pt x="375" y="1288"/>
                  </a:lnTo>
                  <a:lnTo>
                    <a:pt x="375" y="1127"/>
                  </a:lnTo>
                  <a:lnTo>
                    <a:pt x="357" y="948"/>
                  </a:lnTo>
                  <a:lnTo>
                    <a:pt x="357" y="948"/>
                  </a:lnTo>
                  <a:lnTo>
                    <a:pt x="268" y="555"/>
                  </a:lnTo>
                  <a:lnTo>
                    <a:pt x="179" y="162"/>
                  </a:lnTo>
                  <a:lnTo>
                    <a:pt x="179" y="162"/>
                  </a:lnTo>
                  <a:lnTo>
                    <a:pt x="143" y="72"/>
                  </a:lnTo>
                  <a:lnTo>
                    <a:pt x="143" y="72"/>
                  </a:lnTo>
                  <a:lnTo>
                    <a:pt x="107" y="19"/>
                  </a:lnTo>
                  <a:lnTo>
                    <a:pt x="89" y="1"/>
                  </a:lnTo>
                  <a:lnTo>
                    <a:pt x="54" y="19"/>
                  </a:lnTo>
                  <a:lnTo>
                    <a:pt x="54" y="19"/>
                  </a:lnTo>
                  <a:lnTo>
                    <a:pt x="18" y="37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0" y="126"/>
                  </a:lnTo>
                  <a:lnTo>
                    <a:pt x="18" y="162"/>
                  </a:lnTo>
                  <a:lnTo>
                    <a:pt x="18" y="162"/>
                  </a:lnTo>
                  <a:lnTo>
                    <a:pt x="18" y="305"/>
                  </a:lnTo>
                  <a:lnTo>
                    <a:pt x="18" y="305"/>
                  </a:lnTo>
                  <a:lnTo>
                    <a:pt x="18" y="305"/>
                  </a:lnTo>
                  <a:lnTo>
                    <a:pt x="18" y="448"/>
                  </a:lnTo>
                  <a:lnTo>
                    <a:pt x="36" y="591"/>
                  </a:lnTo>
                  <a:lnTo>
                    <a:pt x="36" y="591"/>
                  </a:lnTo>
                  <a:close/>
                </a:path>
              </a:pathLst>
            </a:custGeom>
            <a:solidFill>
              <a:srgbClr val="D3E6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6" name="Google Shape;566;p31"/>
            <p:cNvSpPr/>
            <p:nvPr/>
          </p:nvSpPr>
          <p:spPr>
            <a:xfrm>
              <a:off x="8344028" y="4257010"/>
              <a:ext cx="112264" cy="151160"/>
            </a:xfrm>
            <a:custGeom>
              <a:avLst/>
              <a:gdLst/>
              <a:ahLst/>
              <a:cxnLst/>
              <a:rect l="l" t="t" r="r" b="b"/>
              <a:pathLst>
                <a:path w="645" h="930" extrusionOk="0">
                  <a:moveTo>
                    <a:pt x="483" y="912"/>
                  </a:moveTo>
                  <a:lnTo>
                    <a:pt x="483" y="912"/>
                  </a:lnTo>
                  <a:lnTo>
                    <a:pt x="519" y="930"/>
                  </a:lnTo>
                  <a:lnTo>
                    <a:pt x="573" y="930"/>
                  </a:lnTo>
                  <a:lnTo>
                    <a:pt x="573" y="930"/>
                  </a:lnTo>
                  <a:lnTo>
                    <a:pt x="609" y="894"/>
                  </a:lnTo>
                  <a:lnTo>
                    <a:pt x="644" y="840"/>
                  </a:lnTo>
                  <a:lnTo>
                    <a:pt x="644" y="840"/>
                  </a:lnTo>
                  <a:lnTo>
                    <a:pt x="644" y="769"/>
                  </a:lnTo>
                  <a:lnTo>
                    <a:pt x="626" y="679"/>
                  </a:lnTo>
                  <a:lnTo>
                    <a:pt x="626" y="679"/>
                  </a:lnTo>
                  <a:lnTo>
                    <a:pt x="519" y="483"/>
                  </a:lnTo>
                  <a:lnTo>
                    <a:pt x="394" y="304"/>
                  </a:lnTo>
                  <a:lnTo>
                    <a:pt x="251" y="161"/>
                  </a:lnTo>
                  <a:lnTo>
                    <a:pt x="108" y="18"/>
                  </a:lnTo>
                  <a:lnTo>
                    <a:pt x="108" y="18"/>
                  </a:lnTo>
                  <a:lnTo>
                    <a:pt x="72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1" y="36"/>
                  </a:lnTo>
                  <a:lnTo>
                    <a:pt x="1" y="72"/>
                  </a:lnTo>
                  <a:lnTo>
                    <a:pt x="1" y="72"/>
                  </a:lnTo>
                  <a:lnTo>
                    <a:pt x="37" y="233"/>
                  </a:lnTo>
                  <a:lnTo>
                    <a:pt x="54" y="304"/>
                  </a:lnTo>
                  <a:lnTo>
                    <a:pt x="90" y="358"/>
                  </a:lnTo>
                  <a:lnTo>
                    <a:pt x="90" y="358"/>
                  </a:lnTo>
                  <a:lnTo>
                    <a:pt x="180" y="465"/>
                  </a:lnTo>
                  <a:lnTo>
                    <a:pt x="269" y="572"/>
                  </a:lnTo>
                  <a:lnTo>
                    <a:pt x="412" y="804"/>
                  </a:lnTo>
                  <a:lnTo>
                    <a:pt x="412" y="804"/>
                  </a:lnTo>
                  <a:lnTo>
                    <a:pt x="483" y="912"/>
                  </a:lnTo>
                  <a:lnTo>
                    <a:pt x="483" y="912"/>
                  </a:lnTo>
                  <a:close/>
                </a:path>
              </a:pathLst>
            </a:custGeom>
            <a:solidFill>
              <a:srgbClr val="D3E6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7" name="Google Shape;567;p31"/>
            <p:cNvSpPr/>
            <p:nvPr/>
          </p:nvSpPr>
          <p:spPr>
            <a:xfrm>
              <a:off x="8210356" y="4416784"/>
              <a:ext cx="161869" cy="58188"/>
            </a:xfrm>
            <a:custGeom>
              <a:avLst/>
              <a:gdLst/>
              <a:ahLst/>
              <a:cxnLst/>
              <a:rect l="l" t="t" r="r" b="b"/>
              <a:pathLst>
                <a:path w="930" h="358" extrusionOk="0">
                  <a:moveTo>
                    <a:pt x="429" y="0"/>
                  </a:moveTo>
                  <a:lnTo>
                    <a:pt x="429" y="0"/>
                  </a:lnTo>
                  <a:lnTo>
                    <a:pt x="322" y="0"/>
                  </a:lnTo>
                  <a:lnTo>
                    <a:pt x="215" y="18"/>
                  </a:lnTo>
                  <a:lnTo>
                    <a:pt x="108" y="54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54" y="161"/>
                  </a:lnTo>
                  <a:lnTo>
                    <a:pt x="125" y="197"/>
                  </a:lnTo>
                  <a:lnTo>
                    <a:pt x="251" y="233"/>
                  </a:lnTo>
                  <a:lnTo>
                    <a:pt x="251" y="233"/>
                  </a:lnTo>
                  <a:lnTo>
                    <a:pt x="501" y="268"/>
                  </a:lnTo>
                  <a:lnTo>
                    <a:pt x="608" y="304"/>
                  </a:lnTo>
                  <a:lnTo>
                    <a:pt x="733" y="358"/>
                  </a:lnTo>
                  <a:lnTo>
                    <a:pt x="733" y="358"/>
                  </a:lnTo>
                  <a:lnTo>
                    <a:pt x="787" y="358"/>
                  </a:lnTo>
                  <a:lnTo>
                    <a:pt x="787" y="358"/>
                  </a:lnTo>
                  <a:lnTo>
                    <a:pt x="822" y="358"/>
                  </a:lnTo>
                  <a:lnTo>
                    <a:pt x="858" y="358"/>
                  </a:lnTo>
                  <a:lnTo>
                    <a:pt x="894" y="322"/>
                  </a:lnTo>
                  <a:lnTo>
                    <a:pt x="912" y="286"/>
                  </a:lnTo>
                  <a:lnTo>
                    <a:pt x="912" y="286"/>
                  </a:lnTo>
                  <a:lnTo>
                    <a:pt x="930" y="233"/>
                  </a:lnTo>
                  <a:lnTo>
                    <a:pt x="912" y="197"/>
                  </a:lnTo>
                  <a:lnTo>
                    <a:pt x="894" y="161"/>
                  </a:lnTo>
                  <a:lnTo>
                    <a:pt x="858" y="125"/>
                  </a:lnTo>
                  <a:lnTo>
                    <a:pt x="858" y="125"/>
                  </a:lnTo>
                  <a:lnTo>
                    <a:pt x="662" y="54"/>
                  </a:lnTo>
                  <a:lnTo>
                    <a:pt x="554" y="18"/>
                  </a:lnTo>
                  <a:lnTo>
                    <a:pt x="429" y="0"/>
                  </a:lnTo>
                  <a:lnTo>
                    <a:pt x="429" y="0"/>
                  </a:lnTo>
                  <a:close/>
                </a:path>
              </a:pathLst>
            </a:custGeom>
            <a:solidFill>
              <a:srgbClr val="D3E6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8" name="Google Shape;568;p31"/>
            <p:cNvSpPr/>
            <p:nvPr/>
          </p:nvSpPr>
          <p:spPr>
            <a:xfrm>
              <a:off x="8113931" y="477686"/>
              <a:ext cx="252028" cy="66965"/>
            </a:xfrm>
            <a:custGeom>
              <a:avLst/>
              <a:gdLst/>
              <a:ahLst/>
              <a:cxnLst/>
              <a:rect l="l" t="t" r="r" b="b"/>
              <a:pathLst>
                <a:path w="1448" h="412" extrusionOk="0">
                  <a:moveTo>
                    <a:pt x="1394" y="197"/>
                  </a:moveTo>
                  <a:lnTo>
                    <a:pt x="1394" y="197"/>
                  </a:lnTo>
                  <a:lnTo>
                    <a:pt x="1305" y="161"/>
                  </a:lnTo>
                  <a:lnTo>
                    <a:pt x="1216" y="144"/>
                  </a:lnTo>
                  <a:lnTo>
                    <a:pt x="1216" y="144"/>
                  </a:lnTo>
                  <a:lnTo>
                    <a:pt x="1019" y="126"/>
                  </a:lnTo>
                  <a:lnTo>
                    <a:pt x="822" y="108"/>
                  </a:lnTo>
                  <a:lnTo>
                    <a:pt x="608" y="72"/>
                  </a:lnTo>
                  <a:lnTo>
                    <a:pt x="411" y="19"/>
                  </a:lnTo>
                  <a:lnTo>
                    <a:pt x="411" y="19"/>
                  </a:lnTo>
                  <a:lnTo>
                    <a:pt x="322" y="1"/>
                  </a:lnTo>
                  <a:lnTo>
                    <a:pt x="233" y="1"/>
                  </a:lnTo>
                  <a:lnTo>
                    <a:pt x="143" y="19"/>
                  </a:lnTo>
                  <a:lnTo>
                    <a:pt x="72" y="36"/>
                  </a:lnTo>
                  <a:lnTo>
                    <a:pt x="72" y="36"/>
                  </a:lnTo>
                  <a:lnTo>
                    <a:pt x="36" y="72"/>
                  </a:lnTo>
                  <a:lnTo>
                    <a:pt x="18" y="90"/>
                  </a:lnTo>
                  <a:lnTo>
                    <a:pt x="0" y="126"/>
                  </a:lnTo>
                  <a:lnTo>
                    <a:pt x="18" y="161"/>
                  </a:lnTo>
                  <a:lnTo>
                    <a:pt x="18" y="161"/>
                  </a:lnTo>
                  <a:lnTo>
                    <a:pt x="54" y="215"/>
                  </a:lnTo>
                  <a:lnTo>
                    <a:pt x="108" y="251"/>
                  </a:lnTo>
                  <a:lnTo>
                    <a:pt x="108" y="251"/>
                  </a:lnTo>
                  <a:lnTo>
                    <a:pt x="251" y="269"/>
                  </a:lnTo>
                  <a:lnTo>
                    <a:pt x="394" y="304"/>
                  </a:lnTo>
                  <a:lnTo>
                    <a:pt x="394" y="304"/>
                  </a:lnTo>
                  <a:lnTo>
                    <a:pt x="608" y="340"/>
                  </a:lnTo>
                  <a:lnTo>
                    <a:pt x="805" y="376"/>
                  </a:lnTo>
                  <a:lnTo>
                    <a:pt x="1019" y="394"/>
                  </a:lnTo>
                  <a:lnTo>
                    <a:pt x="1216" y="412"/>
                  </a:lnTo>
                  <a:lnTo>
                    <a:pt x="1216" y="412"/>
                  </a:lnTo>
                  <a:lnTo>
                    <a:pt x="1376" y="394"/>
                  </a:lnTo>
                  <a:lnTo>
                    <a:pt x="1376" y="394"/>
                  </a:lnTo>
                  <a:lnTo>
                    <a:pt x="1412" y="376"/>
                  </a:lnTo>
                  <a:lnTo>
                    <a:pt x="1430" y="358"/>
                  </a:lnTo>
                  <a:lnTo>
                    <a:pt x="1448" y="322"/>
                  </a:lnTo>
                  <a:lnTo>
                    <a:pt x="1448" y="287"/>
                  </a:lnTo>
                  <a:lnTo>
                    <a:pt x="1448" y="287"/>
                  </a:lnTo>
                  <a:lnTo>
                    <a:pt x="1430" y="233"/>
                  </a:lnTo>
                  <a:lnTo>
                    <a:pt x="1394" y="197"/>
                  </a:lnTo>
                  <a:lnTo>
                    <a:pt x="1394" y="197"/>
                  </a:lnTo>
                  <a:close/>
                </a:path>
              </a:pathLst>
            </a:custGeom>
            <a:solidFill>
              <a:srgbClr val="D3E6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9" name="Google Shape;569;p31"/>
            <p:cNvSpPr/>
            <p:nvPr/>
          </p:nvSpPr>
          <p:spPr>
            <a:xfrm>
              <a:off x="8558808" y="710115"/>
              <a:ext cx="65444" cy="232591"/>
            </a:xfrm>
            <a:custGeom>
              <a:avLst/>
              <a:gdLst/>
              <a:ahLst/>
              <a:cxnLst/>
              <a:rect l="l" t="t" r="r" b="b"/>
              <a:pathLst>
                <a:path w="376" h="1431" extrusionOk="0">
                  <a:moveTo>
                    <a:pt x="0" y="1341"/>
                  </a:moveTo>
                  <a:lnTo>
                    <a:pt x="0" y="1341"/>
                  </a:lnTo>
                  <a:lnTo>
                    <a:pt x="18" y="1394"/>
                  </a:lnTo>
                  <a:lnTo>
                    <a:pt x="54" y="1430"/>
                  </a:lnTo>
                  <a:lnTo>
                    <a:pt x="54" y="1430"/>
                  </a:lnTo>
                  <a:lnTo>
                    <a:pt x="89" y="1430"/>
                  </a:lnTo>
                  <a:lnTo>
                    <a:pt x="107" y="1412"/>
                  </a:lnTo>
                  <a:lnTo>
                    <a:pt x="143" y="1359"/>
                  </a:lnTo>
                  <a:lnTo>
                    <a:pt x="143" y="1359"/>
                  </a:lnTo>
                  <a:lnTo>
                    <a:pt x="179" y="1269"/>
                  </a:lnTo>
                  <a:lnTo>
                    <a:pt x="179" y="1269"/>
                  </a:lnTo>
                  <a:lnTo>
                    <a:pt x="268" y="876"/>
                  </a:lnTo>
                  <a:lnTo>
                    <a:pt x="357" y="483"/>
                  </a:lnTo>
                  <a:lnTo>
                    <a:pt x="357" y="483"/>
                  </a:lnTo>
                  <a:lnTo>
                    <a:pt x="375" y="322"/>
                  </a:lnTo>
                  <a:lnTo>
                    <a:pt x="375" y="143"/>
                  </a:lnTo>
                  <a:lnTo>
                    <a:pt x="375" y="143"/>
                  </a:lnTo>
                  <a:lnTo>
                    <a:pt x="357" y="72"/>
                  </a:lnTo>
                  <a:lnTo>
                    <a:pt x="340" y="36"/>
                  </a:lnTo>
                  <a:lnTo>
                    <a:pt x="304" y="0"/>
                  </a:lnTo>
                  <a:lnTo>
                    <a:pt x="268" y="0"/>
                  </a:lnTo>
                  <a:lnTo>
                    <a:pt x="268" y="0"/>
                  </a:lnTo>
                  <a:lnTo>
                    <a:pt x="215" y="18"/>
                  </a:lnTo>
                  <a:lnTo>
                    <a:pt x="197" y="36"/>
                  </a:lnTo>
                  <a:lnTo>
                    <a:pt x="179" y="90"/>
                  </a:lnTo>
                  <a:lnTo>
                    <a:pt x="161" y="126"/>
                  </a:lnTo>
                  <a:lnTo>
                    <a:pt x="161" y="126"/>
                  </a:lnTo>
                  <a:lnTo>
                    <a:pt x="125" y="483"/>
                  </a:lnTo>
                  <a:lnTo>
                    <a:pt x="36" y="840"/>
                  </a:lnTo>
                  <a:lnTo>
                    <a:pt x="36" y="840"/>
                  </a:lnTo>
                  <a:lnTo>
                    <a:pt x="18" y="983"/>
                  </a:lnTo>
                  <a:lnTo>
                    <a:pt x="18" y="1126"/>
                  </a:lnTo>
                  <a:lnTo>
                    <a:pt x="18" y="1126"/>
                  </a:lnTo>
                  <a:lnTo>
                    <a:pt x="18" y="1126"/>
                  </a:lnTo>
                  <a:lnTo>
                    <a:pt x="18" y="1269"/>
                  </a:lnTo>
                  <a:lnTo>
                    <a:pt x="18" y="1269"/>
                  </a:lnTo>
                  <a:lnTo>
                    <a:pt x="0" y="1305"/>
                  </a:lnTo>
                  <a:lnTo>
                    <a:pt x="0" y="1341"/>
                  </a:lnTo>
                  <a:lnTo>
                    <a:pt x="0" y="1341"/>
                  </a:lnTo>
                  <a:close/>
                </a:path>
              </a:pathLst>
            </a:custGeom>
            <a:solidFill>
              <a:srgbClr val="D3E6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0" name="Google Shape;570;p31"/>
            <p:cNvSpPr/>
            <p:nvPr/>
          </p:nvSpPr>
          <p:spPr>
            <a:xfrm>
              <a:off x="8344028" y="733358"/>
              <a:ext cx="112264" cy="151160"/>
            </a:xfrm>
            <a:custGeom>
              <a:avLst/>
              <a:gdLst/>
              <a:ahLst/>
              <a:cxnLst/>
              <a:rect l="l" t="t" r="r" b="b"/>
              <a:pathLst>
                <a:path w="645" h="930" extrusionOk="0">
                  <a:moveTo>
                    <a:pt x="573" y="0"/>
                  </a:moveTo>
                  <a:lnTo>
                    <a:pt x="573" y="0"/>
                  </a:lnTo>
                  <a:lnTo>
                    <a:pt x="519" y="18"/>
                  </a:lnTo>
                  <a:lnTo>
                    <a:pt x="483" y="18"/>
                  </a:lnTo>
                  <a:lnTo>
                    <a:pt x="483" y="18"/>
                  </a:lnTo>
                  <a:lnTo>
                    <a:pt x="412" y="125"/>
                  </a:lnTo>
                  <a:lnTo>
                    <a:pt x="412" y="125"/>
                  </a:lnTo>
                  <a:lnTo>
                    <a:pt x="269" y="358"/>
                  </a:lnTo>
                  <a:lnTo>
                    <a:pt x="180" y="465"/>
                  </a:lnTo>
                  <a:lnTo>
                    <a:pt x="90" y="572"/>
                  </a:lnTo>
                  <a:lnTo>
                    <a:pt x="90" y="572"/>
                  </a:lnTo>
                  <a:lnTo>
                    <a:pt x="54" y="644"/>
                  </a:lnTo>
                  <a:lnTo>
                    <a:pt x="37" y="697"/>
                  </a:lnTo>
                  <a:lnTo>
                    <a:pt x="1" y="858"/>
                  </a:lnTo>
                  <a:lnTo>
                    <a:pt x="1" y="858"/>
                  </a:lnTo>
                  <a:lnTo>
                    <a:pt x="1" y="894"/>
                  </a:lnTo>
                  <a:lnTo>
                    <a:pt x="37" y="930"/>
                  </a:lnTo>
                  <a:lnTo>
                    <a:pt x="37" y="930"/>
                  </a:lnTo>
                  <a:lnTo>
                    <a:pt x="72" y="930"/>
                  </a:lnTo>
                  <a:lnTo>
                    <a:pt x="108" y="912"/>
                  </a:lnTo>
                  <a:lnTo>
                    <a:pt x="108" y="912"/>
                  </a:lnTo>
                  <a:lnTo>
                    <a:pt x="251" y="769"/>
                  </a:lnTo>
                  <a:lnTo>
                    <a:pt x="394" y="626"/>
                  </a:lnTo>
                  <a:lnTo>
                    <a:pt x="519" y="447"/>
                  </a:lnTo>
                  <a:lnTo>
                    <a:pt x="626" y="251"/>
                  </a:lnTo>
                  <a:lnTo>
                    <a:pt x="626" y="251"/>
                  </a:lnTo>
                  <a:lnTo>
                    <a:pt x="644" y="179"/>
                  </a:lnTo>
                  <a:lnTo>
                    <a:pt x="644" y="90"/>
                  </a:lnTo>
                  <a:lnTo>
                    <a:pt x="644" y="90"/>
                  </a:lnTo>
                  <a:lnTo>
                    <a:pt x="609" y="36"/>
                  </a:lnTo>
                  <a:lnTo>
                    <a:pt x="573" y="0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D3E6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1" name="Google Shape;571;p31"/>
            <p:cNvSpPr/>
            <p:nvPr/>
          </p:nvSpPr>
          <p:spPr>
            <a:xfrm>
              <a:off x="8210356" y="666555"/>
              <a:ext cx="161869" cy="58188"/>
            </a:xfrm>
            <a:custGeom>
              <a:avLst/>
              <a:gdLst/>
              <a:ahLst/>
              <a:cxnLst/>
              <a:rect l="l" t="t" r="r" b="b"/>
              <a:pathLst>
                <a:path w="930" h="358" extrusionOk="0">
                  <a:moveTo>
                    <a:pt x="787" y="0"/>
                  </a:moveTo>
                  <a:lnTo>
                    <a:pt x="787" y="0"/>
                  </a:lnTo>
                  <a:lnTo>
                    <a:pt x="733" y="0"/>
                  </a:lnTo>
                  <a:lnTo>
                    <a:pt x="733" y="0"/>
                  </a:lnTo>
                  <a:lnTo>
                    <a:pt x="608" y="54"/>
                  </a:lnTo>
                  <a:lnTo>
                    <a:pt x="501" y="90"/>
                  </a:lnTo>
                  <a:lnTo>
                    <a:pt x="251" y="125"/>
                  </a:lnTo>
                  <a:lnTo>
                    <a:pt x="251" y="125"/>
                  </a:lnTo>
                  <a:lnTo>
                    <a:pt x="125" y="161"/>
                  </a:lnTo>
                  <a:lnTo>
                    <a:pt x="54" y="197"/>
                  </a:lnTo>
                  <a:lnTo>
                    <a:pt x="0" y="251"/>
                  </a:lnTo>
                  <a:lnTo>
                    <a:pt x="0" y="251"/>
                  </a:lnTo>
                  <a:lnTo>
                    <a:pt x="108" y="304"/>
                  </a:lnTo>
                  <a:lnTo>
                    <a:pt x="215" y="340"/>
                  </a:lnTo>
                  <a:lnTo>
                    <a:pt x="322" y="358"/>
                  </a:lnTo>
                  <a:lnTo>
                    <a:pt x="429" y="358"/>
                  </a:lnTo>
                  <a:lnTo>
                    <a:pt x="429" y="358"/>
                  </a:lnTo>
                  <a:lnTo>
                    <a:pt x="554" y="340"/>
                  </a:lnTo>
                  <a:lnTo>
                    <a:pt x="662" y="304"/>
                  </a:lnTo>
                  <a:lnTo>
                    <a:pt x="858" y="233"/>
                  </a:lnTo>
                  <a:lnTo>
                    <a:pt x="858" y="233"/>
                  </a:lnTo>
                  <a:lnTo>
                    <a:pt x="894" y="197"/>
                  </a:lnTo>
                  <a:lnTo>
                    <a:pt x="912" y="161"/>
                  </a:lnTo>
                  <a:lnTo>
                    <a:pt x="930" y="125"/>
                  </a:lnTo>
                  <a:lnTo>
                    <a:pt x="912" y="72"/>
                  </a:lnTo>
                  <a:lnTo>
                    <a:pt x="912" y="72"/>
                  </a:lnTo>
                  <a:lnTo>
                    <a:pt x="894" y="36"/>
                  </a:lnTo>
                  <a:lnTo>
                    <a:pt x="858" y="18"/>
                  </a:lnTo>
                  <a:lnTo>
                    <a:pt x="822" y="0"/>
                  </a:lnTo>
                  <a:lnTo>
                    <a:pt x="787" y="0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D3E6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2" name="Google Shape;572;p31"/>
            <p:cNvSpPr/>
            <p:nvPr/>
          </p:nvSpPr>
          <p:spPr>
            <a:xfrm>
              <a:off x="797658" y="477686"/>
              <a:ext cx="255161" cy="66965"/>
            </a:xfrm>
            <a:custGeom>
              <a:avLst/>
              <a:gdLst/>
              <a:ahLst/>
              <a:cxnLst/>
              <a:rect l="l" t="t" r="r" b="b"/>
              <a:pathLst>
                <a:path w="1466" h="412" extrusionOk="0">
                  <a:moveTo>
                    <a:pt x="90" y="394"/>
                  </a:moveTo>
                  <a:lnTo>
                    <a:pt x="90" y="394"/>
                  </a:lnTo>
                  <a:lnTo>
                    <a:pt x="233" y="412"/>
                  </a:lnTo>
                  <a:lnTo>
                    <a:pt x="233" y="412"/>
                  </a:lnTo>
                  <a:lnTo>
                    <a:pt x="447" y="394"/>
                  </a:lnTo>
                  <a:lnTo>
                    <a:pt x="662" y="376"/>
                  </a:lnTo>
                  <a:lnTo>
                    <a:pt x="858" y="340"/>
                  </a:lnTo>
                  <a:lnTo>
                    <a:pt x="1055" y="304"/>
                  </a:lnTo>
                  <a:lnTo>
                    <a:pt x="1055" y="304"/>
                  </a:lnTo>
                  <a:lnTo>
                    <a:pt x="1198" y="269"/>
                  </a:lnTo>
                  <a:lnTo>
                    <a:pt x="1359" y="251"/>
                  </a:lnTo>
                  <a:lnTo>
                    <a:pt x="1359" y="251"/>
                  </a:lnTo>
                  <a:lnTo>
                    <a:pt x="1412" y="215"/>
                  </a:lnTo>
                  <a:lnTo>
                    <a:pt x="1448" y="161"/>
                  </a:lnTo>
                  <a:lnTo>
                    <a:pt x="1448" y="161"/>
                  </a:lnTo>
                  <a:lnTo>
                    <a:pt x="1466" y="126"/>
                  </a:lnTo>
                  <a:lnTo>
                    <a:pt x="1448" y="90"/>
                  </a:lnTo>
                  <a:lnTo>
                    <a:pt x="1430" y="72"/>
                  </a:lnTo>
                  <a:lnTo>
                    <a:pt x="1394" y="36"/>
                  </a:lnTo>
                  <a:lnTo>
                    <a:pt x="1394" y="36"/>
                  </a:lnTo>
                  <a:lnTo>
                    <a:pt x="1305" y="19"/>
                  </a:lnTo>
                  <a:lnTo>
                    <a:pt x="1234" y="1"/>
                  </a:lnTo>
                  <a:lnTo>
                    <a:pt x="1144" y="1"/>
                  </a:lnTo>
                  <a:lnTo>
                    <a:pt x="1055" y="19"/>
                  </a:lnTo>
                  <a:lnTo>
                    <a:pt x="1055" y="19"/>
                  </a:lnTo>
                  <a:lnTo>
                    <a:pt x="858" y="72"/>
                  </a:lnTo>
                  <a:lnTo>
                    <a:pt x="644" y="108"/>
                  </a:lnTo>
                  <a:lnTo>
                    <a:pt x="447" y="126"/>
                  </a:lnTo>
                  <a:lnTo>
                    <a:pt x="233" y="144"/>
                  </a:lnTo>
                  <a:lnTo>
                    <a:pt x="233" y="144"/>
                  </a:lnTo>
                  <a:lnTo>
                    <a:pt x="161" y="161"/>
                  </a:lnTo>
                  <a:lnTo>
                    <a:pt x="72" y="197"/>
                  </a:lnTo>
                  <a:lnTo>
                    <a:pt x="72" y="197"/>
                  </a:lnTo>
                  <a:lnTo>
                    <a:pt x="36" y="233"/>
                  </a:lnTo>
                  <a:lnTo>
                    <a:pt x="0" y="287"/>
                  </a:lnTo>
                  <a:lnTo>
                    <a:pt x="0" y="287"/>
                  </a:lnTo>
                  <a:lnTo>
                    <a:pt x="18" y="322"/>
                  </a:lnTo>
                  <a:lnTo>
                    <a:pt x="36" y="358"/>
                  </a:lnTo>
                  <a:lnTo>
                    <a:pt x="54" y="376"/>
                  </a:lnTo>
                  <a:lnTo>
                    <a:pt x="90" y="394"/>
                  </a:lnTo>
                  <a:lnTo>
                    <a:pt x="90" y="394"/>
                  </a:lnTo>
                  <a:close/>
                </a:path>
              </a:pathLst>
            </a:custGeom>
            <a:solidFill>
              <a:srgbClr val="D3E6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3" name="Google Shape;573;p31"/>
            <p:cNvSpPr/>
            <p:nvPr/>
          </p:nvSpPr>
          <p:spPr>
            <a:xfrm>
              <a:off x="542498" y="710115"/>
              <a:ext cx="65618" cy="232591"/>
            </a:xfrm>
            <a:custGeom>
              <a:avLst/>
              <a:gdLst/>
              <a:ahLst/>
              <a:cxnLst/>
              <a:rect l="l" t="t" r="r" b="b"/>
              <a:pathLst>
                <a:path w="377" h="1431" extrusionOk="0">
                  <a:moveTo>
                    <a:pt x="323" y="840"/>
                  </a:moveTo>
                  <a:lnTo>
                    <a:pt x="323" y="840"/>
                  </a:lnTo>
                  <a:lnTo>
                    <a:pt x="251" y="483"/>
                  </a:lnTo>
                  <a:lnTo>
                    <a:pt x="197" y="126"/>
                  </a:lnTo>
                  <a:lnTo>
                    <a:pt x="197" y="126"/>
                  </a:lnTo>
                  <a:lnTo>
                    <a:pt x="197" y="90"/>
                  </a:lnTo>
                  <a:lnTo>
                    <a:pt x="180" y="36"/>
                  </a:lnTo>
                  <a:lnTo>
                    <a:pt x="144" y="18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72" y="0"/>
                  </a:lnTo>
                  <a:lnTo>
                    <a:pt x="37" y="36"/>
                  </a:lnTo>
                  <a:lnTo>
                    <a:pt x="19" y="72"/>
                  </a:lnTo>
                  <a:lnTo>
                    <a:pt x="1" y="143"/>
                  </a:lnTo>
                  <a:lnTo>
                    <a:pt x="1" y="143"/>
                  </a:lnTo>
                  <a:lnTo>
                    <a:pt x="1" y="322"/>
                  </a:lnTo>
                  <a:lnTo>
                    <a:pt x="19" y="483"/>
                  </a:lnTo>
                  <a:lnTo>
                    <a:pt x="19" y="483"/>
                  </a:lnTo>
                  <a:lnTo>
                    <a:pt x="90" y="876"/>
                  </a:lnTo>
                  <a:lnTo>
                    <a:pt x="197" y="1269"/>
                  </a:lnTo>
                  <a:lnTo>
                    <a:pt x="197" y="1269"/>
                  </a:lnTo>
                  <a:lnTo>
                    <a:pt x="215" y="1359"/>
                  </a:lnTo>
                  <a:lnTo>
                    <a:pt x="215" y="1359"/>
                  </a:lnTo>
                  <a:lnTo>
                    <a:pt x="251" y="1412"/>
                  </a:lnTo>
                  <a:lnTo>
                    <a:pt x="287" y="1430"/>
                  </a:lnTo>
                  <a:lnTo>
                    <a:pt x="323" y="1430"/>
                  </a:lnTo>
                  <a:lnTo>
                    <a:pt x="323" y="1430"/>
                  </a:lnTo>
                  <a:lnTo>
                    <a:pt x="340" y="1394"/>
                  </a:lnTo>
                  <a:lnTo>
                    <a:pt x="376" y="1341"/>
                  </a:lnTo>
                  <a:lnTo>
                    <a:pt x="376" y="1341"/>
                  </a:lnTo>
                  <a:lnTo>
                    <a:pt x="376" y="1305"/>
                  </a:lnTo>
                  <a:lnTo>
                    <a:pt x="358" y="1269"/>
                  </a:lnTo>
                  <a:lnTo>
                    <a:pt x="358" y="1269"/>
                  </a:lnTo>
                  <a:lnTo>
                    <a:pt x="340" y="1126"/>
                  </a:lnTo>
                  <a:lnTo>
                    <a:pt x="358" y="1126"/>
                  </a:lnTo>
                  <a:lnTo>
                    <a:pt x="358" y="1126"/>
                  </a:lnTo>
                  <a:lnTo>
                    <a:pt x="340" y="983"/>
                  </a:lnTo>
                  <a:lnTo>
                    <a:pt x="323" y="840"/>
                  </a:lnTo>
                  <a:lnTo>
                    <a:pt x="323" y="840"/>
                  </a:lnTo>
                  <a:close/>
                </a:path>
              </a:pathLst>
            </a:custGeom>
            <a:solidFill>
              <a:srgbClr val="D3E6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4" name="Google Shape;574;p31"/>
            <p:cNvSpPr/>
            <p:nvPr/>
          </p:nvSpPr>
          <p:spPr>
            <a:xfrm>
              <a:off x="710458" y="733358"/>
              <a:ext cx="112264" cy="151160"/>
            </a:xfrm>
            <a:custGeom>
              <a:avLst/>
              <a:gdLst/>
              <a:ahLst/>
              <a:cxnLst/>
              <a:rect l="l" t="t" r="r" b="b"/>
              <a:pathLst>
                <a:path w="645" h="930" extrusionOk="0">
                  <a:moveTo>
                    <a:pt x="144" y="18"/>
                  </a:moveTo>
                  <a:lnTo>
                    <a:pt x="144" y="18"/>
                  </a:lnTo>
                  <a:lnTo>
                    <a:pt x="126" y="18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19" y="36"/>
                  </a:lnTo>
                  <a:lnTo>
                    <a:pt x="1" y="90"/>
                  </a:lnTo>
                  <a:lnTo>
                    <a:pt x="1" y="90"/>
                  </a:lnTo>
                  <a:lnTo>
                    <a:pt x="1" y="179"/>
                  </a:lnTo>
                  <a:lnTo>
                    <a:pt x="19" y="251"/>
                  </a:lnTo>
                  <a:lnTo>
                    <a:pt x="19" y="251"/>
                  </a:lnTo>
                  <a:lnTo>
                    <a:pt x="126" y="447"/>
                  </a:lnTo>
                  <a:lnTo>
                    <a:pt x="233" y="626"/>
                  </a:lnTo>
                  <a:lnTo>
                    <a:pt x="376" y="769"/>
                  </a:lnTo>
                  <a:lnTo>
                    <a:pt x="537" y="912"/>
                  </a:lnTo>
                  <a:lnTo>
                    <a:pt x="537" y="912"/>
                  </a:lnTo>
                  <a:lnTo>
                    <a:pt x="573" y="930"/>
                  </a:lnTo>
                  <a:lnTo>
                    <a:pt x="609" y="930"/>
                  </a:lnTo>
                  <a:lnTo>
                    <a:pt x="609" y="930"/>
                  </a:lnTo>
                  <a:lnTo>
                    <a:pt x="644" y="894"/>
                  </a:lnTo>
                  <a:lnTo>
                    <a:pt x="644" y="858"/>
                  </a:lnTo>
                  <a:lnTo>
                    <a:pt x="644" y="858"/>
                  </a:lnTo>
                  <a:lnTo>
                    <a:pt x="609" y="697"/>
                  </a:lnTo>
                  <a:lnTo>
                    <a:pt x="591" y="644"/>
                  </a:lnTo>
                  <a:lnTo>
                    <a:pt x="537" y="572"/>
                  </a:lnTo>
                  <a:lnTo>
                    <a:pt x="537" y="572"/>
                  </a:lnTo>
                  <a:lnTo>
                    <a:pt x="448" y="465"/>
                  </a:lnTo>
                  <a:lnTo>
                    <a:pt x="376" y="358"/>
                  </a:lnTo>
                  <a:lnTo>
                    <a:pt x="233" y="125"/>
                  </a:lnTo>
                  <a:lnTo>
                    <a:pt x="233" y="125"/>
                  </a:lnTo>
                  <a:lnTo>
                    <a:pt x="144" y="18"/>
                  </a:lnTo>
                  <a:lnTo>
                    <a:pt x="144" y="18"/>
                  </a:lnTo>
                  <a:close/>
                </a:path>
              </a:pathLst>
            </a:custGeom>
            <a:solidFill>
              <a:srgbClr val="D3E6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5" name="Google Shape;575;p31"/>
            <p:cNvSpPr/>
            <p:nvPr/>
          </p:nvSpPr>
          <p:spPr>
            <a:xfrm>
              <a:off x="794525" y="666555"/>
              <a:ext cx="161869" cy="58188"/>
            </a:xfrm>
            <a:custGeom>
              <a:avLst/>
              <a:gdLst/>
              <a:ahLst/>
              <a:cxnLst/>
              <a:rect l="l" t="t" r="r" b="b"/>
              <a:pathLst>
                <a:path w="930" h="358" extrusionOk="0">
                  <a:moveTo>
                    <a:pt x="72" y="233"/>
                  </a:moveTo>
                  <a:lnTo>
                    <a:pt x="72" y="233"/>
                  </a:lnTo>
                  <a:lnTo>
                    <a:pt x="269" y="304"/>
                  </a:lnTo>
                  <a:lnTo>
                    <a:pt x="376" y="340"/>
                  </a:lnTo>
                  <a:lnTo>
                    <a:pt x="501" y="358"/>
                  </a:lnTo>
                  <a:lnTo>
                    <a:pt x="501" y="358"/>
                  </a:lnTo>
                  <a:lnTo>
                    <a:pt x="608" y="358"/>
                  </a:lnTo>
                  <a:lnTo>
                    <a:pt x="715" y="340"/>
                  </a:lnTo>
                  <a:lnTo>
                    <a:pt x="823" y="304"/>
                  </a:lnTo>
                  <a:lnTo>
                    <a:pt x="930" y="251"/>
                  </a:lnTo>
                  <a:lnTo>
                    <a:pt x="930" y="251"/>
                  </a:lnTo>
                  <a:lnTo>
                    <a:pt x="876" y="197"/>
                  </a:lnTo>
                  <a:lnTo>
                    <a:pt x="805" y="161"/>
                  </a:lnTo>
                  <a:lnTo>
                    <a:pt x="680" y="125"/>
                  </a:lnTo>
                  <a:lnTo>
                    <a:pt x="680" y="125"/>
                  </a:lnTo>
                  <a:lnTo>
                    <a:pt x="429" y="90"/>
                  </a:lnTo>
                  <a:lnTo>
                    <a:pt x="304" y="54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08" y="0"/>
                  </a:lnTo>
                  <a:lnTo>
                    <a:pt x="54" y="18"/>
                  </a:lnTo>
                  <a:lnTo>
                    <a:pt x="36" y="36"/>
                  </a:lnTo>
                  <a:lnTo>
                    <a:pt x="18" y="72"/>
                  </a:lnTo>
                  <a:lnTo>
                    <a:pt x="18" y="72"/>
                  </a:lnTo>
                  <a:lnTo>
                    <a:pt x="1" y="125"/>
                  </a:lnTo>
                  <a:lnTo>
                    <a:pt x="18" y="161"/>
                  </a:lnTo>
                  <a:lnTo>
                    <a:pt x="36" y="197"/>
                  </a:lnTo>
                  <a:lnTo>
                    <a:pt x="72" y="233"/>
                  </a:lnTo>
                  <a:lnTo>
                    <a:pt x="72" y="233"/>
                  </a:lnTo>
                  <a:close/>
                </a:path>
              </a:pathLst>
            </a:custGeom>
            <a:solidFill>
              <a:srgbClr val="D3E6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576" name="Google Shape;576;p31"/>
          <p:cNvSpPr/>
          <p:nvPr/>
        </p:nvSpPr>
        <p:spPr>
          <a:xfrm>
            <a:off x="4735618" y="1290733"/>
            <a:ext cx="2720767" cy="89395"/>
          </a:xfrm>
          <a:custGeom>
            <a:avLst/>
            <a:gdLst/>
            <a:ahLst/>
            <a:cxnLst/>
            <a:rect l="l" t="t" r="r" b="b"/>
            <a:pathLst>
              <a:path w="81623" h="7078" extrusionOk="0">
                <a:moveTo>
                  <a:pt x="31634" y="0"/>
                </a:moveTo>
                <a:lnTo>
                  <a:pt x="29668" y="18"/>
                </a:lnTo>
                <a:lnTo>
                  <a:pt x="27685" y="36"/>
                </a:lnTo>
                <a:lnTo>
                  <a:pt x="25719" y="90"/>
                </a:lnTo>
                <a:lnTo>
                  <a:pt x="23735" y="161"/>
                </a:lnTo>
                <a:lnTo>
                  <a:pt x="21769" y="250"/>
                </a:lnTo>
                <a:lnTo>
                  <a:pt x="19803" y="340"/>
                </a:lnTo>
                <a:lnTo>
                  <a:pt x="17837" y="483"/>
                </a:lnTo>
                <a:lnTo>
                  <a:pt x="16729" y="554"/>
                </a:lnTo>
                <a:lnTo>
                  <a:pt x="15639" y="661"/>
                </a:lnTo>
                <a:lnTo>
                  <a:pt x="14549" y="769"/>
                </a:lnTo>
                <a:lnTo>
                  <a:pt x="13459" y="876"/>
                </a:lnTo>
                <a:lnTo>
                  <a:pt x="12386" y="1019"/>
                </a:lnTo>
                <a:lnTo>
                  <a:pt x="11296" y="1162"/>
                </a:lnTo>
                <a:lnTo>
                  <a:pt x="10224" y="1341"/>
                </a:lnTo>
                <a:lnTo>
                  <a:pt x="9151" y="1519"/>
                </a:lnTo>
                <a:lnTo>
                  <a:pt x="8079" y="1716"/>
                </a:lnTo>
                <a:lnTo>
                  <a:pt x="7007" y="1930"/>
                </a:lnTo>
                <a:lnTo>
                  <a:pt x="5934" y="2163"/>
                </a:lnTo>
                <a:lnTo>
                  <a:pt x="4880" y="2413"/>
                </a:lnTo>
                <a:lnTo>
                  <a:pt x="3826" y="2681"/>
                </a:lnTo>
                <a:lnTo>
                  <a:pt x="2771" y="2985"/>
                </a:lnTo>
                <a:lnTo>
                  <a:pt x="1717" y="3289"/>
                </a:lnTo>
                <a:lnTo>
                  <a:pt x="662" y="3628"/>
                </a:lnTo>
                <a:lnTo>
                  <a:pt x="573" y="3664"/>
                </a:lnTo>
                <a:lnTo>
                  <a:pt x="501" y="3718"/>
                </a:lnTo>
                <a:lnTo>
                  <a:pt x="412" y="3789"/>
                </a:lnTo>
                <a:lnTo>
                  <a:pt x="340" y="3878"/>
                </a:lnTo>
                <a:lnTo>
                  <a:pt x="287" y="3968"/>
                </a:lnTo>
                <a:lnTo>
                  <a:pt x="233" y="4075"/>
                </a:lnTo>
                <a:lnTo>
                  <a:pt x="144" y="4307"/>
                </a:lnTo>
                <a:lnTo>
                  <a:pt x="72" y="4575"/>
                </a:lnTo>
                <a:lnTo>
                  <a:pt x="37" y="4861"/>
                </a:lnTo>
                <a:lnTo>
                  <a:pt x="1" y="5165"/>
                </a:lnTo>
                <a:lnTo>
                  <a:pt x="19" y="5469"/>
                </a:lnTo>
                <a:lnTo>
                  <a:pt x="37" y="5755"/>
                </a:lnTo>
                <a:lnTo>
                  <a:pt x="90" y="6041"/>
                </a:lnTo>
                <a:lnTo>
                  <a:pt x="162" y="6291"/>
                </a:lnTo>
                <a:lnTo>
                  <a:pt x="233" y="6523"/>
                </a:lnTo>
                <a:lnTo>
                  <a:pt x="340" y="6684"/>
                </a:lnTo>
                <a:lnTo>
                  <a:pt x="394" y="6756"/>
                </a:lnTo>
                <a:lnTo>
                  <a:pt x="466" y="6827"/>
                </a:lnTo>
                <a:lnTo>
                  <a:pt x="519" y="6863"/>
                </a:lnTo>
                <a:lnTo>
                  <a:pt x="591" y="6881"/>
                </a:lnTo>
                <a:lnTo>
                  <a:pt x="680" y="6899"/>
                </a:lnTo>
                <a:lnTo>
                  <a:pt x="752" y="6881"/>
                </a:lnTo>
                <a:lnTo>
                  <a:pt x="1681" y="6631"/>
                </a:lnTo>
                <a:lnTo>
                  <a:pt x="2610" y="6416"/>
                </a:lnTo>
                <a:lnTo>
                  <a:pt x="3540" y="6202"/>
                </a:lnTo>
                <a:lnTo>
                  <a:pt x="4487" y="5987"/>
                </a:lnTo>
                <a:lnTo>
                  <a:pt x="5416" y="5809"/>
                </a:lnTo>
                <a:lnTo>
                  <a:pt x="6363" y="5630"/>
                </a:lnTo>
                <a:lnTo>
                  <a:pt x="7311" y="5469"/>
                </a:lnTo>
                <a:lnTo>
                  <a:pt x="8258" y="5326"/>
                </a:lnTo>
                <a:lnTo>
                  <a:pt x="9205" y="5183"/>
                </a:lnTo>
                <a:lnTo>
                  <a:pt x="10134" y="5058"/>
                </a:lnTo>
                <a:lnTo>
                  <a:pt x="12047" y="4826"/>
                </a:lnTo>
                <a:lnTo>
                  <a:pt x="13941" y="4629"/>
                </a:lnTo>
                <a:lnTo>
                  <a:pt x="15853" y="4486"/>
                </a:lnTo>
                <a:lnTo>
                  <a:pt x="17766" y="4361"/>
                </a:lnTo>
                <a:lnTo>
                  <a:pt x="19660" y="4272"/>
                </a:lnTo>
                <a:lnTo>
                  <a:pt x="21590" y="4200"/>
                </a:lnTo>
                <a:lnTo>
                  <a:pt x="23503" y="4164"/>
                </a:lnTo>
                <a:lnTo>
                  <a:pt x="25415" y="4129"/>
                </a:lnTo>
                <a:lnTo>
                  <a:pt x="27327" y="4111"/>
                </a:lnTo>
                <a:lnTo>
                  <a:pt x="31152" y="4111"/>
                </a:lnTo>
                <a:lnTo>
                  <a:pt x="33136" y="4129"/>
                </a:lnTo>
                <a:lnTo>
                  <a:pt x="35119" y="4146"/>
                </a:lnTo>
                <a:lnTo>
                  <a:pt x="37103" y="4182"/>
                </a:lnTo>
                <a:lnTo>
                  <a:pt x="39087" y="4218"/>
                </a:lnTo>
                <a:lnTo>
                  <a:pt x="41071" y="4272"/>
                </a:lnTo>
                <a:lnTo>
                  <a:pt x="43055" y="4343"/>
                </a:lnTo>
                <a:lnTo>
                  <a:pt x="45038" y="4415"/>
                </a:lnTo>
                <a:lnTo>
                  <a:pt x="47022" y="4504"/>
                </a:lnTo>
                <a:lnTo>
                  <a:pt x="49006" y="4593"/>
                </a:lnTo>
                <a:lnTo>
                  <a:pt x="50972" y="4701"/>
                </a:lnTo>
                <a:lnTo>
                  <a:pt x="52956" y="4826"/>
                </a:lnTo>
                <a:lnTo>
                  <a:pt x="54939" y="4951"/>
                </a:lnTo>
                <a:lnTo>
                  <a:pt x="56905" y="5094"/>
                </a:lnTo>
                <a:lnTo>
                  <a:pt x="58889" y="5255"/>
                </a:lnTo>
                <a:lnTo>
                  <a:pt x="60873" y="5415"/>
                </a:lnTo>
                <a:lnTo>
                  <a:pt x="62839" y="5594"/>
                </a:lnTo>
                <a:lnTo>
                  <a:pt x="67325" y="6005"/>
                </a:lnTo>
                <a:lnTo>
                  <a:pt x="69577" y="6220"/>
                </a:lnTo>
                <a:lnTo>
                  <a:pt x="71811" y="6452"/>
                </a:lnTo>
                <a:lnTo>
                  <a:pt x="72954" y="6577"/>
                </a:lnTo>
                <a:lnTo>
                  <a:pt x="74098" y="6720"/>
                </a:lnTo>
                <a:lnTo>
                  <a:pt x="75260" y="6863"/>
                </a:lnTo>
                <a:lnTo>
                  <a:pt x="76439" y="6970"/>
                </a:lnTo>
                <a:lnTo>
                  <a:pt x="77029" y="7024"/>
                </a:lnTo>
                <a:lnTo>
                  <a:pt x="77601" y="7042"/>
                </a:lnTo>
                <a:lnTo>
                  <a:pt x="78191" y="7078"/>
                </a:lnTo>
                <a:lnTo>
                  <a:pt x="78781" y="7078"/>
                </a:lnTo>
                <a:lnTo>
                  <a:pt x="79353" y="7060"/>
                </a:lnTo>
                <a:lnTo>
                  <a:pt x="79925" y="7024"/>
                </a:lnTo>
                <a:lnTo>
                  <a:pt x="80496" y="6970"/>
                </a:lnTo>
                <a:lnTo>
                  <a:pt x="81050" y="6881"/>
                </a:lnTo>
                <a:lnTo>
                  <a:pt x="81122" y="6863"/>
                </a:lnTo>
                <a:lnTo>
                  <a:pt x="81193" y="6827"/>
                </a:lnTo>
                <a:lnTo>
                  <a:pt x="81247" y="6792"/>
                </a:lnTo>
                <a:lnTo>
                  <a:pt x="81301" y="6738"/>
                </a:lnTo>
                <a:lnTo>
                  <a:pt x="81408" y="6613"/>
                </a:lnTo>
                <a:lnTo>
                  <a:pt x="81479" y="6470"/>
                </a:lnTo>
                <a:lnTo>
                  <a:pt x="81551" y="6291"/>
                </a:lnTo>
                <a:lnTo>
                  <a:pt x="81587" y="6095"/>
                </a:lnTo>
                <a:lnTo>
                  <a:pt x="81622" y="5880"/>
                </a:lnTo>
                <a:lnTo>
                  <a:pt x="81622" y="5666"/>
                </a:lnTo>
                <a:lnTo>
                  <a:pt x="81622" y="5433"/>
                </a:lnTo>
                <a:lnTo>
                  <a:pt x="81604" y="5219"/>
                </a:lnTo>
                <a:lnTo>
                  <a:pt x="81551" y="5004"/>
                </a:lnTo>
                <a:lnTo>
                  <a:pt x="81497" y="4826"/>
                </a:lnTo>
                <a:lnTo>
                  <a:pt x="81444" y="4647"/>
                </a:lnTo>
                <a:lnTo>
                  <a:pt x="81354" y="4504"/>
                </a:lnTo>
                <a:lnTo>
                  <a:pt x="81247" y="4397"/>
                </a:lnTo>
                <a:lnTo>
                  <a:pt x="81140" y="4325"/>
                </a:lnTo>
                <a:lnTo>
                  <a:pt x="80693" y="4129"/>
                </a:lnTo>
                <a:lnTo>
                  <a:pt x="80246" y="3950"/>
                </a:lnTo>
                <a:lnTo>
                  <a:pt x="79782" y="3789"/>
                </a:lnTo>
                <a:lnTo>
                  <a:pt x="79317" y="3646"/>
                </a:lnTo>
                <a:lnTo>
                  <a:pt x="78852" y="3521"/>
                </a:lnTo>
                <a:lnTo>
                  <a:pt x="78388" y="3414"/>
                </a:lnTo>
                <a:lnTo>
                  <a:pt x="77422" y="3199"/>
                </a:lnTo>
                <a:lnTo>
                  <a:pt x="76457" y="3021"/>
                </a:lnTo>
                <a:lnTo>
                  <a:pt x="75492" y="2878"/>
                </a:lnTo>
                <a:lnTo>
                  <a:pt x="73562" y="2609"/>
                </a:lnTo>
                <a:lnTo>
                  <a:pt x="71560" y="2324"/>
                </a:lnTo>
                <a:lnTo>
                  <a:pt x="69559" y="2073"/>
                </a:lnTo>
                <a:lnTo>
                  <a:pt x="67539" y="1841"/>
                </a:lnTo>
                <a:lnTo>
                  <a:pt x="65520" y="1644"/>
                </a:lnTo>
                <a:lnTo>
                  <a:pt x="63518" y="1448"/>
                </a:lnTo>
                <a:lnTo>
                  <a:pt x="61498" y="1269"/>
                </a:lnTo>
                <a:lnTo>
                  <a:pt x="59479" y="1108"/>
                </a:lnTo>
                <a:lnTo>
                  <a:pt x="57477" y="965"/>
                </a:lnTo>
                <a:lnTo>
                  <a:pt x="55458" y="822"/>
                </a:lnTo>
                <a:lnTo>
                  <a:pt x="53438" y="697"/>
                </a:lnTo>
                <a:lnTo>
                  <a:pt x="49399" y="483"/>
                </a:lnTo>
                <a:lnTo>
                  <a:pt x="45467" y="304"/>
                </a:lnTo>
                <a:lnTo>
                  <a:pt x="41518" y="161"/>
                </a:lnTo>
                <a:lnTo>
                  <a:pt x="39534" y="107"/>
                </a:lnTo>
                <a:lnTo>
                  <a:pt x="37568" y="54"/>
                </a:lnTo>
                <a:lnTo>
                  <a:pt x="35584" y="18"/>
                </a:lnTo>
                <a:lnTo>
                  <a:pt x="33618" y="0"/>
                </a:lnTo>
                <a:close/>
              </a:path>
            </a:pathLst>
          </a:custGeom>
          <a:solidFill>
            <a:srgbClr val="D3E6F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5715716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8BB48B6-9552-4C80-A013-F237408909B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5D6DDD-9ED7-4898-A94F-2D1104140E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08878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8BB48B6-9552-4C80-A013-F237408909B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5D6DDD-9ED7-4898-A94F-2D1104140E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9009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8BB48B6-9552-4C80-A013-F237408909B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5D6DDD-9ED7-4898-A94F-2D1104140E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64501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8BB48B6-9552-4C80-A013-F237408909B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5D6DDD-9ED7-4898-A94F-2D1104140E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35037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8BB48B6-9552-4C80-A013-F237408909B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5D6DDD-9ED7-4898-A94F-2D1104140E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89419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8BB48B6-9552-4C80-A013-F237408909B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5D6DDD-9ED7-4898-A94F-2D1104140E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828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1" y="4589465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2025/11/7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536603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8BB48B6-9552-4C80-A013-F237408909B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5D6DDD-9ED7-4898-A94F-2D1104140E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49363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8BB48B6-9552-4C80-A013-F237408909B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5D6DDD-9ED7-4898-A94F-2D1104140E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3366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8BB48B6-9552-4C80-A013-F237408909B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5D6DDD-9ED7-4898-A94F-2D1104140E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31705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8BB48B6-9552-4C80-A013-F237408909B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5D6DDD-9ED7-4898-A94F-2D1104140E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0876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8BB48B6-9552-4C80-A013-F237408909B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5D6DDD-9ED7-4898-A94F-2D1104140E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08006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 userDrawn="1">
  <p:cSld name="Title and three columns"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374A8299-2C2B-4A5F-BA96-4F21A431E3B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784" y="-1252330"/>
            <a:ext cx="12262784" cy="8110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40177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807151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747500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25678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1_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7139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2025/11/7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275138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895687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005244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887559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120707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02300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655121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238924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049388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3CD8ADDF-4821-61B0-A3D7-1545260CF5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008E8938-D03C-1E3C-4E78-30208247AF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704231AD-7EBB-725F-7C99-C0E2CF3D821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77A872-536B-4939-B515-8C7D92DB9A02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1F90C3CF-C5E3-CB98-D5FD-A0B5C5169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23656519-17C3-D8F5-A573-0EC03E6560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362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A957F888-FE39-B5D9-E180-C797486C8A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0A7926A3-FC8D-8F5A-20A5-BFD397F63F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2AAD68E4-AA92-7AD3-FB82-191ABCA5BC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77A872-536B-4939-B515-8C7D92DB9A02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97D31000-269D-54FD-8634-32BEE239C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772FABC6-002D-8329-5DC6-1CD238893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784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2025/11/7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982115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200D3906-3FC9-C004-5980-042ACEFB1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76C2FFCE-9FB3-5E86-A226-E80BBCE77F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913D411F-D0D5-407F-914B-5C0ED55013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77A872-536B-4939-B515-8C7D92DB9A02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109007B2-C1E4-93A8-134F-E47794D58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70712CCC-5EB9-20B3-7715-ED2A67D9F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38354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C3694CD-D002-9A4F-3556-C94ECD3903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4D21D8E7-7750-264D-D041-848EE656A8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AFA6C434-D8C3-26E9-E42A-4D41DCAA6E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0B94F3F2-9509-2F45-CF1B-5A0ADCC6E5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77A872-536B-4939-B515-8C7D92DB9A02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B19469AC-242F-3182-F58A-ABC9E6A83C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3D650491-D7CA-34AB-F5E5-CB583C63D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59581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17FE877E-83CB-6F67-2AA0-6139BE70F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3598E49D-281E-9C54-718B-7DF6B60EC5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B3865793-D10B-5B53-A227-B8F6777524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id="{D64AFBA2-089C-078C-928A-52AA90C506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id="{83029626-0106-26C0-15B8-3A82A9CA44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3E220C93-87D3-6364-D400-A9FD488288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77A872-536B-4939-B515-8C7D92DB9A02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id="{471ABAD3-3413-BCAA-35D9-74B2F9E15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id="{CF6BF71F-C6CA-E5F8-37E0-DE8645965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3743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EF1ED095-307C-372D-AE09-1A657BBE2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BD5FCC65-C44C-A853-6154-DC311737594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77A872-536B-4939-B515-8C7D92DB9A02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1706CBD9-E746-366F-4144-CD7567F4F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3828A55D-8876-3A7B-9C9B-7E9CCA6E3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34137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EC1C394B-6579-62DC-9D14-8919A050BD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77A872-536B-4939-B515-8C7D92DB9A02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213F93FF-A0DA-DC56-300B-36A81C61B3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D5A1CC7C-B8C6-19EF-6461-884FE6314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80512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7864C402-3353-AF39-67F0-40DFDAF48C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CA303C4F-CCA4-2A8D-4571-D27B7CDFF1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6335E01E-310D-FE61-9059-74A0DE8EE9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B8889016-3F0C-DC7F-6974-385E14050A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77A872-536B-4939-B515-8C7D92DB9A02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12FC3868-46C7-F4D6-B746-6FBF7B9B0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A2838144-90F0-341F-068D-B169B7F75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59853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F7CC9B4-3E8E-63E1-D356-A1955C6581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id="{81FA7456-3D8D-2F1D-D789-B03917BF2A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905226CD-9758-5F4C-0824-C611AA7114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6DF2B727-1B87-BD23-F946-73B4AEF967E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77A872-536B-4939-B515-8C7D92DB9A02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810B21F6-BA2A-943B-8497-9A90BC49ED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6811612E-2174-8FE0-9312-39350B77B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27916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65D990A6-CCE4-CB09-683F-178CBCCB0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F426D8F8-63DD-95E2-8D96-C4C4EF3FC0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0D2E8C0B-AC39-E05B-CAD8-60D4C003E03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77A872-536B-4939-B515-8C7D92DB9A02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DFEE6509-EC95-B76C-3CB5-838AC339E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4D3DB875-6747-4237-9D88-B5472EDBF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12900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id="{93B5762C-480C-DD67-53E9-F57E1893D8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51889069-C91A-3DDF-F26B-810744FFE2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E9695B1B-BD77-B09C-5CC5-BBAEEA39AA7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77A872-536B-4939-B515-8C7D92DB9A02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FB7CFE1E-1A90-CFBB-6B51-75ECC609F0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11E466C8-1A5A-820E-CC89-A0F1AAE40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75790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607C8A29-D9F7-43BA-B805-82DBD65A3D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28F440A1-E937-4852-BC58-B36EF7711E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EA2C92C2-280A-44D7-8200-E5F65C7FF85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2AA6FD-C31D-4B79-9945-180E4AA05245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B62B9FF4-3A59-4FF7-849B-F17821D6F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CE5A53FB-C7E0-4571-935D-904A13189D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67AF3-16F3-4BF7-B983-B9688E458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639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2025/11/7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68157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EF995E64-2C53-4B30-93C1-4A36299C06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C1BFC979-5C2B-41E8-9156-7746822776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CFCF75BD-E6EA-4D7C-9597-997C0E21AA2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2AA6FD-C31D-4B79-9945-180E4AA05245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9824FCE9-7451-45A4-89E0-B0593DFE4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86F06C3B-DC59-483F-884B-6C77997C9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67AF3-16F3-4BF7-B983-B9688E458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32377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A18CE586-78F8-4B4A-AB10-A5A9B395E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2789E1C0-1BD3-43EB-867B-8BE1FF7F98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14C31446-6C8E-4046-8C69-B5DD9C760E6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2AA6FD-C31D-4B79-9945-180E4AA05245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58B5093B-49E2-4081-A185-246B272428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458D9810-4D72-4E22-9268-8953A9608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67AF3-16F3-4BF7-B983-B9688E458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3790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FD509D55-1300-4B91-966C-EDCA467031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9CA90AC1-F952-4CA0-AAF4-249AEF3007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10C93BF4-353A-405C-8E26-BB30461070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84907574-4BB8-4E3D-863C-974FB2A156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2AA6FD-C31D-4B79-9945-180E4AA05245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2D1FAC7B-C063-4591-A7F4-4FB8869AA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23EE57FB-C396-4415-A9E6-ACBAF3218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67AF3-16F3-4BF7-B983-B9688E458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26704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127EF9C3-FAB2-428B-AD09-3DA3191D1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1E06BE25-4C93-4DB4-944A-C7CA2301B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FE0CBC32-72C7-48EB-849A-D34BC6365E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id="{21814BD3-3BD7-4B48-980E-2CE3325CF9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id="{2F1CC4FD-1F7E-4B00-9167-45CA531D76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4CEC1B31-5432-43EA-84F6-5A024A391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2AA6FD-C31D-4B79-9945-180E4AA05245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id="{7DE80540-904E-4E00-9C1D-BF195564F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id="{4A9DDBB2-BC33-4357-AB45-71C538283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67AF3-16F3-4BF7-B983-B9688E458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60959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D592E076-BE4E-48C5-925C-19FCB37B9C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FEDDA515-0774-4698-8546-1C324933FA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2AA6FD-C31D-4B79-9945-180E4AA05245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EF009D43-BA48-41CA-BDFF-C083A879A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EA03AA3A-254D-49E6-976C-560CDE3405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67AF3-16F3-4BF7-B983-B9688E458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24935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C244E929-7CA2-4545-A4BE-8D6BED19A4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2AA6FD-C31D-4B79-9945-180E4AA05245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75362E36-82F1-401B-9336-275C9D952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420F6D72-738A-4851-9FD8-EA7B139BF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67AF3-16F3-4BF7-B983-B9688E458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52532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8948F3DE-A604-4476-998D-4205F53923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8B65C16F-86E7-4C44-9E95-179E1283A3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B83A46DA-7BAB-4E70-8BA1-258444BE41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14AC83EE-DC63-4B76-995A-6DEFFB2E5E3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2AA6FD-C31D-4B79-9945-180E4AA05245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288B248B-2459-4BD7-9F20-767F5A7CD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C3CF20C0-2636-48D2-A00E-2CBE2E5C7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67AF3-16F3-4BF7-B983-B9688E458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98656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84EB9B75-412C-43B5-9166-B2346CA4CF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id="{14660EBD-C90B-4448-8FB1-B6AE25CC28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592F53BF-38C5-4EDA-9D4B-3C4191113F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F55AE30B-24B5-4CC0-8976-7A54CFE191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2AA6FD-C31D-4B79-9945-180E4AA05245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67FEA938-6F8A-4F22-9F6B-521F45C3A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89CAE2B0-A538-4F83-A112-EBC0B46F7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67AF3-16F3-4BF7-B983-B9688E458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09362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B147AFE9-12BC-4913-8837-756787452A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B1AE0EDF-45C7-42CF-BE02-AF477DCE55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96723472-48CC-4A68-A2E9-5EB9C989A3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2AA6FD-C31D-4B79-9945-180E4AA05245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CF232DC1-6A43-41F8-879A-ADA33E318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1F0FF1F3-A431-40A7-812D-723F2D72D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67AF3-16F3-4BF7-B983-B9688E458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569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id="{ABA7A6C0-B410-48FC-8241-85D9645A58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A819CA13-E3A1-4B5F-8186-8B8A0BBED8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CC385219-4D2F-4194-BBD1-5CF350A86E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2AA6FD-C31D-4B79-9945-180E4AA05245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B5CED954-0E06-4535-8D09-80CA4D99F8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9E5DF3B6-77CB-4FBC-9AA9-671C23E0CE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67AF3-16F3-4BF7-B983-B9688E458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520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2025/11/7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507135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3CD8ADDF-4821-61B0-A3D7-1545260CF5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008E8938-D03C-1E3C-4E78-30208247AF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704231AD-7EBB-725F-7C99-C0E2CF3D82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A872-536B-4939-B515-8C7D92DB9A02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1F90C3CF-C5E3-CB98-D5FD-A0B5C5169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23656519-17C3-D8F5-A573-0EC03E6560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83229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A957F888-FE39-B5D9-E180-C797486C8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0A7926A3-FC8D-8F5A-20A5-BFD397F63F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2AAD68E4-AA92-7AD3-FB82-191ABCA5B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A872-536B-4939-B515-8C7D92DB9A02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97D31000-269D-54FD-8634-32BEE239C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772FABC6-002D-8329-5DC6-1CD238893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82861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200D3906-3FC9-C004-5980-042ACEFB1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76C2FFCE-9FB3-5E86-A226-E80BBCE77F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913D411F-D0D5-407F-914B-5C0ED55013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A872-536B-4939-B515-8C7D92DB9A02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109007B2-C1E4-93A8-134F-E47794D58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70712CCC-5EB9-20B3-7715-ED2A67D9F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87354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C3694CD-D002-9A4F-3556-C94ECD3903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4D21D8E7-7750-264D-D041-848EE656A8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AFA6C434-D8C3-26E9-E42A-4D41DCAA6E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0B94F3F2-9509-2F45-CF1B-5A0ADCC6E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A872-536B-4939-B515-8C7D92DB9A02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B19469AC-242F-3182-F58A-ABC9E6A83C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3D650491-D7CA-34AB-F5E5-CB583C63D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47835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17FE877E-83CB-6F67-2AA0-6139BE70F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3598E49D-281E-9C54-718B-7DF6B60EC5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B3865793-D10B-5B53-A227-B8F6777524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id="{D64AFBA2-089C-078C-928A-52AA90C506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id="{83029626-0106-26C0-15B8-3A82A9CA44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3E220C93-87D3-6364-D400-A9FD488288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A872-536B-4939-B515-8C7D92DB9A02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id="{471ABAD3-3413-BCAA-35D9-74B2F9E15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id="{CF6BF71F-C6CA-E5F8-37E0-DE8645965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74262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EF1ED095-307C-372D-AE09-1A657BBE2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BD5FCC65-C44C-A853-6154-DC31173759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A872-536B-4939-B515-8C7D92DB9A02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1706CBD9-E746-366F-4144-CD7567F4F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3828A55D-8876-3A7B-9C9B-7E9CCA6E3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03737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EC1C394B-6579-62DC-9D14-8919A050B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A872-536B-4939-B515-8C7D92DB9A02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213F93FF-A0DA-DC56-300B-36A81C61B3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D5A1CC7C-B8C6-19EF-6461-884FE6314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6791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7864C402-3353-AF39-67F0-40DFDAF48C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CA303C4F-CCA4-2A8D-4571-D27B7CDFF1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6335E01E-310D-FE61-9059-74A0DE8EE9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B8889016-3F0C-DC7F-6974-385E14050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A872-536B-4939-B515-8C7D92DB9A02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12FC3868-46C7-F4D6-B746-6FBF7B9B0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A2838144-90F0-341F-068D-B169B7F75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60855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F7CC9B4-3E8E-63E1-D356-A1955C6581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id="{81FA7456-3D8D-2F1D-D789-B03917BF2A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905226CD-9758-5F4C-0824-C611AA7114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6DF2B727-1B87-BD23-F946-73B4AEF96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A872-536B-4939-B515-8C7D92DB9A02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810B21F6-BA2A-943B-8497-9A90BC49ED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6811612E-2174-8FE0-9312-39350B77B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67175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65D990A6-CCE4-CB09-683F-178CBCCB02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F426D8F8-63DD-95E2-8D96-C4C4EF3FC0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0D2E8C0B-AC39-E05B-CAD8-60D4C003E0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A872-536B-4939-B515-8C7D92DB9A02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DFEE6509-EC95-B76C-3CB5-838AC339E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4D3DB875-6747-4237-9D88-B5472EDBF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18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2025/11/7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796862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id="{93B5762C-480C-DD67-53E9-F57E1893D8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51889069-C91A-3DDF-F26B-810744FFE2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E9695B1B-BD77-B09C-5CC5-BBAEEA39AA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A872-536B-4939-B515-8C7D92DB9A02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FB7CFE1E-1A90-CFBB-6B51-75ECC609F0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11E466C8-1A5A-820E-CC89-A0F1AAE40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37659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3CD8ADDF-4821-61B0-A3D7-1545260CF5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008E8938-D03C-1E3C-4E78-30208247AF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704231AD-7EBB-725F-7C99-C0E2CF3D82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A872-536B-4939-B515-8C7D92DB9A02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1F90C3CF-C5E3-CB98-D5FD-A0B5C5169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23656519-17C3-D8F5-A573-0EC03E6560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53233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A957F888-FE39-B5D9-E180-C797486C8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0A7926A3-FC8D-8F5A-20A5-BFD397F63F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2AAD68E4-AA92-7AD3-FB82-191ABCA5B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A872-536B-4939-B515-8C7D92DB9A02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97D31000-269D-54FD-8634-32BEE239C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772FABC6-002D-8329-5DC6-1CD238893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63829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200D3906-3FC9-C004-5980-042ACEFB1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76C2FFCE-9FB3-5E86-A226-E80BBCE77F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913D411F-D0D5-407F-914B-5C0ED55013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A872-536B-4939-B515-8C7D92DB9A02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109007B2-C1E4-93A8-134F-E47794D58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70712CCC-5EB9-20B3-7715-ED2A67D9F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45336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C3694CD-D002-9A4F-3556-C94ECD3903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4D21D8E7-7750-264D-D041-848EE656A8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AFA6C434-D8C3-26E9-E42A-4D41DCAA6E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0B94F3F2-9509-2F45-CF1B-5A0ADCC6E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A872-536B-4939-B515-8C7D92DB9A02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B19469AC-242F-3182-F58A-ABC9E6A83C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3D650491-D7CA-34AB-F5E5-CB583C63D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39747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17FE877E-83CB-6F67-2AA0-6139BE70F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3598E49D-281E-9C54-718B-7DF6B60EC5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B3865793-D10B-5B53-A227-B8F6777524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id="{D64AFBA2-089C-078C-928A-52AA90C506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id="{83029626-0106-26C0-15B8-3A82A9CA44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3E220C93-87D3-6364-D400-A9FD488288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A872-536B-4939-B515-8C7D92DB9A02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id="{471ABAD3-3413-BCAA-35D9-74B2F9E15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id="{CF6BF71F-C6CA-E5F8-37E0-DE8645965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44675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EF1ED095-307C-372D-AE09-1A657BBE2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BD5FCC65-C44C-A853-6154-DC31173759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A872-536B-4939-B515-8C7D92DB9A02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1706CBD9-E746-366F-4144-CD7567F4F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3828A55D-8876-3A7B-9C9B-7E9CCA6E3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07204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EC1C394B-6579-62DC-9D14-8919A050B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A872-536B-4939-B515-8C7D92DB9A02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213F93FF-A0DA-DC56-300B-36A81C61B3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D5A1CC7C-B8C6-19EF-6461-884FE6314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04364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7864C402-3353-AF39-67F0-40DFDAF48C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CA303C4F-CCA4-2A8D-4571-D27B7CDFF1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6335E01E-310D-FE61-9059-74A0DE8EE9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B8889016-3F0C-DC7F-6974-385E14050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A872-536B-4939-B515-8C7D92DB9A02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12FC3868-46C7-F4D6-B746-6FBF7B9B0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A2838144-90F0-341F-068D-B169B7F75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62897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F7CC9B4-3E8E-63E1-D356-A1955C6581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id="{81FA7456-3D8D-2F1D-D789-B03917BF2A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905226CD-9758-5F4C-0824-C611AA7114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6DF2B727-1B87-BD23-F946-73B4AEF96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A872-536B-4939-B515-8C7D92DB9A02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810B21F6-BA2A-943B-8497-9A90BC49ED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6811612E-2174-8FE0-9312-39350B77B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191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2025/11/7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297717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65D990A6-CCE4-CB09-683F-178CBCCB02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F426D8F8-63DD-95E2-8D96-C4C4EF3FC0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0D2E8C0B-AC39-E05B-CAD8-60D4C003E0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A872-536B-4939-B515-8C7D92DB9A02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DFEE6509-EC95-B76C-3CB5-838AC339E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4D3DB875-6747-4237-9D88-B5472EDBF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39502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id="{93B5762C-480C-DD67-53E9-F57E1893D8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51889069-C91A-3DDF-F26B-810744FFE2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E9695B1B-BD77-B09C-5CC5-BBAEEA39AA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A872-536B-4939-B515-8C7D92DB9A02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FB7CFE1E-1A90-CFBB-6B51-75ECC609F0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11E466C8-1A5A-820E-CC89-A0F1AAE40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556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sv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13.xml"/><Relationship Id="rId16" Type="http://schemas.openxmlformats.org/officeDocument/2006/relationships/tags" Target="../tags/tag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6" Type="http://schemas.openxmlformats.org/officeDocument/2006/relationships/image" Target="../media/image3.svg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1.jp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image" Target="../media/image3.sv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Relationship Id="rId14" Type="http://schemas.openxmlformats.org/officeDocument/2006/relationships/image" Target="../media/image3.sv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Relationship Id="rId14" Type="http://schemas.openxmlformats.org/officeDocument/2006/relationships/image" Target="../media/image3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56965176-FF86-0193-3920-EFA7B7EDECC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2184380">
                <a:moveTo>
                  <a:pt x="0" y="0"/>
                </a:moveTo>
                <a:lnTo>
                  <a:pt x="18288000" y="0"/>
                </a:lnTo>
                <a:lnTo>
                  <a:pt x="18288000" y="12184380"/>
                </a:lnTo>
                <a:lnTo>
                  <a:pt x="0" y="1218438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Hình chữ nhật: Góc Tròn 1">
            <a:extLst>
              <a:ext uri="{FF2B5EF4-FFF2-40B4-BE49-F238E27FC236}">
                <a16:creationId xmlns:a16="http://schemas.microsoft.com/office/drawing/2014/main" id="{7E09F748-AEEE-656D-8311-A4F3E8CADD8F}"/>
              </a:ext>
            </a:extLst>
          </p:cNvPr>
          <p:cNvSpPr/>
          <p:nvPr userDrawn="1"/>
        </p:nvSpPr>
        <p:spPr>
          <a:xfrm>
            <a:off x="211015" y="182880"/>
            <a:ext cx="11774659" cy="6443003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371BFFD4-7484-EEC8-B84F-69E3512F3C5D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18290" y="102116"/>
            <a:ext cx="1498083" cy="149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852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9Slide.vn - 2019">
            <a:extLst>
              <a:ext uri="{FF2B5EF4-FFF2-40B4-BE49-F238E27FC236}">
                <a16:creationId xmlns:a16="http://schemas.microsoft.com/office/drawing/2014/main" id="{4A2687E5-7AF4-41E2-B9F4-0937EDF9E9B4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7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2025/11/7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KSO_TEMPLATE"/>
          <p:cNvSpPr/>
          <p:nvPr userDrawn="1">
            <p:custDataLst>
              <p:tags r:id="rId1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字魂59号-创粗黑"/>
              <a:ea typeface="思源黑体 CN Medium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236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4" r:id="rId11"/>
    <p:sldLayoutId id="214748368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思源黑体 CN Medium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思源黑体 CN Medium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思源黑体 CN Medium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思源黑体 CN Medium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思源黑体 CN Medium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思源黑体 CN Medium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lum/>
          </a:blip>
          <a:srcRect/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9Slide.vn - 2019">
            <a:extLst>
              <a:ext uri="{FF2B5EF4-FFF2-40B4-BE49-F238E27FC236}">
                <a16:creationId xmlns:a16="http://schemas.microsoft.com/office/drawing/2014/main" id="{9FC18EF9-2302-4037-A4EE-B58C840A6454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8BB48B6-9552-4C80-A013-F237408909B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B5D6DDD-9ED7-4898-A94F-2D1104140E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reeform 2">
            <a:extLst>
              <a:ext uri="{FF2B5EF4-FFF2-40B4-BE49-F238E27FC236}">
                <a16:creationId xmlns:a16="http://schemas.microsoft.com/office/drawing/2014/main" id="{1636C396-366A-20CE-BF5D-1AE59F0E6BB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2184380">
                <a:moveTo>
                  <a:pt x="0" y="0"/>
                </a:moveTo>
                <a:lnTo>
                  <a:pt x="18288000" y="0"/>
                </a:lnTo>
                <a:lnTo>
                  <a:pt x="18288000" y="12184380"/>
                </a:lnTo>
                <a:lnTo>
                  <a:pt x="0" y="1218438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Hình chữ nhật: Góc Tròn 1">
            <a:extLst>
              <a:ext uri="{FF2B5EF4-FFF2-40B4-BE49-F238E27FC236}">
                <a16:creationId xmlns:a16="http://schemas.microsoft.com/office/drawing/2014/main" id="{2323E5D0-4C55-01C5-DCF9-4F2DD734B2A6}"/>
              </a:ext>
            </a:extLst>
          </p:cNvPr>
          <p:cNvSpPr/>
          <p:nvPr userDrawn="1"/>
        </p:nvSpPr>
        <p:spPr>
          <a:xfrm>
            <a:off x="211015" y="182880"/>
            <a:ext cx="11774659" cy="6443003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761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2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486896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2">
            <a:extLst>
              <a:ext uri="{FF2B5EF4-FFF2-40B4-BE49-F238E27FC236}">
                <a16:creationId xmlns:a16="http://schemas.microsoft.com/office/drawing/2014/main" id="{727E8363-5677-EAF6-980A-C877CDFAF1B9}"/>
              </a:ext>
            </a:extLst>
          </p:cNvPr>
          <p:cNvSpPr/>
          <p:nvPr userDrawn="1"/>
        </p:nvSpPr>
        <p:spPr>
          <a:xfrm>
            <a:off x="0" y="0"/>
            <a:ext cx="12192000" cy="6721475"/>
          </a:xfrm>
          <a:custGeom>
            <a:avLst/>
            <a:gdLst/>
            <a:ahLst/>
            <a:cxnLst/>
            <a:rect l="l" t="t" r="r" b="b"/>
            <a:pathLst>
              <a:path w="18288000" h="12184380">
                <a:moveTo>
                  <a:pt x="0" y="0"/>
                </a:moveTo>
                <a:lnTo>
                  <a:pt x="18288000" y="0"/>
                </a:lnTo>
                <a:lnTo>
                  <a:pt x="18288000" y="12184380"/>
                </a:lnTo>
                <a:lnTo>
                  <a:pt x="0" y="1218438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10" name="Picture 9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30AD0401-D283-5C8C-352C-15ACF452832C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18290" y="102116"/>
            <a:ext cx="1498083" cy="149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032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2679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9Slide.vn - 2019">
            <a:extLst>
              <a:ext uri="{FF2B5EF4-FFF2-40B4-BE49-F238E27FC236}">
                <a16:creationId xmlns:a16="http://schemas.microsoft.com/office/drawing/2014/main" id="{95905CFD-68B8-3773-EC16-80FA29FD30E3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Chỗ dành sẵn cho Tiêu đề 1">
            <a:extLst>
              <a:ext uri="{FF2B5EF4-FFF2-40B4-BE49-F238E27FC236}">
                <a16:creationId xmlns:a16="http://schemas.microsoft.com/office/drawing/2014/main" id="{00883E17-D739-81BA-D8DA-EFAE83E6A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14D1F3C7-6FD1-DD9F-129F-6BC898FDA9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5C956C22-07F6-204E-B8A6-F9BAA1E916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7A872-536B-4939-B515-8C7D92DB9A02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90FAFDAB-EB80-EAF5-368F-730E699BDF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6962EDC7-C614-889F-8CD0-96A982659D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reeform 2">
            <a:extLst>
              <a:ext uri="{FF2B5EF4-FFF2-40B4-BE49-F238E27FC236}">
                <a16:creationId xmlns:a16="http://schemas.microsoft.com/office/drawing/2014/main" id="{727E8363-5677-EAF6-980A-C877CDFAF1B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2184380">
                <a:moveTo>
                  <a:pt x="0" y="0"/>
                </a:moveTo>
                <a:lnTo>
                  <a:pt x="18288000" y="0"/>
                </a:lnTo>
                <a:lnTo>
                  <a:pt x="18288000" y="12184380"/>
                </a:lnTo>
                <a:lnTo>
                  <a:pt x="0" y="1218438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10" name="Picture 9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D75F2638-8865-FDF7-44FF-6F559B65D3A4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23697" y="0"/>
            <a:ext cx="1550635" cy="1550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31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9Slide.vn - 2019">
            <a:extLst>
              <a:ext uri="{FF2B5EF4-FFF2-40B4-BE49-F238E27FC236}">
                <a16:creationId xmlns:a16="http://schemas.microsoft.com/office/drawing/2014/main" id="{95905CFD-68B8-3773-EC16-80FA29FD30E3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Chỗ dành sẵn cho Tiêu đề 1">
            <a:extLst>
              <a:ext uri="{FF2B5EF4-FFF2-40B4-BE49-F238E27FC236}">
                <a16:creationId xmlns:a16="http://schemas.microsoft.com/office/drawing/2014/main" id="{00883E17-D739-81BA-D8DA-EFAE83E6A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14D1F3C7-6FD1-DD9F-129F-6BC898FDA9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5C956C22-07F6-204E-B8A6-F9BAA1E916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7A872-536B-4939-B515-8C7D92DB9A02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90FAFDAB-EB80-EAF5-368F-730E699BDF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6962EDC7-C614-889F-8CD0-96A982659D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reeform 2">
            <a:extLst>
              <a:ext uri="{FF2B5EF4-FFF2-40B4-BE49-F238E27FC236}">
                <a16:creationId xmlns:a16="http://schemas.microsoft.com/office/drawing/2014/main" id="{727E8363-5677-EAF6-980A-C877CDFAF1B9}"/>
              </a:ext>
            </a:extLst>
          </p:cNvPr>
          <p:cNvSpPr/>
          <p:nvPr userDrawn="1"/>
        </p:nvSpPr>
        <p:spPr>
          <a:xfrm>
            <a:off x="0" y="0"/>
            <a:ext cx="12192000" cy="6721475"/>
          </a:xfrm>
          <a:custGeom>
            <a:avLst/>
            <a:gdLst/>
            <a:ahLst/>
            <a:cxnLst/>
            <a:rect l="l" t="t" r="r" b="b"/>
            <a:pathLst>
              <a:path w="18288000" h="12184380">
                <a:moveTo>
                  <a:pt x="0" y="0"/>
                </a:moveTo>
                <a:lnTo>
                  <a:pt x="18288000" y="0"/>
                </a:lnTo>
                <a:lnTo>
                  <a:pt x="18288000" y="12184380"/>
                </a:lnTo>
                <a:lnTo>
                  <a:pt x="0" y="1218438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78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0.xml"/><Relationship Id="rId4" Type="http://schemas.openxmlformats.org/officeDocument/2006/relationships/image" Target="../media/image30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36.png"/><Relationship Id="rId5" Type="http://schemas.openxmlformats.org/officeDocument/2006/relationships/image" Target="../media/image34.emf"/><Relationship Id="rId4" Type="http://schemas.openxmlformats.org/officeDocument/2006/relationships/notesSlide" Target="../notesSlides/notes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37.png"/><Relationship Id="rId5" Type="http://schemas.openxmlformats.org/officeDocument/2006/relationships/image" Target="../media/image34.emf"/><Relationship Id="rId4" Type="http://schemas.openxmlformats.org/officeDocument/2006/relationships/notesSlide" Target="../notesSlides/notesSlid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39.png"/><Relationship Id="rId5" Type="http://schemas.openxmlformats.org/officeDocument/2006/relationships/image" Target="../media/image34.emf"/><Relationship Id="rId4" Type="http://schemas.openxmlformats.org/officeDocument/2006/relationships/notesSlide" Target="../notesSlides/notesSlide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image" Target="../media/image40.png"/><Relationship Id="rId5" Type="http://schemas.openxmlformats.org/officeDocument/2006/relationships/image" Target="../media/image34.emf"/><Relationship Id="rId4" Type="http://schemas.openxmlformats.org/officeDocument/2006/relationships/notesSlide" Target="../notesSlides/notesSlide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0.xml"/><Relationship Id="rId4" Type="http://schemas.microsoft.com/office/2007/relationships/hdphoto" Target="../media/hdphoto8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81.xml"/><Relationship Id="rId4" Type="http://schemas.openxmlformats.org/officeDocument/2006/relationships/image" Target="../media/image43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image" Target="../media/image13.png"/><Relationship Id="rId3" Type="http://schemas.openxmlformats.org/officeDocument/2006/relationships/slideLayout" Target="../slideLayouts/slideLayout60.xml"/><Relationship Id="rId7" Type="http://schemas.microsoft.com/office/2007/relationships/hdphoto" Target="../media/hdphoto1.wdp"/><Relationship Id="rId12" Type="http://schemas.openxmlformats.org/officeDocument/2006/relationships/slide" Target="slide7.xml"/><Relationship Id="rId2" Type="http://schemas.openxmlformats.org/officeDocument/2006/relationships/audio" Target="../media/media1.mp3"/><Relationship Id="rId16" Type="http://schemas.openxmlformats.org/officeDocument/2006/relationships/image" Target="../media/image15.png"/><Relationship Id="rId1" Type="http://schemas.microsoft.com/office/2007/relationships/media" Target="../media/media1.mp3"/><Relationship Id="rId6" Type="http://schemas.openxmlformats.org/officeDocument/2006/relationships/image" Target="../media/image12.png"/><Relationship Id="rId11" Type="http://schemas.openxmlformats.org/officeDocument/2006/relationships/slide" Target="slide6.xml"/><Relationship Id="rId5" Type="http://schemas.openxmlformats.org/officeDocument/2006/relationships/image" Target="../media/image11.jpg"/><Relationship Id="rId15" Type="http://schemas.openxmlformats.org/officeDocument/2006/relationships/image" Target="../media/image14.png"/><Relationship Id="rId10" Type="http://schemas.openxmlformats.org/officeDocument/2006/relationships/slide" Target="slide5.xml"/><Relationship Id="rId4" Type="http://schemas.openxmlformats.org/officeDocument/2006/relationships/notesSlide" Target="../notesSlides/notesSlide1.xml"/><Relationship Id="rId9" Type="http://schemas.openxmlformats.org/officeDocument/2006/relationships/slide" Target="slide4.xml"/><Relationship Id="rId1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4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12" Type="http://schemas.openxmlformats.org/officeDocument/2006/relationships/image" Target="../media/image34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5" Type="http://schemas.openxmlformats.org/officeDocument/2006/relationships/image" Target="../media/image48.png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52.jpg"/><Relationship Id="rId14" Type="http://schemas.microsoft.com/office/2007/relationships/hdphoto" Target="../media/hdphoto8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0.xml"/><Relationship Id="rId5" Type="http://schemas.openxmlformats.org/officeDocument/2006/relationships/image" Target="../media/image58.png"/><Relationship Id="rId4" Type="http://schemas.openxmlformats.org/officeDocument/2006/relationships/image" Target="../media/image57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6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microsoft.com/office/2007/relationships/hdphoto" Target="../media/hdphoto9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0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0.xml"/><Relationship Id="rId4" Type="http://schemas.openxmlformats.org/officeDocument/2006/relationships/image" Target="../media/image6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microsoft.com/office/2007/relationships/hdphoto" Target="../media/hdphoto3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0.xml"/><Relationship Id="rId6" Type="http://schemas.openxmlformats.org/officeDocument/2006/relationships/image" Target="../media/image16.png"/><Relationship Id="rId5" Type="http://schemas.openxmlformats.org/officeDocument/2006/relationships/slide" Target="slide1.xml"/><Relationship Id="rId4" Type="http://schemas.openxmlformats.org/officeDocument/2006/relationships/image" Target="../media/image1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microsoft.com/office/2007/relationships/hdphoto" Target="../media/hdphoto4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0.xml"/><Relationship Id="rId6" Type="http://schemas.openxmlformats.org/officeDocument/2006/relationships/image" Target="../media/image17.png"/><Relationship Id="rId5" Type="http://schemas.openxmlformats.org/officeDocument/2006/relationships/slide" Target="slide1.xml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microsoft.com/office/2007/relationships/hdphoto" Target="../media/hdphoto5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0.xml"/><Relationship Id="rId6" Type="http://schemas.openxmlformats.org/officeDocument/2006/relationships/image" Target="../media/image18.png"/><Relationship Id="rId5" Type="http://schemas.openxmlformats.org/officeDocument/2006/relationships/slide" Target="slide1.xml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microsoft.com/office/2007/relationships/hdphoto" Target="../media/hdphoto6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0.xml"/><Relationship Id="rId6" Type="http://schemas.openxmlformats.org/officeDocument/2006/relationships/image" Target="../media/image19.png"/><Relationship Id="rId5" Type="http://schemas.openxmlformats.org/officeDocument/2006/relationships/slide" Target="slide1.xml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20.png"/><Relationship Id="rId7" Type="http://schemas.openxmlformats.org/officeDocument/2006/relationships/image" Target="../media/image13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0.xml"/><Relationship Id="rId6" Type="http://schemas.microsoft.com/office/2007/relationships/hdphoto" Target="../media/hdphoto1.wdp"/><Relationship Id="rId5" Type="http://schemas.openxmlformats.org/officeDocument/2006/relationships/image" Target="../media/image12.png"/><Relationship Id="rId4" Type="http://schemas.microsoft.com/office/2007/relationships/hdphoto" Target="../media/hdphoto7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2.png"/><Relationship Id="rId7" Type="http://schemas.openxmlformats.org/officeDocument/2006/relationships/image" Target="../media/image26.sv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0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0.xml"/><Relationship Id="rId5" Type="http://schemas.openxmlformats.org/officeDocument/2006/relationships/image" Target="../media/image27.png"/><Relationship Id="rId4" Type="http://schemas.openxmlformats.org/officeDocument/2006/relationships/image" Target="../media/image2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8257645-0519-7167-C504-6CC8A88295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855" y="1244009"/>
            <a:ext cx="11327350" cy="3218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597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Nhóm 8">
            <a:extLst>
              <a:ext uri="{FF2B5EF4-FFF2-40B4-BE49-F238E27FC236}">
                <a16:creationId xmlns:a16="http://schemas.microsoft.com/office/drawing/2014/main" id="{55DA2B9C-87E7-F6A9-082E-FD1249281358}"/>
              </a:ext>
            </a:extLst>
          </p:cNvPr>
          <p:cNvGrpSpPr/>
          <p:nvPr/>
        </p:nvGrpSpPr>
        <p:grpSpPr>
          <a:xfrm>
            <a:off x="1015013" y="340727"/>
            <a:ext cx="10161974" cy="4098120"/>
            <a:chOff x="810826" y="195584"/>
            <a:chExt cx="10161974" cy="4098120"/>
          </a:xfrm>
        </p:grpSpPr>
        <p:sp>
          <p:nvSpPr>
            <p:cNvPr id="4" name="Hình chữ nhật: Góc Tròn 3">
              <a:extLst>
                <a:ext uri="{FF2B5EF4-FFF2-40B4-BE49-F238E27FC236}">
                  <a16:creationId xmlns:a16="http://schemas.microsoft.com/office/drawing/2014/main" id="{9C6CFD1F-BE85-0490-0D3B-BB9A90040551}"/>
                </a:ext>
              </a:extLst>
            </p:cNvPr>
            <p:cNvSpPr/>
            <p:nvPr/>
          </p:nvSpPr>
          <p:spPr>
            <a:xfrm>
              <a:off x="810826" y="195584"/>
              <a:ext cx="10161974" cy="4098120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rgbClr val="FF7C8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Hình chữ nhật: Góc Tròn 5">
              <a:extLst>
                <a:ext uri="{FF2B5EF4-FFF2-40B4-BE49-F238E27FC236}">
                  <a16:creationId xmlns:a16="http://schemas.microsoft.com/office/drawing/2014/main" id="{3B9630F6-2335-781A-F176-231806030F56}"/>
                </a:ext>
              </a:extLst>
            </p:cNvPr>
            <p:cNvSpPr/>
            <p:nvPr/>
          </p:nvSpPr>
          <p:spPr>
            <a:xfrm>
              <a:off x="1048701" y="416221"/>
              <a:ext cx="9685560" cy="3638943"/>
            </a:xfrm>
            <a:prstGeom prst="roundRect">
              <a:avLst/>
            </a:prstGeom>
            <a:noFill/>
            <a:ln w="57150">
              <a:solidFill>
                <a:srgbClr val="FF7C80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81DAD6EA-34AE-0364-FC3F-5579BD59C072}"/>
              </a:ext>
            </a:extLst>
          </p:cNvPr>
          <p:cNvSpPr txBox="1"/>
          <p:nvPr/>
        </p:nvSpPr>
        <p:spPr>
          <a:xfrm>
            <a:off x="2291077" y="1192809"/>
            <a:ext cx="7554672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6000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2. An </a:t>
            </a:r>
            <a:r>
              <a:rPr lang="en-US" sz="6000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toàn</a:t>
            </a:r>
            <a:r>
              <a:rPr lang="en-US" sz="6000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6000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khi</a:t>
            </a:r>
            <a:r>
              <a:rPr lang="en-US" sz="6000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6000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sử</a:t>
            </a:r>
            <a:r>
              <a:rPr lang="en-US" sz="6000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6000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dụng</a:t>
            </a:r>
            <a:r>
              <a:rPr lang="en-US" sz="6000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6000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6000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6000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6000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6000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sản</a:t>
            </a:r>
            <a:r>
              <a:rPr lang="en-US" sz="6000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6000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phẩm</a:t>
            </a:r>
            <a:r>
              <a:rPr lang="en-US" sz="6000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pPr lvl="0" algn="ctr"/>
            <a:r>
              <a:rPr lang="en-US" sz="6000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công</a:t>
            </a:r>
            <a:r>
              <a:rPr lang="en-US" sz="6000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6000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nghệ</a:t>
            </a:r>
            <a:endParaRPr lang="en-US" sz="6000" dirty="0">
              <a:solidFill>
                <a:srgbClr val="FF0066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7" name="Picture 12">
            <a:extLst>
              <a:ext uri="{FF2B5EF4-FFF2-40B4-BE49-F238E27FC236}">
                <a16:creationId xmlns:a16="http://schemas.microsoft.com/office/drawing/2014/main" id="{6B3C8C1F-F41B-E396-C1C2-E82225B046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56" y="3250209"/>
            <a:ext cx="2464438" cy="2615816"/>
          </a:xfrm>
          <a:prstGeom prst="rect">
            <a:avLst/>
          </a:prstGeom>
        </p:spPr>
      </p:pic>
      <p:pic>
        <p:nvPicPr>
          <p:cNvPr id="18" name="Picture 18">
            <a:extLst>
              <a:ext uri="{FF2B5EF4-FFF2-40B4-BE49-F238E27FC236}">
                <a16:creationId xmlns:a16="http://schemas.microsoft.com/office/drawing/2014/main" id="{0AB1CCBB-8EE0-30A1-F762-4971763B83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22537" y="37166"/>
            <a:ext cx="2250289" cy="2847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906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peech Bubble: Rectangle with Corners Rounded 4">
            <a:extLst>
              <a:ext uri="{FF2B5EF4-FFF2-40B4-BE49-F238E27FC236}">
                <a16:creationId xmlns:a16="http://schemas.microsoft.com/office/drawing/2014/main" id="{882CA8D4-CB70-4CF9-8930-906BCE070811}"/>
              </a:ext>
            </a:extLst>
          </p:cNvPr>
          <p:cNvSpPr/>
          <p:nvPr/>
        </p:nvSpPr>
        <p:spPr>
          <a:xfrm flipH="1">
            <a:off x="665849" y="124115"/>
            <a:ext cx="10819943" cy="1063337"/>
          </a:xfrm>
          <a:prstGeom prst="wedgeRoundRectCallout">
            <a:avLst>
              <a:gd name="adj1" fmla="val 23929"/>
              <a:gd name="adj2" fmla="val 47286"/>
              <a:gd name="adj3" fmla="val 16667"/>
            </a:avLst>
          </a:prstGeom>
          <a:solidFill>
            <a:srgbClr val="FFFF00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vi-VN" sz="32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Theo em, việc làm trong hình nào đúng? Việc làm ở hình nào chưa đúng? Vì sao?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CDC6F7A-5D5E-479F-B64D-1FAD5ED02D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5" y="1528763"/>
            <a:ext cx="5814953" cy="207168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7D8D869-3839-477C-847A-9A1220534C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1737" y="1514475"/>
            <a:ext cx="5491163" cy="206864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346B034-F5C1-467F-8220-A9BA45581D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2762" y="3767137"/>
            <a:ext cx="6315075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73309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A474E0-A9C0-48BD-6BA4-2B2339B984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peech Bubble: Rectangle with Corners Rounded 4">
            <a:extLst>
              <a:ext uri="{FF2B5EF4-FFF2-40B4-BE49-F238E27FC236}">
                <a16:creationId xmlns:a16="http://schemas.microsoft.com/office/drawing/2014/main" id="{73CADE44-3EB1-D562-9022-FBBCAE7978FF}"/>
              </a:ext>
            </a:extLst>
          </p:cNvPr>
          <p:cNvSpPr/>
          <p:nvPr/>
        </p:nvSpPr>
        <p:spPr>
          <a:xfrm flipH="1">
            <a:off x="5691253" y="1658679"/>
            <a:ext cx="6057724" cy="2764464"/>
          </a:xfrm>
          <a:prstGeom prst="wedgeRoundRectCallout">
            <a:avLst>
              <a:gd name="adj1" fmla="val 57201"/>
              <a:gd name="adj2" fmla="val 44568"/>
              <a:gd name="adj3" fmla="val 16667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4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Không cắm nhiều đồ dùng điện vào một ổ cắm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319B74E6-2068-FA13-F1B0-CC9563B177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4925" y="147007"/>
            <a:ext cx="7010400" cy="94370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3064E03-D872-FCB2-A7E6-F1D0536B15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047" y="1957056"/>
            <a:ext cx="4478687" cy="2785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31848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AF5270-D48C-773D-AAB5-B464ABD7A9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peech Bubble: Rectangle with Corners Rounded 4">
            <a:extLst>
              <a:ext uri="{FF2B5EF4-FFF2-40B4-BE49-F238E27FC236}">
                <a16:creationId xmlns:a16="http://schemas.microsoft.com/office/drawing/2014/main" id="{9594365A-A33E-601F-4013-D0E30D762B65}"/>
              </a:ext>
            </a:extLst>
          </p:cNvPr>
          <p:cNvSpPr/>
          <p:nvPr/>
        </p:nvSpPr>
        <p:spPr>
          <a:xfrm flipH="1">
            <a:off x="5882639" y="1562986"/>
            <a:ext cx="5813175" cy="2764464"/>
          </a:xfrm>
          <a:prstGeom prst="wedgeRoundRectCallout">
            <a:avLst>
              <a:gd name="adj1" fmla="val 57201"/>
              <a:gd name="adj2" fmla="val 44568"/>
              <a:gd name="adj3" fmla="val 16667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4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Không sử dụng điện thoại trong bóng tối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C4F95CC7-1A9D-45CB-C37F-1F600FA320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74925" y="147007"/>
            <a:ext cx="7010400" cy="943704"/>
          </a:xfrm>
          <a:prstGeom prst="rect">
            <a:avLst/>
          </a:prstGeom>
        </p:spPr>
      </p:pic>
      <p:pic>
        <p:nvPicPr>
          <p:cNvPr id="2" name="1">
            <a:hlinkClick r:id="" action="ppaction://media"/>
            <a:extLst>
              <a:ext uri="{FF2B5EF4-FFF2-40B4-BE49-F238E27FC236}">
                <a16:creationId xmlns:a16="http://schemas.microsoft.com/office/drawing/2014/main" id="{C2502AD0-4779-1718-F81D-A5F620258B3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74503" y="1707705"/>
            <a:ext cx="5069116" cy="3225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70486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0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D3627B-8ACE-7C63-DCD1-65152E9DB4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peech Bubble: Rectangle with Corners Rounded 4">
            <a:extLst>
              <a:ext uri="{FF2B5EF4-FFF2-40B4-BE49-F238E27FC236}">
                <a16:creationId xmlns:a16="http://schemas.microsoft.com/office/drawing/2014/main" id="{16E0ACC6-2A05-1162-4641-3259206378F0}"/>
              </a:ext>
            </a:extLst>
          </p:cNvPr>
          <p:cNvSpPr/>
          <p:nvPr/>
        </p:nvSpPr>
        <p:spPr>
          <a:xfrm flipH="1">
            <a:off x="5882639" y="1562986"/>
            <a:ext cx="5813175" cy="2764464"/>
          </a:xfrm>
          <a:prstGeom prst="wedgeRoundRectCallout">
            <a:avLst>
              <a:gd name="adj1" fmla="val 57201"/>
              <a:gd name="adj2" fmla="val 44568"/>
              <a:gd name="adj3" fmla="val 16667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4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Đóng cửa tủ lạnh khi không sử dụng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C6ACFF35-9407-C981-DA8F-A85B360FC1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74925" y="147007"/>
            <a:ext cx="7010400" cy="943704"/>
          </a:xfrm>
          <a:prstGeom prst="rect">
            <a:avLst/>
          </a:prstGeom>
        </p:spPr>
      </p:pic>
      <p:pic>
        <p:nvPicPr>
          <p:cNvPr id="4" name="2">
            <a:hlinkClick r:id="" action="ppaction://media"/>
            <a:extLst>
              <a:ext uri="{FF2B5EF4-FFF2-40B4-BE49-F238E27FC236}">
                <a16:creationId xmlns:a16="http://schemas.microsoft.com/office/drawing/2014/main" id="{C2F3722E-D721-948F-052B-AE59BE42619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5933" y="1930990"/>
            <a:ext cx="4583519" cy="3055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40617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0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peech Bubble: Rectangle with Corners Rounded 4">
            <a:extLst>
              <a:ext uri="{FF2B5EF4-FFF2-40B4-BE49-F238E27FC236}">
                <a16:creationId xmlns:a16="http://schemas.microsoft.com/office/drawing/2014/main" id="{F05EBE59-6458-40F2-9EFF-212C108A6CD2}"/>
              </a:ext>
            </a:extLst>
          </p:cNvPr>
          <p:cNvSpPr/>
          <p:nvPr/>
        </p:nvSpPr>
        <p:spPr>
          <a:xfrm flipH="1">
            <a:off x="5882639" y="1669312"/>
            <a:ext cx="6057724" cy="2806995"/>
          </a:xfrm>
          <a:prstGeom prst="wedgeRoundRectCallout">
            <a:avLst>
              <a:gd name="adj1" fmla="val 57201"/>
              <a:gd name="adj2" fmla="val 44568"/>
              <a:gd name="adj3" fmla="val 16667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4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</a:t>
            </a:r>
            <a:r>
              <a:rPr lang="vi-VN" sz="4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iều chỉnh điều hòa ở mức nhiệt vừa để tiết kiệm điện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B5EE0D9C-F92A-4408-9D5D-8DC38946A1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4925" y="147007"/>
            <a:ext cx="7010400" cy="94370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098B35D-95F3-49C0-8C61-8B01799FED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312" y="1900237"/>
            <a:ext cx="4979338" cy="3614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05983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611990-8AE7-7524-70E2-EC43E1CEC7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peech Bubble: Rectangle with Corners Rounded 4">
            <a:extLst>
              <a:ext uri="{FF2B5EF4-FFF2-40B4-BE49-F238E27FC236}">
                <a16:creationId xmlns:a16="http://schemas.microsoft.com/office/drawing/2014/main" id="{BDD87E8E-A6CB-91DB-993E-C052E9BED3AC}"/>
              </a:ext>
            </a:extLst>
          </p:cNvPr>
          <p:cNvSpPr/>
          <p:nvPr/>
        </p:nvSpPr>
        <p:spPr>
          <a:xfrm flipH="1">
            <a:off x="5882639" y="1562986"/>
            <a:ext cx="5813175" cy="2764464"/>
          </a:xfrm>
          <a:prstGeom prst="wedgeRoundRectCallout">
            <a:avLst>
              <a:gd name="adj1" fmla="val 57201"/>
              <a:gd name="adj2" fmla="val 44568"/>
              <a:gd name="adj3" fmla="val 16667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4800" b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Không ngồi xem ti vi quá gần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B7791FE9-CAF4-0167-7D9F-40F8D706E8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74925" y="147007"/>
            <a:ext cx="7010400" cy="943704"/>
          </a:xfrm>
          <a:prstGeom prst="rect">
            <a:avLst/>
          </a:prstGeom>
        </p:spPr>
      </p:pic>
      <p:pic>
        <p:nvPicPr>
          <p:cNvPr id="2" name="3">
            <a:hlinkClick r:id="" action="ppaction://media"/>
            <a:extLst>
              <a:ext uri="{FF2B5EF4-FFF2-40B4-BE49-F238E27FC236}">
                <a16:creationId xmlns:a16="http://schemas.microsoft.com/office/drawing/2014/main" id="{CA13C175-3236-20B0-7369-2A7B5F7CB98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63869" y="1845930"/>
            <a:ext cx="4801781" cy="3055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03722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0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155DEA-2D33-9D98-957E-2C8CF750FA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peech Bubble: Rectangle with Corners Rounded 4">
            <a:extLst>
              <a:ext uri="{FF2B5EF4-FFF2-40B4-BE49-F238E27FC236}">
                <a16:creationId xmlns:a16="http://schemas.microsoft.com/office/drawing/2014/main" id="{059E0B2D-7DE4-973E-D52B-6F93779E09CB}"/>
              </a:ext>
            </a:extLst>
          </p:cNvPr>
          <p:cNvSpPr/>
          <p:nvPr/>
        </p:nvSpPr>
        <p:spPr>
          <a:xfrm flipH="1">
            <a:off x="5882639" y="1562986"/>
            <a:ext cx="5813175" cy="2764464"/>
          </a:xfrm>
          <a:prstGeom prst="wedgeRoundRectCallout">
            <a:avLst>
              <a:gd name="adj1" fmla="val 57201"/>
              <a:gd name="adj2" fmla="val 44568"/>
              <a:gd name="adj3" fmla="val 16667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4800" b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Không bật âm lượng radio quá to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12D17604-3FC2-EBD5-81E5-2ADA1B46D2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74925" y="147007"/>
            <a:ext cx="7010400" cy="943704"/>
          </a:xfrm>
          <a:prstGeom prst="rect">
            <a:avLst/>
          </a:prstGeom>
        </p:spPr>
      </p:pic>
      <p:pic>
        <p:nvPicPr>
          <p:cNvPr id="3" name="4">
            <a:hlinkClick r:id="" action="ppaction://media"/>
            <a:extLst>
              <a:ext uri="{FF2B5EF4-FFF2-40B4-BE49-F238E27FC236}">
                <a16:creationId xmlns:a16="http://schemas.microsoft.com/office/drawing/2014/main" id="{4A7B362E-6CED-EE8B-DEA6-EBF494EA2FD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78464" y="1856562"/>
            <a:ext cx="4583521" cy="3055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96606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04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813609" y="1433380"/>
            <a:ext cx="7574795" cy="3406840"/>
            <a:chOff x="4144021" y="1484380"/>
            <a:chExt cx="7574794" cy="4840220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AF270C3B-6AC7-4798-9A39-CAA25D6D4844}"/>
                </a:ext>
              </a:extLst>
            </p:cNvPr>
            <p:cNvGrpSpPr/>
            <p:nvPr/>
          </p:nvGrpSpPr>
          <p:grpSpPr>
            <a:xfrm>
              <a:off x="4144021" y="1484380"/>
              <a:ext cx="7574794" cy="4840220"/>
              <a:chOff x="4436414" y="1551563"/>
              <a:chExt cx="7327378" cy="4327762"/>
            </a:xfrm>
          </p:grpSpPr>
          <p:sp>
            <p:nvSpPr>
              <p:cNvPr id="11" name="Rectangle: Diagonal Corners Rounded 4">
                <a:extLst>
                  <a:ext uri="{FF2B5EF4-FFF2-40B4-BE49-F238E27FC236}">
                    <a16:creationId xmlns:a16="http://schemas.microsoft.com/office/drawing/2014/main" id="{4BA07609-55CC-46E8-BD31-18050AE963AC}"/>
                  </a:ext>
                </a:extLst>
              </p:cNvPr>
              <p:cNvSpPr/>
              <p:nvPr/>
            </p:nvSpPr>
            <p:spPr>
              <a:xfrm flipH="1">
                <a:off x="4572001" y="1676401"/>
                <a:ext cx="7191791" cy="4202924"/>
              </a:xfrm>
              <a:prstGeom prst="round2DiagRect">
                <a:avLst>
                  <a:gd name="adj1" fmla="val 34172"/>
                  <a:gd name="adj2" fmla="val 717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cs typeface="+mn-cs"/>
                </a:endParaRPr>
              </a:p>
            </p:txBody>
          </p:sp>
          <p:sp>
            <p:nvSpPr>
              <p:cNvPr id="12" name="Rectangle: Diagonal Corners Rounded 30">
                <a:extLst>
                  <a:ext uri="{FF2B5EF4-FFF2-40B4-BE49-F238E27FC236}">
                    <a16:creationId xmlns:a16="http://schemas.microsoft.com/office/drawing/2014/main" id="{C518D648-3B7D-4540-932D-42F4EE6BA389}"/>
                  </a:ext>
                </a:extLst>
              </p:cNvPr>
              <p:cNvSpPr/>
              <p:nvPr/>
            </p:nvSpPr>
            <p:spPr>
              <a:xfrm flipH="1">
                <a:off x="4436414" y="1551563"/>
                <a:ext cx="7155053" cy="4133089"/>
              </a:xfrm>
              <a:prstGeom prst="round2DiagRect">
                <a:avLst>
                  <a:gd name="adj1" fmla="val 30812"/>
                  <a:gd name="adj2" fmla="val 7179"/>
                </a:avLst>
              </a:prstGeom>
              <a:noFill/>
              <a:ln w="76200">
                <a:solidFill>
                  <a:srgbClr val="FFC233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cs typeface="+mn-cs"/>
                </a:endParaRPr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4476760" y="1961283"/>
              <a:ext cx="6501838" cy="3517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marR="0" lvl="0" indent="-45720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vi-VN" sz="44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Vì sao phải sử dụng đúng các sản phẩm công nghệ trong gia đình?</a:t>
              </a:r>
              <a:endPara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endParaRPr>
            </a:p>
          </p:txBody>
        </p:sp>
      </p:grpSp>
      <p:pic>
        <p:nvPicPr>
          <p:cNvPr id="13" name="Picture 2" descr="Feliz Menino Bonitinho Garoto Com Idéia De Luz | Art drawings for kids,  School art activities, Back to school art activity">
            <a:extLst>
              <a:ext uri="{FF2B5EF4-FFF2-40B4-BE49-F238E27FC236}">
                <a16:creationId xmlns:a16="http://schemas.microsoft.com/office/drawing/2014/main" id="{66E8A4E7-1FAC-49E0-AB73-E1E43B816E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69" b="100000" l="9904" r="89936">
                        <a14:foregroundMark x1="44569" y1="44702" x2="44569" y2="44702"/>
                        <a14:foregroundMark x1="45687" y1="45283" x2="46006" y2="53266"/>
                        <a14:foregroundMark x1="59425" y1="45283" x2="58147" y2="54572"/>
                        <a14:foregroundMark x1="54633" y1="79390" x2="57508" y2="85341"/>
                        <a14:foregroundMark x1="48243" y1="79826" x2="43291" y2="88824"/>
                        <a14:foregroundMark x1="57029" y1="86938" x2="65335" y2="90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9000" y="2311249"/>
            <a:ext cx="3849227" cy="423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449399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ình chữ nhật: Góc Tròn 67">
            <a:extLst>
              <a:ext uri="{FF2B5EF4-FFF2-40B4-BE49-F238E27FC236}">
                <a16:creationId xmlns:a16="http://schemas.microsoft.com/office/drawing/2014/main" id="{756A3810-CA92-C21A-C416-66A7AEC81453}"/>
              </a:ext>
            </a:extLst>
          </p:cNvPr>
          <p:cNvSpPr/>
          <p:nvPr/>
        </p:nvSpPr>
        <p:spPr>
          <a:xfrm>
            <a:off x="666306" y="1568909"/>
            <a:ext cx="10782300" cy="3938755"/>
          </a:xfrm>
          <a:prstGeom prst="roundRect">
            <a:avLst/>
          </a:prstGeom>
          <a:solidFill>
            <a:srgbClr val="FFFFCC"/>
          </a:solidFill>
          <a:ln w="38100">
            <a:solidFill>
              <a:srgbClr val="FF0066"/>
            </a:solidFill>
            <a:prstDash val="dash"/>
            <a:extLst>
              <a:ext uri="{C807C97D-BFC1-408E-A445-0C87EB9F89A2}">
                <ask:lineSketchStyleProps xmlns:ask="http://schemas.microsoft.com/office/drawing/2018/sketchyshapes" sd="2516475139">
                  <a:custGeom>
                    <a:avLst/>
                    <a:gdLst>
                      <a:gd name="connsiteX0" fmla="*/ 0 w 4448231"/>
                      <a:gd name="connsiteY0" fmla="*/ 602986 h 3617843"/>
                      <a:gd name="connsiteX1" fmla="*/ 602986 w 4448231"/>
                      <a:gd name="connsiteY1" fmla="*/ 0 h 3617843"/>
                      <a:gd name="connsiteX2" fmla="*/ 3845245 w 4448231"/>
                      <a:gd name="connsiteY2" fmla="*/ 0 h 3617843"/>
                      <a:gd name="connsiteX3" fmla="*/ 4448231 w 4448231"/>
                      <a:gd name="connsiteY3" fmla="*/ 602986 h 3617843"/>
                      <a:gd name="connsiteX4" fmla="*/ 4448231 w 4448231"/>
                      <a:gd name="connsiteY4" fmla="*/ 3014857 h 3617843"/>
                      <a:gd name="connsiteX5" fmla="*/ 3845245 w 4448231"/>
                      <a:gd name="connsiteY5" fmla="*/ 3617843 h 3617843"/>
                      <a:gd name="connsiteX6" fmla="*/ 602986 w 4448231"/>
                      <a:gd name="connsiteY6" fmla="*/ 3617843 h 3617843"/>
                      <a:gd name="connsiteX7" fmla="*/ 0 w 4448231"/>
                      <a:gd name="connsiteY7" fmla="*/ 3014857 h 3617843"/>
                      <a:gd name="connsiteX8" fmla="*/ 0 w 4448231"/>
                      <a:gd name="connsiteY8" fmla="*/ 602986 h 36178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448231" h="3617843" fill="none" extrusionOk="0">
                        <a:moveTo>
                          <a:pt x="0" y="602986"/>
                        </a:moveTo>
                        <a:cubicBezTo>
                          <a:pt x="6427" y="271032"/>
                          <a:pt x="250854" y="-36657"/>
                          <a:pt x="602986" y="0"/>
                        </a:cubicBezTo>
                        <a:cubicBezTo>
                          <a:pt x="1672580" y="89850"/>
                          <a:pt x="2327805" y="-46843"/>
                          <a:pt x="3845245" y="0"/>
                        </a:cubicBezTo>
                        <a:cubicBezTo>
                          <a:pt x="4193747" y="2079"/>
                          <a:pt x="4432662" y="245876"/>
                          <a:pt x="4448231" y="602986"/>
                        </a:cubicBezTo>
                        <a:cubicBezTo>
                          <a:pt x="4418951" y="1052749"/>
                          <a:pt x="4350323" y="1830013"/>
                          <a:pt x="4448231" y="3014857"/>
                        </a:cubicBezTo>
                        <a:cubicBezTo>
                          <a:pt x="4437178" y="3350044"/>
                          <a:pt x="4186248" y="3584072"/>
                          <a:pt x="3845245" y="3617843"/>
                        </a:cubicBezTo>
                        <a:cubicBezTo>
                          <a:pt x="2472565" y="3663578"/>
                          <a:pt x="1179871" y="3766755"/>
                          <a:pt x="602986" y="3617843"/>
                        </a:cubicBezTo>
                        <a:cubicBezTo>
                          <a:pt x="274323" y="3563165"/>
                          <a:pt x="-12425" y="3355185"/>
                          <a:pt x="0" y="3014857"/>
                        </a:cubicBezTo>
                        <a:cubicBezTo>
                          <a:pt x="-79375" y="2633389"/>
                          <a:pt x="-18019" y="1581670"/>
                          <a:pt x="0" y="602986"/>
                        </a:cubicBezTo>
                        <a:close/>
                      </a:path>
                      <a:path w="4448231" h="3617843" stroke="0" extrusionOk="0">
                        <a:moveTo>
                          <a:pt x="0" y="602986"/>
                        </a:moveTo>
                        <a:cubicBezTo>
                          <a:pt x="39560" y="278575"/>
                          <a:pt x="265192" y="-8404"/>
                          <a:pt x="602986" y="0"/>
                        </a:cubicBezTo>
                        <a:cubicBezTo>
                          <a:pt x="1238973" y="34692"/>
                          <a:pt x="3189455" y="92788"/>
                          <a:pt x="3845245" y="0"/>
                        </a:cubicBezTo>
                        <a:cubicBezTo>
                          <a:pt x="4193772" y="27440"/>
                          <a:pt x="4452110" y="264066"/>
                          <a:pt x="4448231" y="602986"/>
                        </a:cubicBezTo>
                        <a:cubicBezTo>
                          <a:pt x="4329332" y="1181655"/>
                          <a:pt x="4431976" y="1949295"/>
                          <a:pt x="4448231" y="3014857"/>
                        </a:cubicBezTo>
                        <a:cubicBezTo>
                          <a:pt x="4430529" y="3363423"/>
                          <a:pt x="4208927" y="3650226"/>
                          <a:pt x="3845245" y="3617843"/>
                        </a:cubicBezTo>
                        <a:cubicBezTo>
                          <a:pt x="2924646" y="3512410"/>
                          <a:pt x="1561050" y="3527051"/>
                          <a:pt x="602986" y="3617843"/>
                        </a:cubicBezTo>
                        <a:cubicBezTo>
                          <a:pt x="274611" y="3599162"/>
                          <a:pt x="-46764" y="3318140"/>
                          <a:pt x="0" y="3014857"/>
                        </a:cubicBezTo>
                        <a:cubicBezTo>
                          <a:pt x="-167045" y="2450978"/>
                          <a:pt x="-137324" y="919186"/>
                          <a:pt x="0" y="602986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Hộp Văn bản 68">
            <a:extLst>
              <a:ext uri="{FF2B5EF4-FFF2-40B4-BE49-F238E27FC236}">
                <a16:creationId xmlns:a16="http://schemas.microsoft.com/office/drawing/2014/main" id="{1EE89E16-9E75-104F-12BE-8E3C8A577345}"/>
              </a:ext>
            </a:extLst>
          </p:cNvPr>
          <p:cNvSpPr txBox="1"/>
          <p:nvPr/>
        </p:nvSpPr>
        <p:spPr>
          <a:xfrm>
            <a:off x="1020726" y="1688353"/>
            <a:ext cx="9963226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en-US" sz="4800" b="1" dirty="0">
                <a:solidFill>
                  <a:srgbClr val="333333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  </a:t>
            </a:r>
            <a:r>
              <a:rPr lang="vi-VN" sz="4800" b="1" dirty="0">
                <a:solidFill>
                  <a:srgbClr val="333333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Sử dụng đúng các sản phẩm để đảm bảo an toàn cho bản thân và mọi người; đồng thời tiết kiệm năng lượng và bảo quản tốt các sản phẩm.</a:t>
            </a:r>
          </a:p>
        </p:txBody>
      </p:sp>
      <p:pic>
        <p:nvPicPr>
          <p:cNvPr id="4" name="Graphic 6">
            <a:extLst>
              <a:ext uri="{FF2B5EF4-FFF2-40B4-BE49-F238E27FC236}">
                <a16:creationId xmlns:a16="http://schemas.microsoft.com/office/drawing/2014/main" id="{CA766DFC-4AE0-2981-A855-D39C482EC4E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0077"/>
          <a:stretch/>
        </p:blipFill>
        <p:spPr>
          <a:xfrm>
            <a:off x="5370302" y="723014"/>
            <a:ext cx="1381521" cy="122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467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4">
            <a:extLst>
              <a:ext uri="{FF2B5EF4-FFF2-40B4-BE49-F238E27FC236}">
                <a16:creationId xmlns:a16="http://schemas.microsoft.com/office/drawing/2014/main" id="{E4AA58E8-F323-4B58-AE16-61B0885632B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374" b="91589" l="7500" r="94063">
                        <a14:foregroundMark x1="56250" y1="5841" x2="56250" y2="5841"/>
                        <a14:foregroundMark x1="56250" y1="5841" x2="56250" y2="5841"/>
                        <a14:foregroundMark x1="56250" y1="5841" x2="56250" y2="5841"/>
                        <a14:foregroundMark x1="90313" y1="25701" x2="90313" y2="25701"/>
                        <a14:foregroundMark x1="90313" y1="25701" x2="90313" y2="25701"/>
                        <a14:foregroundMark x1="90313" y1="25701" x2="90313" y2="25701"/>
                        <a14:foregroundMark x1="93750" y1="25701" x2="93750" y2="25701"/>
                        <a14:foregroundMark x1="93750" y1="25701" x2="93750" y2="25701"/>
                        <a14:foregroundMark x1="94063" y1="25701" x2="94063" y2="25701"/>
                        <a14:foregroundMark x1="94063" y1="25701" x2="94063" y2="25701"/>
                        <a14:foregroundMark x1="58125" y1="8411" x2="58125" y2="8411"/>
                        <a14:foregroundMark x1="58125" y1="8411" x2="58125" y2="8411"/>
                        <a14:foregroundMark x1="58125" y1="8411" x2="58125" y2="8411"/>
                        <a14:foregroundMark x1="57188" y1="7944" x2="57188" y2="7944"/>
                        <a14:foregroundMark x1="52500" y1="7944" x2="52500" y2="7944"/>
                        <a14:foregroundMark x1="52500" y1="7944" x2="52500" y2="7944"/>
                        <a14:foregroundMark x1="56250" y1="7944" x2="56250" y2="7944"/>
                        <a14:foregroundMark x1="56250" y1="7944" x2="56250" y2="7944"/>
                        <a14:foregroundMark x1="56250" y1="7944" x2="56250" y2="7944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4375" y2="7944"/>
                        <a14:foregroundMark x1="70000" y1="75000" x2="70000" y2="75000"/>
                        <a14:foregroundMark x1="7500" y1="70093" x2="7500" y2="70093"/>
                        <a14:foregroundMark x1="41563" y1="91589" x2="41563" y2="915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1254" y="4592097"/>
            <a:ext cx="1784318" cy="2386525"/>
          </a:xfrm>
          <a:prstGeom prst="rect">
            <a:avLst/>
          </a:prstGeom>
        </p:spPr>
      </p:pic>
      <p:pic>
        <p:nvPicPr>
          <p:cNvPr id="6" name="Hình ảnh 5">
            <a:extLst>
              <a:ext uri="{FF2B5EF4-FFF2-40B4-BE49-F238E27FC236}">
                <a16:creationId xmlns:a16="http://schemas.microsoft.com/office/drawing/2014/main" id="{6E49B9F5-C3CD-4395-A94D-4C7EAA1740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374" b="91589" l="7500" r="94063">
                        <a14:foregroundMark x1="56250" y1="5841" x2="56250" y2="5841"/>
                        <a14:foregroundMark x1="56250" y1="5841" x2="56250" y2="5841"/>
                        <a14:foregroundMark x1="56250" y1="5841" x2="56250" y2="5841"/>
                        <a14:foregroundMark x1="90313" y1="25701" x2="90313" y2="25701"/>
                        <a14:foregroundMark x1="90313" y1="25701" x2="90313" y2="25701"/>
                        <a14:foregroundMark x1="90313" y1="25701" x2="90313" y2="25701"/>
                        <a14:foregroundMark x1="93750" y1="25701" x2="93750" y2="25701"/>
                        <a14:foregroundMark x1="93750" y1="25701" x2="93750" y2="25701"/>
                        <a14:foregroundMark x1="94063" y1="25701" x2="94063" y2="25701"/>
                        <a14:foregroundMark x1="94063" y1="25701" x2="94063" y2="25701"/>
                        <a14:foregroundMark x1="58125" y1="8411" x2="58125" y2="8411"/>
                        <a14:foregroundMark x1="58125" y1="8411" x2="58125" y2="8411"/>
                        <a14:foregroundMark x1="58125" y1="8411" x2="58125" y2="8411"/>
                        <a14:foregroundMark x1="57188" y1="7944" x2="57188" y2="7944"/>
                        <a14:foregroundMark x1="52500" y1="7944" x2="52500" y2="7944"/>
                        <a14:foregroundMark x1="52500" y1="7944" x2="52500" y2="7944"/>
                        <a14:foregroundMark x1="56250" y1="7944" x2="56250" y2="7944"/>
                        <a14:foregroundMark x1="56250" y1="7944" x2="56250" y2="7944"/>
                        <a14:foregroundMark x1="56250" y1="7944" x2="56250" y2="7944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4375" y2="7944"/>
                        <a14:foregroundMark x1="70000" y1="75000" x2="70000" y2="75000"/>
                        <a14:foregroundMark x1="7500" y1="70093" x2="7500" y2="70093"/>
                        <a14:foregroundMark x1="41563" y1="91589" x2="41563" y2="915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942" y="4592097"/>
            <a:ext cx="1784318" cy="2386525"/>
          </a:xfrm>
          <a:prstGeom prst="rect">
            <a:avLst/>
          </a:prstGeom>
        </p:spPr>
      </p:pic>
      <p:pic>
        <p:nvPicPr>
          <p:cNvPr id="7" name="Hình ảnh 6">
            <a:extLst>
              <a:ext uri="{FF2B5EF4-FFF2-40B4-BE49-F238E27FC236}">
                <a16:creationId xmlns:a16="http://schemas.microsoft.com/office/drawing/2014/main" id="{3C063630-A061-49B6-995A-259314C22D6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374" b="91589" l="7500" r="94063">
                        <a14:foregroundMark x1="56250" y1="5841" x2="56250" y2="5841"/>
                        <a14:foregroundMark x1="56250" y1="5841" x2="56250" y2="5841"/>
                        <a14:foregroundMark x1="56250" y1="5841" x2="56250" y2="5841"/>
                        <a14:foregroundMark x1="90313" y1="25701" x2="90313" y2="25701"/>
                        <a14:foregroundMark x1="90313" y1="25701" x2="90313" y2="25701"/>
                        <a14:foregroundMark x1="90313" y1="25701" x2="90313" y2="25701"/>
                        <a14:foregroundMark x1="93750" y1="25701" x2="93750" y2="25701"/>
                        <a14:foregroundMark x1="93750" y1="25701" x2="93750" y2="25701"/>
                        <a14:foregroundMark x1="94063" y1="25701" x2="94063" y2="25701"/>
                        <a14:foregroundMark x1="94063" y1="25701" x2="94063" y2="25701"/>
                        <a14:foregroundMark x1="58125" y1="8411" x2="58125" y2="8411"/>
                        <a14:foregroundMark x1="58125" y1="8411" x2="58125" y2="8411"/>
                        <a14:foregroundMark x1="58125" y1="8411" x2="58125" y2="8411"/>
                        <a14:foregroundMark x1="57188" y1="7944" x2="57188" y2="7944"/>
                        <a14:foregroundMark x1="52500" y1="7944" x2="52500" y2="7944"/>
                        <a14:foregroundMark x1="52500" y1="7944" x2="52500" y2="7944"/>
                        <a14:foregroundMark x1="56250" y1="7944" x2="56250" y2="7944"/>
                        <a14:foregroundMark x1="56250" y1="7944" x2="56250" y2="7944"/>
                        <a14:foregroundMark x1="56250" y1="7944" x2="56250" y2="7944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4375" y2="7944"/>
                        <a14:foregroundMark x1="70000" y1="75000" x2="70000" y2="75000"/>
                        <a14:foregroundMark x1="7500" y1="70093" x2="7500" y2="70093"/>
                        <a14:foregroundMark x1="41563" y1="91589" x2="41563" y2="915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369" y="2660828"/>
            <a:ext cx="1784318" cy="2386525"/>
          </a:xfrm>
          <a:prstGeom prst="rect">
            <a:avLst/>
          </a:prstGeom>
        </p:spPr>
      </p:pic>
      <p:pic>
        <p:nvPicPr>
          <p:cNvPr id="11" name="Hình ảnh 10">
            <a:extLst>
              <a:ext uri="{FF2B5EF4-FFF2-40B4-BE49-F238E27FC236}">
                <a16:creationId xmlns:a16="http://schemas.microsoft.com/office/drawing/2014/main" id="{20F45E8A-D805-4E4C-A5A3-817431AF973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374" b="91589" l="7500" r="94063">
                        <a14:foregroundMark x1="56250" y1="5841" x2="56250" y2="5841"/>
                        <a14:foregroundMark x1="56250" y1="5841" x2="56250" y2="5841"/>
                        <a14:foregroundMark x1="56250" y1="5841" x2="56250" y2="5841"/>
                        <a14:foregroundMark x1="90313" y1="25701" x2="90313" y2="25701"/>
                        <a14:foregroundMark x1="90313" y1="25701" x2="90313" y2="25701"/>
                        <a14:foregroundMark x1="90313" y1="25701" x2="90313" y2="25701"/>
                        <a14:foregroundMark x1="93750" y1="25701" x2="93750" y2="25701"/>
                        <a14:foregroundMark x1="93750" y1="25701" x2="93750" y2="25701"/>
                        <a14:foregroundMark x1="94063" y1="25701" x2="94063" y2="25701"/>
                        <a14:foregroundMark x1="94063" y1="25701" x2="94063" y2="25701"/>
                        <a14:foregroundMark x1="58125" y1="8411" x2="58125" y2="8411"/>
                        <a14:foregroundMark x1="58125" y1="8411" x2="58125" y2="8411"/>
                        <a14:foregroundMark x1="58125" y1="8411" x2="58125" y2="8411"/>
                        <a14:foregroundMark x1="57188" y1="7944" x2="57188" y2="7944"/>
                        <a14:foregroundMark x1="52500" y1="7944" x2="52500" y2="7944"/>
                        <a14:foregroundMark x1="52500" y1="7944" x2="52500" y2="7944"/>
                        <a14:foregroundMark x1="56250" y1="7944" x2="56250" y2="7944"/>
                        <a14:foregroundMark x1="56250" y1="7944" x2="56250" y2="7944"/>
                        <a14:foregroundMark x1="56250" y1="7944" x2="56250" y2="7944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4375" y2="7944"/>
                        <a14:foregroundMark x1="70000" y1="75000" x2="70000" y2="75000"/>
                        <a14:foregroundMark x1="7500" y1="70093" x2="7500" y2="70093"/>
                        <a14:foregroundMark x1="41563" y1="91589" x2="41563" y2="915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7260" y="2695439"/>
            <a:ext cx="1784318" cy="2386525"/>
          </a:xfrm>
          <a:prstGeom prst="rect">
            <a:avLst/>
          </a:prstGeom>
        </p:spPr>
      </p:pic>
      <p:sp>
        <p:nvSpPr>
          <p:cNvPr id="12" name="Hộp Văn bản 11">
            <a:hlinkClick r:id="rId8" action="ppaction://hlinksldjump"/>
            <a:extLst>
              <a:ext uri="{FF2B5EF4-FFF2-40B4-BE49-F238E27FC236}">
                <a16:creationId xmlns:a16="http://schemas.microsoft.com/office/drawing/2014/main" id="{82D8253B-E8F9-4B23-9CBA-F4FD48282B01}"/>
              </a:ext>
            </a:extLst>
          </p:cNvPr>
          <p:cNvSpPr txBox="1"/>
          <p:nvPr/>
        </p:nvSpPr>
        <p:spPr>
          <a:xfrm>
            <a:off x="5817566" y="5130244"/>
            <a:ext cx="323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1</a:t>
            </a:r>
          </a:p>
        </p:txBody>
      </p:sp>
      <p:sp>
        <p:nvSpPr>
          <p:cNvPr id="13" name="Hộp Văn bản 12">
            <a:hlinkClick r:id="rId9" action="ppaction://hlinksldjump"/>
            <a:extLst>
              <a:ext uri="{FF2B5EF4-FFF2-40B4-BE49-F238E27FC236}">
                <a16:creationId xmlns:a16="http://schemas.microsoft.com/office/drawing/2014/main" id="{BA06E1F4-9A1D-4423-90FD-3F9DBFD71D8F}"/>
              </a:ext>
            </a:extLst>
          </p:cNvPr>
          <p:cNvSpPr txBox="1"/>
          <p:nvPr/>
        </p:nvSpPr>
        <p:spPr>
          <a:xfrm>
            <a:off x="8168076" y="5123969"/>
            <a:ext cx="323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2</a:t>
            </a:r>
          </a:p>
        </p:txBody>
      </p:sp>
      <p:sp>
        <p:nvSpPr>
          <p:cNvPr id="14" name="Hộp Văn bản 13">
            <a:hlinkClick r:id="rId10" action="ppaction://hlinksldjump"/>
            <a:extLst>
              <a:ext uri="{FF2B5EF4-FFF2-40B4-BE49-F238E27FC236}">
                <a16:creationId xmlns:a16="http://schemas.microsoft.com/office/drawing/2014/main" id="{0AA76C1E-2D46-48CD-B2F9-F437F4015F95}"/>
              </a:ext>
            </a:extLst>
          </p:cNvPr>
          <p:cNvSpPr txBox="1"/>
          <p:nvPr/>
        </p:nvSpPr>
        <p:spPr>
          <a:xfrm>
            <a:off x="9967640" y="3229824"/>
            <a:ext cx="323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3</a:t>
            </a:r>
          </a:p>
        </p:txBody>
      </p:sp>
      <p:sp>
        <p:nvSpPr>
          <p:cNvPr id="15" name="Hộp Văn bản 14">
            <a:hlinkClick r:id="rId11" action="ppaction://hlinksldjump"/>
            <a:extLst>
              <a:ext uri="{FF2B5EF4-FFF2-40B4-BE49-F238E27FC236}">
                <a16:creationId xmlns:a16="http://schemas.microsoft.com/office/drawing/2014/main" id="{6780B284-B0CF-4E55-8A4C-6B5297CE68DB}"/>
              </a:ext>
            </a:extLst>
          </p:cNvPr>
          <p:cNvSpPr txBox="1"/>
          <p:nvPr/>
        </p:nvSpPr>
        <p:spPr>
          <a:xfrm>
            <a:off x="7174085" y="3199023"/>
            <a:ext cx="323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4</a:t>
            </a:r>
          </a:p>
        </p:txBody>
      </p:sp>
      <p:pic>
        <p:nvPicPr>
          <p:cNvPr id="4" name="Hình ảnh 3" descr="Ảnh có chứa văn bản, búp bê, mẫu họa&#10;&#10;Mô tả được tạo tự động">
            <a:hlinkClick r:id="rId12" action="ppaction://hlinksldjump"/>
            <a:extLst>
              <a:ext uri="{FF2B5EF4-FFF2-40B4-BE49-F238E27FC236}">
                <a16:creationId xmlns:a16="http://schemas.microsoft.com/office/drawing/2014/main" id="{BA658D22-E2AB-3EEC-FDEA-95579530493C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980" b="89980" l="4840" r="46785">
                        <a14:foregroundMark x1="39991" y1="42004" x2="39991" y2="42004"/>
                        <a14:foregroundMark x1="46558" y1="51002" x2="40673" y2="41759"/>
                        <a14:foregroundMark x1="40673" y1="41759" x2="39287" y2="57669"/>
                        <a14:foregroundMark x1="42740" y1="40736" x2="42740" y2="40736"/>
                        <a14:foregroundMark x1="46785" y1="50593" x2="44195" y2="41227"/>
                        <a14:foregroundMark x1="44195" y1="41227" x2="38832" y2="41718"/>
                        <a14:foregroundMark x1="38832" y1="41718" x2="37651" y2="49775"/>
                        <a14:foregroundMark x1="37651" y1="49775" x2="38332" y2="54029"/>
                        <a14:backgroundMark x1="19518" y1="78241" x2="19768" y2="940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1477"/>
          <a:stretch/>
        </p:blipFill>
        <p:spPr>
          <a:xfrm>
            <a:off x="716312" y="2633125"/>
            <a:ext cx="4131681" cy="4730537"/>
          </a:xfrm>
          <a:prstGeom prst="rect">
            <a:avLst/>
          </a:prstGeom>
        </p:spPr>
      </p:pic>
      <p:sp>
        <p:nvSpPr>
          <p:cNvPr id="17" name="Speech Bubble: Oval 16">
            <a:extLst>
              <a:ext uri="{FF2B5EF4-FFF2-40B4-BE49-F238E27FC236}">
                <a16:creationId xmlns:a16="http://schemas.microsoft.com/office/drawing/2014/main" id="{0EEDF796-4A28-0C38-3805-D30B7CDACC11}"/>
              </a:ext>
            </a:extLst>
          </p:cNvPr>
          <p:cNvSpPr/>
          <p:nvPr/>
        </p:nvSpPr>
        <p:spPr>
          <a:xfrm>
            <a:off x="2139526" y="725715"/>
            <a:ext cx="3678040" cy="2235200"/>
          </a:xfrm>
          <a:prstGeom prst="wedgeEllipseCallout">
            <a:avLst>
              <a:gd name="adj1" fmla="val -3483"/>
              <a:gd name="adj2" fmla="val 65506"/>
            </a:avLst>
          </a:prstGeom>
          <a:solidFill>
            <a:srgbClr val="FFFF6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5 SVNClementine" panose="020F0502020204030203" pitchFamily="34" charset="0"/>
              <a:ea typeface="+mn-ea"/>
              <a:cs typeface="+mn-cs"/>
            </a:endParaRPr>
          </a:p>
        </p:txBody>
      </p:sp>
      <p:sp>
        <p:nvSpPr>
          <p:cNvPr id="21" name="Hộp Văn bản 20">
            <a:extLst>
              <a:ext uri="{FF2B5EF4-FFF2-40B4-BE49-F238E27FC236}">
                <a16:creationId xmlns:a16="http://schemas.microsoft.com/office/drawing/2014/main" id="{2CE344A4-2BFB-B8DF-4C1D-2889DC69724F}"/>
              </a:ext>
            </a:extLst>
          </p:cNvPr>
          <p:cNvSpPr txBox="1"/>
          <p:nvPr/>
        </p:nvSpPr>
        <p:spPr>
          <a:xfrm>
            <a:off x="2260750" y="993430"/>
            <a:ext cx="341944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Để thu hoạch bông hoa, các bạn hãy 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trả lời đúng các câu hỏi 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tìm hiểu bài nhé!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4FBEFB2-0222-45AA-A73E-D9B8F7EE5BC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993413" y="9128"/>
            <a:ext cx="5907536" cy="2121592"/>
          </a:xfrm>
          <a:prstGeom prst="rect">
            <a:avLst/>
          </a:prstGeom>
        </p:spPr>
      </p:pic>
      <p:pic>
        <p:nvPicPr>
          <p:cNvPr id="41" name="Nhac-nen-vui-ve-nghich-ngom-www_tiengdong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1427874" y="103159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795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 numSld="999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12" grpId="0"/>
      <p:bldP spid="13" grpId="0"/>
      <p:bldP spid="14" grpId="0"/>
      <p:bldP spid="15" grpId="0"/>
      <p:bldP spid="17" grpId="0" animBg="1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7B06A22-D1A8-C076-CD3A-53F36DABFC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ed and green text&#10;&#10;AI-generated content may be incorrect.">
            <a:extLst>
              <a:ext uri="{FF2B5EF4-FFF2-40B4-BE49-F238E27FC236}">
                <a16:creationId xmlns:a16="http://schemas.microsoft.com/office/drawing/2014/main" id="{5962EE20-FA4E-8AE1-F9E2-A41CDD0FB0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0269" y="850023"/>
            <a:ext cx="6395258" cy="5243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253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78EDDA84-C4F7-47FD-9EA2-0D40BF0CF92E}"/>
              </a:ext>
            </a:extLst>
          </p:cNvPr>
          <p:cNvSpPr txBox="1"/>
          <p:nvPr/>
        </p:nvSpPr>
        <p:spPr>
          <a:xfrm>
            <a:off x="1171575" y="381685"/>
            <a:ext cx="992505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vi-VN" sz="3200" b="1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Em hãy cùng bạn chia sẻ về một số lưu ý khi sử dụng các sản phẩm công nghệ trong gia đình</a:t>
            </a:r>
            <a:endParaRPr lang="en-US" sz="32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4EF4A42-CFA3-486D-B0E3-D845DB0689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080" y="2355311"/>
            <a:ext cx="3938213" cy="3197763"/>
          </a:xfrm>
          <a:prstGeom prst="rect">
            <a:avLst/>
          </a:prstGeom>
        </p:spPr>
      </p:pic>
      <p:sp>
        <p:nvSpPr>
          <p:cNvPr id="11" name="Speech Bubble: Rectangle with Corners Rounded 4">
            <a:extLst>
              <a:ext uri="{FF2B5EF4-FFF2-40B4-BE49-F238E27FC236}">
                <a16:creationId xmlns:a16="http://schemas.microsoft.com/office/drawing/2014/main" id="{5FB6BF47-FC1D-4DB1-9EAD-0A77BCB19261}"/>
              </a:ext>
            </a:extLst>
          </p:cNvPr>
          <p:cNvSpPr/>
          <p:nvPr/>
        </p:nvSpPr>
        <p:spPr>
          <a:xfrm flipH="1">
            <a:off x="4155435" y="1520935"/>
            <a:ext cx="7712713" cy="2165240"/>
          </a:xfrm>
          <a:prstGeom prst="wedgeRoundRectCallout">
            <a:avLst>
              <a:gd name="adj1" fmla="val 42483"/>
              <a:gd name="adj2" fmla="val 58854"/>
              <a:gd name="adj3" fmla="val 16667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Liên hệ xem </a:t>
            </a:r>
            <a:r>
              <a:rPr lang="en-US" sz="32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các</a:t>
            </a:r>
            <a:r>
              <a:rPr lang="vi-VN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thành viên trong gia đình mình đã sử dụng đúng cách </a:t>
            </a:r>
            <a:r>
              <a:rPr lang="en-US" sz="32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các</a:t>
            </a:r>
            <a:r>
              <a:rPr lang="en-US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sản</a:t>
            </a:r>
            <a:r>
              <a:rPr lang="en-US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phẩm</a:t>
            </a:r>
            <a:r>
              <a:rPr lang="en-US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công</a:t>
            </a:r>
            <a:r>
              <a:rPr lang="en-US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nghệ</a:t>
            </a:r>
            <a:r>
              <a:rPr lang="en-US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chưa</a:t>
            </a:r>
            <a:r>
              <a:rPr lang="en-US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?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12" name="Speech Bubble: Rectangle with Corners Rounded 4">
            <a:extLst>
              <a:ext uri="{FF2B5EF4-FFF2-40B4-BE49-F238E27FC236}">
                <a16:creationId xmlns:a16="http://schemas.microsoft.com/office/drawing/2014/main" id="{A2C3680F-E78D-4D48-905E-4E4C308E8F81}"/>
              </a:ext>
            </a:extLst>
          </p:cNvPr>
          <p:cNvSpPr/>
          <p:nvPr/>
        </p:nvSpPr>
        <p:spPr>
          <a:xfrm flipH="1">
            <a:off x="4164960" y="4419600"/>
            <a:ext cx="7779389" cy="1266825"/>
          </a:xfrm>
          <a:prstGeom prst="wedgeRoundRectCallout">
            <a:avLst>
              <a:gd name="adj1" fmla="val 42483"/>
              <a:gd name="adj2" fmla="val 58854"/>
              <a:gd name="adj3" fmla="val 16667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Ai chưa làm đúng, chưa đúng thế nào?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893600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75265" y="2642197"/>
            <a:ext cx="894267" cy="1192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"/>
            <a:ext cx="1219200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1438" y="1055084"/>
            <a:ext cx="2116968" cy="2316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90200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304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085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429233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383901" y="-100082"/>
            <a:ext cx="1333999" cy="133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40584" y="3705967"/>
            <a:ext cx="2330733" cy="2330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87;p14">
            <a:extLst>
              <a:ext uri="{FF2B5EF4-FFF2-40B4-BE49-F238E27FC236}">
                <a16:creationId xmlns:a16="http://schemas.microsoft.com/office/drawing/2014/main" id="{D36BBD45-F213-4F68-B37B-AC56AF0EF7B9}"/>
              </a:ext>
            </a:extLst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65113" y="974663"/>
            <a:ext cx="6371708" cy="379122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95;p14">
            <a:extLst>
              <a:ext uri="{FF2B5EF4-FFF2-40B4-BE49-F238E27FC236}">
                <a16:creationId xmlns:a16="http://schemas.microsoft.com/office/drawing/2014/main" id="{3E0DA39B-87D4-493D-B09A-A5B0539A1CD2}"/>
              </a:ext>
            </a:extLst>
          </p:cNvPr>
          <p:cNvSpPr txBox="1"/>
          <p:nvPr/>
        </p:nvSpPr>
        <p:spPr>
          <a:xfrm>
            <a:off x="3322859" y="1130744"/>
            <a:ext cx="5856134" cy="323639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4667" b="1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95" name="Google Shape;81;p14">
            <a:extLst>
              <a:ext uri="{FF2B5EF4-FFF2-40B4-BE49-F238E27FC236}">
                <a16:creationId xmlns:a16="http://schemas.microsoft.com/office/drawing/2014/main" id="{41963B24-EFB3-481D-B566-FACAC77F48AA}"/>
              </a:ext>
            </a:extLst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0944963" y="1194857"/>
            <a:ext cx="1091037" cy="1328842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6" name="Google Shape;82;p14">
            <a:extLst>
              <a:ext uri="{FF2B5EF4-FFF2-40B4-BE49-F238E27FC236}">
                <a16:creationId xmlns:a16="http://schemas.microsoft.com/office/drawing/2014/main" id="{526CF1DF-E40C-44BF-835B-EAD31A2112F5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 l="13052" t="3784" r="13119" b="3450"/>
          <a:stretch/>
        </p:blipFill>
        <p:spPr>
          <a:xfrm>
            <a:off x="9663256" y="1211636"/>
            <a:ext cx="1091038" cy="1360728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5EE0D9C-F92A-4408-9D5D-8DC38946A18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49551" y="1888852"/>
            <a:ext cx="4945599" cy="665751"/>
          </a:xfrm>
          <a:prstGeom prst="rect">
            <a:avLst/>
          </a:prstGeom>
        </p:spPr>
      </p:pic>
      <p:pic>
        <p:nvPicPr>
          <p:cNvPr id="1026" name="Picture 2" descr="Feliz Menino Bonitinho Garoto Com Idéia De Luz | Art drawings for kids,  School art activities, Back to school art activity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869" b="100000" l="9904" r="89936">
                        <a14:foregroundMark x1="44569" y1="44702" x2="44569" y2="44702"/>
                        <a14:foregroundMark x1="45687" y1="45283" x2="46006" y2="53266"/>
                        <a14:foregroundMark x1="59425" y1="45283" x2="58147" y2="54572"/>
                        <a14:foregroundMark x1="54633" y1="79390" x2="57508" y2="85341"/>
                        <a14:foregroundMark x1="48243" y1="79826" x2="43291" y2="88824"/>
                        <a14:foregroundMark x1="57029" y1="86938" x2="65335" y2="90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067" y="2840826"/>
            <a:ext cx="3849227" cy="423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78326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A2DF417-A21C-4D0F-A985-5C8B54F207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033" y="1014412"/>
            <a:ext cx="11101290" cy="4563428"/>
          </a:xfrm>
          <a:prstGeom prst="round2DiagRect">
            <a:avLst>
              <a:gd name="adj1" fmla="val 16667"/>
              <a:gd name="adj2" fmla="val 2796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0103894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F3806E7E-E68A-D337-91C0-E3D7D1A67A41}"/>
              </a:ext>
            </a:extLst>
          </p:cNvPr>
          <p:cNvSpPr/>
          <p:nvPr/>
        </p:nvSpPr>
        <p:spPr>
          <a:xfrm>
            <a:off x="3744819" y="3429000"/>
            <a:ext cx="4702359" cy="2921340"/>
          </a:xfrm>
          <a:custGeom>
            <a:avLst/>
            <a:gdLst/>
            <a:ahLst/>
            <a:cxnLst/>
            <a:rect l="l" t="t" r="r" b="b"/>
            <a:pathLst>
              <a:path w="6623421" h="4114800">
                <a:moveTo>
                  <a:pt x="0" y="0"/>
                </a:moveTo>
                <a:lnTo>
                  <a:pt x="6623421" y="0"/>
                </a:lnTo>
                <a:lnTo>
                  <a:pt x="662342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 descr="A green and red letters&#10;&#10;AI-generated content may be incorrect.">
            <a:extLst>
              <a:ext uri="{FF2B5EF4-FFF2-40B4-BE49-F238E27FC236}">
                <a16:creationId xmlns:a16="http://schemas.microsoft.com/office/drawing/2014/main" id="{D6202A98-26CE-B5C7-EC05-89B10B57F3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923" y="926348"/>
            <a:ext cx="9669094" cy="2347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426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ình chữ nhật: Góc Tròn 1">
            <a:extLst>
              <a:ext uri="{FF2B5EF4-FFF2-40B4-BE49-F238E27FC236}">
                <a16:creationId xmlns:a16="http://schemas.microsoft.com/office/drawing/2014/main" id="{477F8341-568A-704A-9922-6C0761142F37}"/>
              </a:ext>
            </a:extLst>
          </p:cNvPr>
          <p:cNvSpPr/>
          <p:nvPr/>
        </p:nvSpPr>
        <p:spPr>
          <a:xfrm>
            <a:off x="211015" y="182880"/>
            <a:ext cx="11774659" cy="6443003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2" name="Nhóm 11">
            <a:extLst>
              <a:ext uri="{FF2B5EF4-FFF2-40B4-BE49-F238E27FC236}">
                <a16:creationId xmlns:a16="http://schemas.microsoft.com/office/drawing/2014/main" id="{641A780C-5EED-CFC7-B260-AA92A41B1167}"/>
              </a:ext>
            </a:extLst>
          </p:cNvPr>
          <p:cNvGrpSpPr/>
          <p:nvPr/>
        </p:nvGrpSpPr>
        <p:grpSpPr>
          <a:xfrm>
            <a:off x="2402654" y="277071"/>
            <a:ext cx="7079231" cy="4726990"/>
            <a:chOff x="805812" y="2584364"/>
            <a:chExt cx="7079231" cy="4726990"/>
          </a:xfrm>
        </p:grpSpPr>
        <p:sp>
          <p:nvSpPr>
            <p:cNvPr id="4" name="TextBox 30">
              <a:extLst>
                <a:ext uri="{FF2B5EF4-FFF2-40B4-BE49-F238E27FC236}">
                  <a16:creationId xmlns:a16="http://schemas.microsoft.com/office/drawing/2014/main" id="{2F695426-8F3A-10B4-26C4-DB583C0CA892}"/>
                </a:ext>
              </a:extLst>
            </p:cNvPr>
            <p:cNvSpPr txBox="1"/>
            <p:nvPr/>
          </p:nvSpPr>
          <p:spPr>
            <a:xfrm>
              <a:off x="1376670" y="3122973"/>
              <a:ext cx="6508373" cy="4188381"/>
            </a:xfrm>
            <a:prstGeom prst="roundRect">
              <a:avLst/>
            </a:prstGeom>
            <a:solidFill>
              <a:srgbClr val="FFFFCC"/>
            </a:solidFill>
            <a:ln w="38100"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Về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nhà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: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Chia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sẻ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những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hiểu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biết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của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mình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để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đảm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bảo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an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toàn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khi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sử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dụng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các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sản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phẩm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công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nghệ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cho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thành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viện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trong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gia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đình</a:t>
              </a:r>
              <a:endPara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pic>
          <p:nvPicPr>
            <p:cNvPr id="10" name="Hình ảnh 9">
              <a:extLst>
                <a:ext uri="{FF2B5EF4-FFF2-40B4-BE49-F238E27FC236}">
                  <a16:creationId xmlns:a16="http://schemas.microsoft.com/office/drawing/2014/main" id="{C42251B3-4E39-8A61-596D-48ABFD793C7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>
                          <a14:foregroundMark x1="40400" y1="49160" x2="42400" y2="53480"/>
                          <a14:foregroundMark x1="62040" y1="50040" x2="64640" y2="54320"/>
                          <a14:foregroundMark x1="36240" y1="49600" x2="47000" y2="54920"/>
                          <a14:foregroundMark x1="37960" y1="54040" x2="53880" y2="49600"/>
                          <a14:foregroundMark x1="38240" y1="53760" x2="43120" y2="55200"/>
                          <a14:foregroundMark x1="61880" y1="51320" x2="64640" y2="55040"/>
                          <a14:foregroundMark x1="60760" y1="51880" x2="66040" y2="54040"/>
                          <a14:foregroundMark x1="61600" y1="50600" x2="65200" y2="51880"/>
                          <a14:foregroundMark x1="61600" y1="48600" x2="67640" y2="51600"/>
                          <a14:foregroundMark x1="47560" y1="56040" x2="56160" y2="55920"/>
                          <a14:foregroundMark x1="46840" y1="56040" x2="56040" y2="57080"/>
                          <a14:foregroundMark x1="56040" y1="57080" x2="56160" y2="56480"/>
                          <a14:foregroundMark x1="47280" y1="56760" x2="49120" y2="58480"/>
                          <a14:foregroundMark x1="49720" y1="60360" x2="51000" y2="59480"/>
                          <a14:foregroundMark x1="48120" y1="59360" x2="51160" y2="5936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05812" y="2584364"/>
              <a:ext cx="1141716" cy="1077218"/>
            </a:xfrm>
            <a:prstGeom prst="rect">
              <a:avLst/>
            </a:prstGeom>
          </p:spPr>
        </p:pic>
      </p:grpSp>
      <p:pic>
        <p:nvPicPr>
          <p:cNvPr id="16" name="Picture 12">
            <a:extLst>
              <a:ext uri="{FF2B5EF4-FFF2-40B4-BE49-F238E27FC236}">
                <a16:creationId xmlns:a16="http://schemas.microsoft.com/office/drawing/2014/main" id="{6F680BB4-CC7A-AC2E-CD92-DF1C714922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326" y="1824765"/>
            <a:ext cx="2989390" cy="4799616"/>
          </a:xfrm>
          <a:prstGeom prst="rect">
            <a:avLst/>
          </a:prstGeom>
        </p:spPr>
      </p:pic>
      <p:pic>
        <p:nvPicPr>
          <p:cNvPr id="17" name="Picture 15">
            <a:extLst>
              <a:ext uri="{FF2B5EF4-FFF2-40B4-BE49-F238E27FC236}">
                <a16:creationId xmlns:a16="http://schemas.microsoft.com/office/drawing/2014/main" id="{8A87414F-0FBE-2BB1-98E1-4BE21B7CAEC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48702" y="1824765"/>
            <a:ext cx="3370276" cy="4892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65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32" presetClass="emph" presetSubtype="0" repeatCount="3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32" presetClass="emph" presetSubtype="0" repeatCount="3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0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1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2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3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4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32" presetClass="emph" presetSubtype="0" repeatCount="3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32" presetClass="emph" presetSubtype="0" repeatCount="3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0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1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2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3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4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8">
            <a:extLst>
              <a:ext uri="{FF2B5EF4-FFF2-40B4-BE49-F238E27FC236}">
                <a16:creationId xmlns:a16="http://schemas.microsoft.com/office/drawing/2014/main" id="{B2C1B207-284C-09CB-352C-EB9C8F28E831}"/>
              </a:ext>
            </a:extLst>
          </p:cNvPr>
          <p:cNvSpPr/>
          <p:nvPr/>
        </p:nvSpPr>
        <p:spPr>
          <a:xfrm>
            <a:off x="135293" y="220941"/>
            <a:ext cx="11790515" cy="6291294"/>
          </a:xfrm>
          <a:prstGeom prst="roundRect">
            <a:avLst/>
          </a:prstGeom>
          <a:solidFill>
            <a:srgbClr val="FFFFFF">
              <a:alpha val="85882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050" b="0" i="0" u="none" strike="noStrike" kern="0" cap="none" spc="0" normalizeH="0" baseline="0" noProof="0">
              <a:ln>
                <a:noFill/>
              </a:ln>
              <a:solidFill>
                <a:srgbClr val="1E0E2F"/>
              </a:solidFill>
              <a:effectLst/>
              <a:uLnTx/>
              <a:uFillTx/>
              <a:latin typeface="Calibri"/>
              <a:ea typeface="+mn-ea"/>
              <a:cs typeface="+mn-cs"/>
              <a:sym typeface="Arial"/>
            </a:endParaRPr>
          </a:p>
        </p:txBody>
      </p:sp>
      <p:sp>
        <p:nvSpPr>
          <p:cNvPr id="4" name="TextBox 12">
            <a:extLst>
              <a:ext uri="{FF2B5EF4-FFF2-40B4-BE49-F238E27FC236}">
                <a16:creationId xmlns:a16="http://schemas.microsoft.com/office/drawing/2014/main" id="{27AFE3FD-6484-E414-37FF-2BF4D97C680C}"/>
              </a:ext>
            </a:extLst>
          </p:cNvPr>
          <p:cNvSpPr txBox="1"/>
          <p:nvPr/>
        </p:nvSpPr>
        <p:spPr>
          <a:xfrm>
            <a:off x="2589739" y="1741055"/>
            <a:ext cx="7012522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  <a:sym typeface="Arial"/>
              </a:rPr>
              <a:t>GV ĐIỀN VÀO ĐÂY</a:t>
            </a:r>
          </a:p>
        </p:txBody>
      </p:sp>
      <p:pic>
        <p:nvPicPr>
          <p:cNvPr id="5" name="Picture 13">
            <a:extLst>
              <a:ext uri="{FF2B5EF4-FFF2-40B4-BE49-F238E27FC236}">
                <a16:creationId xmlns:a16="http://schemas.microsoft.com/office/drawing/2014/main" id="{411AF7CF-1B9F-FD1F-C428-DBDFCA1088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37208" flipH="1">
            <a:off x="1533511" y="1714397"/>
            <a:ext cx="913565" cy="913565"/>
          </a:xfrm>
          <a:prstGeom prst="rect">
            <a:avLst/>
          </a:prstGeom>
        </p:spPr>
      </p:pic>
      <p:pic>
        <p:nvPicPr>
          <p:cNvPr id="6" name="Picture 15">
            <a:extLst>
              <a:ext uri="{FF2B5EF4-FFF2-40B4-BE49-F238E27FC236}">
                <a16:creationId xmlns:a16="http://schemas.microsoft.com/office/drawing/2014/main" id="{4D3834E6-116E-ADE9-78C7-28FCD6841C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37208" flipH="1">
            <a:off x="1477593" y="2776075"/>
            <a:ext cx="913565" cy="913565"/>
          </a:xfrm>
          <a:prstGeom prst="rect">
            <a:avLst/>
          </a:prstGeom>
        </p:spPr>
      </p:pic>
      <p:pic>
        <p:nvPicPr>
          <p:cNvPr id="7" name="Picture 17">
            <a:extLst>
              <a:ext uri="{FF2B5EF4-FFF2-40B4-BE49-F238E27FC236}">
                <a16:creationId xmlns:a16="http://schemas.microsoft.com/office/drawing/2014/main" id="{F8A73C47-9DBF-30AE-6AEA-1EAFBC6567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37208" flipH="1">
            <a:off x="1477593" y="3751348"/>
            <a:ext cx="913565" cy="913565"/>
          </a:xfrm>
          <a:prstGeom prst="rect">
            <a:avLst/>
          </a:prstGeom>
        </p:spPr>
      </p:pic>
      <p:pic>
        <p:nvPicPr>
          <p:cNvPr id="8" name="Picture 19">
            <a:extLst>
              <a:ext uri="{FF2B5EF4-FFF2-40B4-BE49-F238E27FC236}">
                <a16:creationId xmlns:a16="http://schemas.microsoft.com/office/drawing/2014/main" id="{9D104D3A-64EC-C9DD-F162-6E6AAA9A0A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37208" flipH="1">
            <a:off x="1477594" y="4787654"/>
            <a:ext cx="913565" cy="913565"/>
          </a:xfrm>
          <a:prstGeom prst="rect">
            <a:avLst/>
          </a:prstGeom>
        </p:spPr>
      </p:pic>
      <p:pic>
        <p:nvPicPr>
          <p:cNvPr id="9" name="Hình ảnh 8" descr="Ảnh có chứa trang phục, Mặt người, phim hoạt hình, người&#10;&#10;Mô tả được tạo tự động">
            <a:extLst>
              <a:ext uri="{FF2B5EF4-FFF2-40B4-BE49-F238E27FC236}">
                <a16:creationId xmlns:a16="http://schemas.microsoft.com/office/drawing/2014/main" id="{5D507BB0-5BAE-2483-12CC-7F05E77830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7885" y="3243638"/>
            <a:ext cx="4377924" cy="3556077"/>
          </a:xfrm>
          <a:prstGeom prst="rect">
            <a:avLst/>
          </a:prstGeom>
        </p:spPr>
      </p:pic>
      <p:sp>
        <p:nvSpPr>
          <p:cNvPr id="11" name="TextBox 12">
            <a:extLst>
              <a:ext uri="{FF2B5EF4-FFF2-40B4-BE49-F238E27FC236}">
                <a16:creationId xmlns:a16="http://schemas.microsoft.com/office/drawing/2014/main" id="{C16A39D7-CF7E-DE9C-04E7-04C623A980DD}"/>
              </a:ext>
            </a:extLst>
          </p:cNvPr>
          <p:cNvSpPr txBox="1"/>
          <p:nvPr/>
        </p:nvSpPr>
        <p:spPr>
          <a:xfrm>
            <a:off x="2589739" y="2762291"/>
            <a:ext cx="7012522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  <a:sym typeface="Arial"/>
              </a:rPr>
              <a:t>GV ĐIỀN VÀO ĐÂY</a:t>
            </a: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364E7AED-5BBF-9317-8295-19A528161328}"/>
              </a:ext>
            </a:extLst>
          </p:cNvPr>
          <p:cNvSpPr txBox="1"/>
          <p:nvPr/>
        </p:nvSpPr>
        <p:spPr>
          <a:xfrm>
            <a:off x="2589739" y="3783527"/>
            <a:ext cx="7012522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  <a:sym typeface="Arial"/>
              </a:rPr>
              <a:t>GV ĐIỀN VÀO ĐÂY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23F2878-674E-C561-9C9B-BD405795F504}"/>
              </a:ext>
            </a:extLst>
          </p:cNvPr>
          <p:cNvSpPr txBox="1"/>
          <p:nvPr/>
        </p:nvSpPr>
        <p:spPr>
          <a:xfrm>
            <a:off x="2589739" y="4804763"/>
            <a:ext cx="7012522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  <a:sym typeface="Arial"/>
              </a:rPr>
              <a:t>GV ĐIỀN VÀO ĐÂY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F6584AB-0D1E-F14D-2333-9A9B1CC729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9661" y="445316"/>
            <a:ext cx="3901778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914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11" grpId="0" uiExpand="1" build="p"/>
      <p:bldP spid="12" grpId="0" uiExpand="1" build="p"/>
      <p:bldP spid="13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>
            <a:extLst>
              <a:ext uri="{FF2B5EF4-FFF2-40B4-BE49-F238E27FC236}">
                <a16:creationId xmlns:a16="http://schemas.microsoft.com/office/drawing/2014/main" id="{7EC912EB-3C43-CF01-A436-E7EF46ED0E27}"/>
              </a:ext>
            </a:extLst>
          </p:cNvPr>
          <p:cNvSpPr/>
          <p:nvPr/>
        </p:nvSpPr>
        <p:spPr>
          <a:xfrm>
            <a:off x="6782661" y="695564"/>
            <a:ext cx="5808096" cy="6162436"/>
          </a:xfrm>
          <a:custGeom>
            <a:avLst/>
            <a:gdLst/>
            <a:ahLst/>
            <a:cxnLst/>
            <a:rect l="l" t="t" r="r" b="b"/>
            <a:pathLst>
              <a:path w="7756398" h="8229600">
                <a:moveTo>
                  <a:pt x="0" y="0"/>
                </a:moveTo>
                <a:lnTo>
                  <a:pt x="7756398" y="0"/>
                </a:lnTo>
                <a:lnTo>
                  <a:pt x="775639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B57310-41C1-AB47-061E-4A07439124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619" y="2008789"/>
            <a:ext cx="7340220" cy="3535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28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C15DD44E-65D0-D943-C65C-307B56465800}"/>
              </a:ext>
            </a:extLst>
          </p:cNvPr>
          <p:cNvGrpSpPr/>
          <p:nvPr/>
        </p:nvGrpSpPr>
        <p:grpSpPr>
          <a:xfrm>
            <a:off x="-693571" y="150873"/>
            <a:ext cx="13579140" cy="2481393"/>
            <a:chOff x="-693571" y="150873"/>
            <a:chExt cx="13579140" cy="2481393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D786B9E-7917-04AD-31CA-1027C99E7755}"/>
                </a:ext>
              </a:extLst>
            </p:cNvPr>
            <p:cNvSpPr/>
            <p:nvPr/>
          </p:nvSpPr>
          <p:spPr>
            <a:xfrm>
              <a:off x="-693571" y="258857"/>
              <a:ext cx="13579140" cy="1719865"/>
            </a:xfrm>
            <a:prstGeom prst="rect">
              <a:avLst/>
            </a:prstGeom>
            <a:solidFill>
              <a:srgbClr val="92D05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743E575-D838-8C9E-ABC5-3BA38A5B8151}"/>
                </a:ext>
              </a:extLst>
            </p:cNvPr>
            <p:cNvSpPr txBox="1"/>
            <p:nvPr/>
          </p:nvSpPr>
          <p:spPr>
            <a:xfrm>
              <a:off x="3104707" y="722392"/>
              <a:ext cx="8574312" cy="1191816"/>
            </a:xfrm>
            <a:prstGeom prst="roundRect">
              <a:avLst/>
            </a:prstGeom>
            <a:noFill/>
            <a:ln w="5715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vi-VN" sz="32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 Theo em, việc làm nào dưới đây là việc làm an toàn khi sử dụng đồ dùng điện trong gia đình.</a:t>
              </a:r>
              <a:endParaRPr lang="vi-VN" sz="6000" b="1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pic>
          <p:nvPicPr>
            <p:cNvPr id="12" name="Picture 11">
              <a:hlinkClick r:id="rId5" action="ppaction://hlinksldjump"/>
              <a:extLst>
                <a:ext uri="{FF2B5EF4-FFF2-40B4-BE49-F238E27FC236}">
                  <a16:creationId xmlns:a16="http://schemas.microsoft.com/office/drawing/2014/main" id="{40B7932F-F7FB-459D-97F8-FA4AF8A0C68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7857" y="150873"/>
              <a:ext cx="2164532" cy="2481393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65630C6-694A-4A5A-7DDC-E403EA533677}"/>
              </a:ext>
            </a:extLst>
          </p:cNvPr>
          <p:cNvGrpSpPr/>
          <p:nvPr/>
        </p:nvGrpSpPr>
        <p:grpSpPr>
          <a:xfrm>
            <a:off x="285195" y="3826939"/>
            <a:ext cx="8546543" cy="1369626"/>
            <a:chOff x="2098496" y="3659454"/>
            <a:chExt cx="8546543" cy="1203072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7DC91590-8E29-3AFE-C0DD-7908B2C9B2A0}"/>
                </a:ext>
              </a:extLst>
            </p:cNvPr>
            <p:cNvSpPr/>
            <p:nvPr/>
          </p:nvSpPr>
          <p:spPr>
            <a:xfrm>
              <a:off x="2228688" y="3801319"/>
              <a:ext cx="8416351" cy="1056924"/>
            </a:xfrm>
            <a:custGeom>
              <a:avLst/>
              <a:gdLst>
                <a:gd name="connsiteX0" fmla="*/ 0 w 8416351"/>
                <a:gd name="connsiteY0" fmla="*/ 176158 h 1056924"/>
                <a:gd name="connsiteX1" fmla="*/ 176158 w 8416351"/>
                <a:gd name="connsiteY1" fmla="*/ 0 h 1056924"/>
                <a:gd name="connsiteX2" fmla="*/ 8240193 w 8416351"/>
                <a:gd name="connsiteY2" fmla="*/ 0 h 1056924"/>
                <a:gd name="connsiteX3" fmla="*/ 8416351 w 8416351"/>
                <a:gd name="connsiteY3" fmla="*/ 176158 h 1056924"/>
                <a:gd name="connsiteX4" fmla="*/ 8416351 w 8416351"/>
                <a:gd name="connsiteY4" fmla="*/ 880766 h 1056924"/>
                <a:gd name="connsiteX5" fmla="*/ 8240193 w 8416351"/>
                <a:gd name="connsiteY5" fmla="*/ 1056924 h 1056924"/>
                <a:gd name="connsiteX6" fmla="*/ 176158 w 8416351"/>
                <a:gd name="connsiteY6" fmla="*/ 1056924 h 1056924"/>
                <a:gd name="connsiteX7" fmla="*/ 0 w 8416351"/>
                <a:gd name="connsiteY7" fmla="*/ 880766 h 1056924"/>
                <a:gd name="connsiteX8" fmla="*/ 0 w 8416351"/>
                <a:gd name="connsiteY8" fmla="*/ 176158 h 105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16351" h="1056924" fill="none" extrusionOk="0">
                  <a:moveTo>
                    <a:pt x="0" y="176158"/>
                  </a:moveTo>
                  <a:cubicBezTo>
                    <a:pt x="7893" y="86111"/>
                    <a:pt x="87871" y="12775"/>
                    <a:pt x="176158" y="0"/>
                  </a:cubicBezTo>
                  <a:cubicBezTo>
                    <a:pt x="3287664" y="-168267"/>
                    <a:pt x="7429709" y="-42953"/>
                    <a:pt x="8240193" y="0"/>
                  </a:cubicBezTo>
                  <a:cubicBezTo>
                    <a:pt x="8338451" y="1100"/>
                    <a:pt x="8416199" y="76805"/>
                    <a:pt x="8416351" y="176158"/>
                  </a:cubicBezTo>
                  <a:cubicBezTo>
                    <a:pt x="8447587" y="400663"/>
                    <a:pt x="8400357" y="608119"/>
                    <a:pt x="8416351" y="880766"/>
                  </a:cubicBezTo>
                  <a:cubicBezTo>
                    <a:pt x="8419209" y="975368"/>
                    <a:pt x="8344736" y="1073000"/>
                    <a:pt x="8240193" y="1056924"/>
                  </a:cubicBezTo>
                  <a:cubicBezTo>
                    <a:pt x="5621790" y="1125149"/>
                    <a:pt x="3127106" y="1067800"/>
                    <a:pt x="176158" y="1056924"/>
                  </a:cubicBezTo>
                  <a:cubicBezTo>
                    <a:pt x="80438" y="1059435"/>
                    <a:pt x="14419" y="970632"/>
                    <a:pt x="0" y="880766"/>
                  </a:cubicBezTo>
                  <a:cubicBezTo>
                    <a:pt x="2431" y="685142"/>
                    <a:pt x="20249" y="458778"/>
                    <a:pt x="0" y="176158"/>
                  </a:cubicBezTo>
                  <a:close/>
                </a:path>
                <a:path w="8416351" h="1056924" stroke="0" extrusionOk="0">
                  <a:moveTo>
                    <a:pt x="0" y="176158"/>
                  </a:moveTo>
                  <a:cubicBezTo>
                    <a:pt x="-1824" y="70834"/>
                    <a:pt x="77632" y="2937"/>
                    <a:pt x="176158" y="0"/>
                  </a:cubicBezTo>
                  <a:cubicBezTo>
                    <a:pt x="3423790" y="163917"/>
                    <a:pt x="5828000" y="128764"/>
                    <a:pt x="8240193" y="0"/>
                  </a:cubicBezTo>
                  <a:cubicBezTo>
                    <a:pt x="8345984" y="5674"/>
                    <a:pt x="8417788" y="84358"/>
                    <a:pt x="8416351" y="176158"/>
                  </a:cubicBezTo>
                  <a:cubicBezTo>
                    <a:pt x="8468870" y="513959"/>
                    <a:pt x="8372524" y="656074"/>
                    <a:pt x="8416351" y="880766"/>
                  </a:cubicBezTo>
                  <a:cubicBezTo>
                    <a:pt x="8408151" y="993363"/>
                    <a:pt x="8337518" y="1059432"/>
                    <a:pt x="8240193" y="1056924"/>
                  </a:cubicBezTo>
                  <a:cubicBezTo>
                    <a:pt x="7110429" y="1034942"/>
                    <a:pt x="3876525" y="982036"/>
                    <a:pt x="176158" y="1056924"/>
                  </a:cubicBezTo>
                  <a:cubicBezTo>
                    <a:pt x="95668" y="1050394"/>
                    <a:pt x="-2288" y="982049"/>
                    <a:pt x="0" y="880766"/>
                  </a:cubicBezTo>
                  <a:cubicBezTo>
                    <a:pt x="47304" y="724577"/>
                    <a:pt x="4060" y="391678"/>
                    <a:pt x="0" y="176158"/>
                  </a:cubicBezTo>
                  <a:close/>
                </a:path>
              </a:pathLst>
            </a:custGeom>
            <a:ln w="38100">
              <a:extLst>
                <a:ext uri="{C807C97D-BFC1-408E-A445-0C87EB9F89A2}">
                  <ask:lineSketchStyleProps xmlns:ask="http://schemas.microsoft.com/office/drawing/2018/sketchyshapes" sd="1872881490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grpSp>
          <p:nvGrpSpPr>
            <p:cNvPr id="15" name="Google Shape;282;p27">
              <a:extLst>
                <a:ext uri="{FF2B5EF4-FFF2-40B4-BE49-F238E27FC236}">
                  <a16:creationId xmlns:a16="http://schemas.microsoft.com/office/drawing/2014/main" id="{24B17EA3-D980-53A3-950A-684E89D094C2}"/>
                </a:ext>
              </a:extLst>
            </p:cNvPr>
            <p:cNvGrpSpPr/>
            <p:nvPr/>
          </p:nvGrpSpPr>
          <p:grpSpPr>
            <a:xfrm rot="-488383">
              <a:off x="2098496" y="3659454"/>
              <a:ext cx="1094690" cy="1171482"/>
              <a:chOff x="2769810" y="1396779"/>
              <a:chExt cx="508124" cy="605419"/>
            </a:xfrm>
          </p:grpSpPr>
          <p:sp>
            <p:nvSpPr>
              <p:cNvPr id="18" name="Google Shape;283;p27">
                <a:extLst>
                  <a:ext uri="{FF2B5EF4-FFF2-40B4-BE49-F238E27FC236}">
                    <a16:creationId xmlns:a16="http://schemas.microsoft.com/office/drawing/2014/main" id="{F01E0739-487A-8570-966F-83BB7E3F2D2F}"/>
                  </a:ext>
                </a:extLst>
              </p:cNvPr>
              <p:cNvSpPr/>
              <p:nvPr/>
            </p:nvSpPr>
            <p:spPr>
              <a:xfrm>
                <a:off x="2769810" y="1396779"/>
                <a:ext cx="508124" cy="605419"/>
              </a:xfrm>
              <a:custGeom>
                <a:avLst/>
                <a:gdLst/>
                <a:ahLst/>
                <a:cxnLst/>
                <a:rect l="l" t="t" r="r" b="b"/>
                <a:pathLst>
                  <a:path w="11526" h="13733" extrusionOk="0">
                    <a:moveTo>
                      <a:pt x="6561" y="3755"/>
                    </a:moveTo>
                    <a:cubicBezTo>
                      <a:pt x="7763" y="3755"/>
                      <a:pt x="8239" y="4243"/>
                      <a:pt x="8239" y="5076"/>
                    </a:cubicBezTo>
                    <a:cubicBezTo>
                      <a:pt x="8239" y="5922"/>
                      <a:pt x="7763" y="6422"/>
                      <a:pt x="6561" y="6422"/>
                    </a:cubicBezTo>
                    <a:lnTo>
                      <a:pt x="4536" y="6422"/>
                    </a:lnTo>
                    <a:lnTo>
                      <a:pt x="4536" y="3755"/>
                    </a:lnTo>
                    <a:close/>
                    <a:moveTo>
                      <a:pt x="6703" y="8636"/>
                    </a:moveTo>
                    <a:cubicBezTo>
                      <a:pt x="7811" y="8636"/>
                      <a:pt x="8525" y="9077"/>
                      <a:pt x="8525" y="10053"/>
                    </a:cubicBezTo>
                    <a:cubicBezTo>
                      <a:pt x="8525" y="11089"/>
                      <a:pt x="7870" y="11518"/>
                      <a:pt x="6703" y="11518"/>
                    </a:cubicBezTo>
                    <a:lnTo>
                      <a:pt x="4536" y="11518"/>
                    </a:lnTo>
                    <a:lnTo>
                      <a:pt x="4536" y="8636"/>
                    </a:lnTo>
                    <a:close/>
                    <a:moveTo>
                      <a:pt x="2279" y="0"/>
                    </a:moveTo>
                    <a:cubicBezTo>
                      <a:pt x="2117" y="0"/>
                      <a:pt x="1951" y="32"/>
                      <a:pt x="1786" y="100"/>
                    </a:cubicBezTo>
                    <a:cubicBezTo>
                      <a:pt x="834" y="492"/>
                      <a:pt x="726" y="1790"/>
                      <a:pt x="1584" y="2350"/>
                    </a:cubicBezTo>
                    <a:cubicBezTo>
                      <a:pt x="1536" y="2528"/>
                      <a:pt x="1500" y="2719"/>
                      <a:pt x="1500" y="2909"/>
                    </a:cubicBezTo>
                    <a:lnTo>
                      <a:pt x="1500" y="10768"/>
                    </a:lnTo>
                    <a:cubicBezTo>
                      <a:pt x="1358" y="10672"/>
                      <a:pt x="1179" y="10625"/>
                      <a:pt x="1012" y="10625"/>
                    </a:cubicBezTo>
                    <a:cubicBezTo>
                      <a:pt x="417" y="10637"/>
                      <a:pt x="0" y="11208"/>
                      <a:pt x="179" y="11768"/>
                    </a:cubicBezTo>
                    <a:cubicBezTo>
                      <a:pt x="295" y="12167"/>
                      <a:pt x="650" y="12409"/>
                      <a:pt x="1024" y="12409"/>
                    </a:cubicBezTo>
                    <a:cubicBezTo>
                      <a:pt x="1185" y="12409"/>
                      <a:pt x="1350" y="12365"/>
                      <a:pt x="1500" y="12268"/>
                    </a:cubicBezTo>
                    <a:lnTo>
                      <a:pt x="1500" y="12363"/>
                    </a:lnTo>
                    <a:cubicBezTo>
                      <a:pt x="1500" y="13256"/>
                      <a:pt x="1989" y="13732"/>
                      <a:pt x="2882" y="13732"/>
                    </a:cubicBezTo>
                    <a:lnTo>
                      <a:pt x="7132" y="13732"/>
                    </a:lnTo>
                    <a:cubicBezTo>
                      <a:pt x="9894" y="13732"/>
                      <a:pt x="11525" y="12303"/>
                      <a:pt x="11525" y="10089"/>
                    </a:cubicBezTo>
                    <a:cubicBezTo>
                      <a:pt x="11514" y="8529"/>
                      <a:pt x="10406" y="7600"/>
                      <a:pt x="8978" y="7339"/>
                    </a:cubicBezTo>
                    <a:lnTo>
                      <a:pt x="8978" y="7291"/>
                    </a:lnTo>
                    <a:cubicBezTo>
                      <a:pt x="10478" y="6827"/>
                      <a:pt x="11133" y="5838"/>
                      <a:pt x="11133" y="4588"/>
                    </a:cubicBezTo>
                    <a:cubicBezTo>
                      <a:pt x="11144" y="3790"/>
                      <a:pt x="10811" y="3017"/>
                      <a:pt x="10216" y="2481"/>
                    </a:cubicBezTo>
                    <a:cubicBezTo>
                      <a:pt x="11192" y="2147"/>
                      <a:pt x="11383" y="838"/>
                      <a:pt x="10537" y="242"/>
                    </a:cubicBezTo>
                    <a:cubicBezTo>
                      <a:pt x="10306" y="80"/>
                      <a:pt x="10051" y="6"/>
                      <a:pt x="9802" y="6"/>
                    </a:cubicBezTo>
                    <a:cubicBezTo>
                      <a:pt x="9141" y="6"/>
                      <a:pt x="8525" y="526"/>
                      <a:pt x="8525" y="1278"/>
                    </a:cubicBezTo>
                    <a:cubicBezTo>
                      <a:pt x="8525" y="1421"/>
                      <a:pt x="8549" y="1552"/>
                      <a:pt x="8597" y="1683"/>
                    </a:cubicBezTo>
                    <a:cubicBezTo>
                      <a:pt x="8144" y="1588"/>
                      <a:pt x="7668" y="1540"/>
                      <a:pt x="7203" y="1540"/>
                    </a:cubicBezTo>
                    <a:lnTo>
                      <a:pt x="3524" y="1540"/>
                    </a:lnTo>
                    <a:cubicBezTo>
                      <a:pt x="3702" y="713"/>
                      <a:pt x="3049" y="0"/>
                      <a:pt x="2279" y="0"/>
                    </a:cubicBezTo>
                    <a:close/>
                  </a:path>
                </a:pathLst>
              </a:custGeom>
              <a:solidFill>
                <a:srgbClr val="DD895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9" name="Google Shape;284;p27">
                <a:extLst>
                  <a:ext uri="{FF2B5EF4-FFF2-40B4-BE49-F238E27FC236}">
                    <a16:creationId xmlns:a16="http://schemas.microsoft.com/office/drawing/2014/main" id="{9308C953-FEB3-6272-BD10-7C28E196BD03}"/>
                  </a:ext>
                </a:extLst>
              </p:cNvPr>
              <p:cNvSpPr/>
              <p:nvPr/>
            </p:nvSpPr>
            <p:spPr>
              <a:xfrm>
                <a:off x="2828046" y="1421599"/>
                <a:ext cx="73534" cy="63438"/>
              </a:xfrm>
              <a:custGeom>
                <a:avLst/>
                <a:gdLst/>
                <a:ahLst/>
                <a:cxnLst/>
                <a:rect l="l" t="t" r="r" b="b"/>
                <a:pathLst>
                  <a:path w="1668" h="1439" extrusionOk="0">
                    <a:moveTo>
                      <a:pt x="953" y="1"/>
                    </a:moveTo>
                    <a:cubicBezTo>
                      <a:pt x="322" y="1"/>
                      <a:pt x="1" y="775"/>
                      <a:pt x="453" y="1227"/>
                    </a:cubicBezTo>
                    <a:cubicBezTo>
                      <a:pt x="599" y="1373"/>
                      <a:pt x="778" y="1439"/>
                      <a:pt x="952" y="1439"/>
                    </a:cubicBezTo>
                    <a:cubicBezTo>
                      <a:pt x="1318" y="1439"/>
                      <a:pt x="1668" y="1151"/>
                      <a:pt x="1668" y="715"/>
                    </a:cubicBezTo>
                    <a:cubicBezTo>
                      <a:pt x="1668" y="322"/>
                      <a:pt x="1346" y="1"/>
                      <a:pt x="953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20" name="Google Shape;285;p27">
                <a:extLst>
                  <a:ext uri="{FF2B5EF4-FFF2-40B4-BE49-F238E27FC236}">
                    <a16:creationId xmlns:a16="http://schemas.microsoft.com/office/drawing/2014/main" id="{B202F8C3-2D28-D400-FB89-6A4328AC746A}"/>
                  </a:ext>
                </a:extLst>
              </p:cNvPr>
              <p:cNvSpPr/>
              <p:nvPr/>
            </p:nvSpPr>
            <p:spPr>
              <a:xfrm>
                <a:off x="3159786" y="1421599"/>
                <a:ext cx="73534" cy="63218"/>
              </a:xfrm>
              <a:custGeom>
                <a:avLst/>
                <a:gdLst/>
                <a:ahLst/>
                <a:cxnLst/>
                <a:rect l="l" t="t" r="r" b="b"/>
                <a:pathLst>
                  <a:path w="1668" h="1434" extrusionOk="0">
                    <a:moveTo>
                      <a:pt x="953" y="1"/>
                    </a:moveTo>
                    <a:cubicBezTo>
                      <a:pt x="310" y="1"/>
                      <a:pt x="1" y="775"/>
                      <a:pt x="441" y="1227"/>
                    </a:cubicBezTo>
                    <a:cubicBezTo>
                      <a:pt x="587" y="1369"/>
                      <a:pt x="766" y="1433"/>
                      <a:pt x="942" y="1433"/>
                    </a:cubicBezTo>
                    <a:cubicBezTo>
                      <a:pt x="1312" y="1433"/>
                      <a:pt x="1667" y="1151"/>
                      <a:pt x="1667" y="715"/>
                    </a:cubicBezTo>
                    <a:cubicBezTo>
                      <a:pt x="1667" y="322"/>
                      <a:pt x="1346" y="1"/>
                      <a:pt x="953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21" name="Google Shape;286;p27">
                <a:extLst>
                  <a:ext uri="{FF2B5EF4-FFF2-40B4-BE49-F238E27FC236}">
                    <a16:creationId xmlns:a16="http://schemas.microsoft.com/office/drawing/2014/main" id="{9C85A16F-352C-D2A0-3ADD-6A5D838D92CD}"/>
                  </a:ext>
                </a:extLst>
              </p:cNvPr>
              <p:cNvSpPr/>
              <p:nvPr/>
            </p:nvSpPr>
            <p:spPr>
              <a:xfrm>
                <a:off x="2860581" y="1494559"/>
                <a:ext cx="392136" cy="477705"/>
              </a:xfrm>
              <a:custGeom>
                <a:avLst/>
                <a:gdLst/>
                <a:ahLst/>
                <a:cxnLst/>
                <a:rect l="l" t="t" r="r" b="b"/>
                <a:pathLst>
                  <a:path w="8895" h="10836" extrusionOk="0">
                    <a:moveTo>
                      <a:pt x="4537" y="1120"/>
                    </a:moveTo>
                    <a:cubicBezTo>
                      <a:pt x="5621" y="1120"/>
                      <a:pt x="6561" y="1644"/>
                      <a:pt x="6502" y="3156"/>
                    </a:cubicBezTo>
                    <a:cubicBezTo>
                      <a:pt x="6478" y="3894"/>
                      <a:pt x="5609" y="4597"/>
                      <a:pt x="4537" y="4597"/>
                    </a:cubicBezTo>
                    <a:lnTo>
                      <a:pt x="2168" y="4597"/>
                    </a:lnTo>
                    <a:lnTo>
                      <a:pt x="2168" y="1120"/>
                    </a:lnTo>
                    <a:close/>
                    <a:moveTo>
                      <a:pt x="4621" y="6109"/>
                    </a:moveTo>
                    <a:cubicBezTo>
                      <a:pt x="5609" y="6109"/>
                      <a:pt x="6680" y="6347"/>
                      <a:pt x="6680" y="7764"/>
                    </a:cubicBezTo>
                    <a:cubicBezTo>
                      <a:pt x="6680" y="9431"/>
                      <a:pt x="5621" y="9633"/>
                      <a:pt x="4597" y="9633"/>
                    </a:cubicBezTo>
                    <a:lnTo>
                      <a:pt x="2168" y="9633"/>
                    </a:lnTo>
                    <a:lnTo>
                      <a:pt x="2192" y="6109"/>
                    </a:lnTo>
                    <a:close/>
                    <a:moveTo>
                      <a:pt x="1215" y="1"/>
                    </a:moveTo>
                    <a:cubicBezTo>
                      <a:pt x="430" y="1"/>
                      <a:pt x="1" y="429"/>
                      <a:pt x="1" y="1227"/>
                    </a:cubicBezTo>
                    <a:lnTo>
                      <a:pt x="1" y="9621"/>
                    </a:lnTo>
                    <a:cubicBezTo>
                      <a:pt x="1" y="10407"/>
                      <a:pt x="430" y="10836"/>
                      <a:pt x="1215" y="10836"/>
                    </a:cubicBezTo>
                    <a:lnTo>
                      <a:pt x="4990" y="10836"/>
                    </a:lnTo>
                    <a:cubicBezTo>
                      <a:pt x="7442" y="10836"/>
                      <a:pt x="8895" y="9562"/>
                      <a:pt x="8895" y="7597"/>
                    </a:cubicBezTo>
                    <a:cubicBezTo>
                      <a:pt x="8895" y="6216"/>
                      <a:pt x="7919" y="5382"/>
                      <a:pt x="6645" y="5156"/>
                    </a:cubicBezTo>
                    <a:lnTo>
                      <a:pt x="6645" y="5109"/>
                    </a:lnTo>
                    <a:cubicBezTo>
                      <a:pt x="7978" y="4692"/>
                      <a:pt x="8550" y="3823"/>
                      <a:pt x="8550" y="2715"/>
                    </a:cubicBezTo>
                    <a:cubicBezTo>
                      <a:pt x="8550" y="1156"/>
                      <a:pt x="7359" y="1"/>
                      <a:pt x="5061" y="1"/>
                    </a:cubicBezTo>
                    <a:close/>
                  </a:path>
                </a:pathLst>
              </a:custGeom>
              <a:solidFill>
                <a:srgbClr val="EEA38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22" name="Google Shape;287;p27">
                <a:extLst>
                  <a:ext uri="{FF2B5EF4-FFF2-40B4-BE49-F238E27FC236}">
                    <a16:creationId xmlns:a16="http://schemas.microsoft.com/office/drawing/2014/main" id="{8FA91880-826C-F86A-D316-8C423F23BE01}"/>
                  </a:ext>
                </a:extLst>
              </p:cNvPr>
              <p:cNvSpPr/>
              <p:nvPr/>
            </p:nvSpPr>
            <p:spPr>
              <a:xfrm>
                <a:off x="2929354" y="1508225"/>
                <a:ext cx="42057" cy="35841"/>
              </a:xfrm>
              <a:custGeom>
                <a:avLst/>
                <a:gdLst/>
                <a:ahLst/>
                <a:cxnLst/>
                <a:rect l="l" t="t" r="r" b="b"/>
                <a:pathLst>
                  <a:path w="954" h="813" extrusionOk="0">
                    <a:moveTo>
                      <a:pt x="548" y="0"/>
                    </a:moveTo>
                    <a:cubicBezTo>
                      <a:pt x="191" y="0"/>
                      <a:pt x="1" y="441"/>
                      <a:pt x="263" y="691"/>
                    </a:cubicBezTo>
                    <a:cubicBezTo>
                      <a:pt x="343" y="775"/>
                      <a:pt x="444" y="813"/>
                      <a:pt x="543" y="813"/>
                    </a:cubicBezTo>
                    <a:cubicBezTo>
                      <a:pt x="751" y="813"/>
                      <a:pt x="953" y="647"/>
                      <a:pt x="953" y="405"/>
                    </a:cubicBezTo>
                    <a:cubicBezTo>
                      <a:pt x="953" y="179"/>
                      <a:pt x="775" y="0"/>
                      <a:pt x="548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23" name="Google Shape;288;p27">
                <a:extLst>
                  <a:ext uri="{FF2B5EF4-FFF2-40B4-BE49-F238E27FC236}">
                    <a16:creationId xmlns:a16="http://schemas.microsoft.com/office/drawing/2014/main" id="{6444CC20-ED1C-A9BC-FE63-4FC00954CE28}"/>
                  </a:ext>
                </a:extLst>
              </p:cNvPr>
              <p:cNvSpPr/>
              <p:nvPr/>
            </p:nvSpPr>
            <p:spPr>
              <a:xfrm>
                <a:off x="3105209" y="1508225"/>
                <a:ext cx="42013" cy="35841"/>
              </a:xfrm>
              <a:custGeom>
                <a:avLst/>
                <a:gdLst/>
                <a:ahLst/>
                <a:cxnLst/>
                <a:rect l="l" t="t" r="r" b="b"/>
                <a:pathLst>
                  <a:path w="953" h="813" extrusionOk="0">
                    <a:moveTo>
                      <a:pt x="548" y="0"/>
                    </a:moveTo>
                    <a:cubicBezTo>
                      <a:pt x="191" y="0"/>
                      <a:pt x="0" y="441"/>
                      <a:pt x="262" y="691"/>
                    </a:cubicBezTo>
                    <a:cubicBezTo>
                      <a:pt x="343" y="775"/>
                      <a:pt x="443" y="813"/>
                      <a:pt x="542" y="813"/>
                    </a:cubicBezTo>
                    <a:cubicBezTo>
                      <a:pt x="750" y="813"/>
                      <a:pt x="953" y="647"/>
                      <a:pt x="953" y="405"/>
                    </a:cubicBezTo>
                    <a:cubicBezTo>
                      <a:pt x="953" y="179"/>
                      <a:pt x="774" y="0"/>
                      <a:pt x="548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24" name="Google Shape;289;p27">
                <a:extLst>
                  <a:ext uri="{FF2B5EF4-FFF2-40B4-BE49-F238E27FC236}">
                    <a16:creationId xmlns:a16="http://schemas.microsoft.com/office/drawing/2014/main" id="{FD581AC9-C3CF-330B-DB41-CF31F709C058}"/>
                  </a:ext>
                </a:extLst>
              </p:cNvPr>
              <p:cNvSpPr/>
              <p:nvPr/>
            </p:nvSpPr>
            <p:spPr>
              <a:xfrm>
                <a:off x="3021756" y="1509284"/>
                <a:ext cx="43732" cy="31521"/>
              </a:xfrm>
              <a:custGeom>
                <a:avLst/>
                <a:gdLst/>
                <a:ahLst/>
                <a:cxnLst/>
                <a:rect l="l" t="t" r="r" b="b"/>
                <a:pathLst>
                  <a:path w="992" h="715" extrusionOk="0">
                    <a:moveTo>
                      <a:pt x="465" y="0"/>
                    </a:moveTo>
                    <a:cubicBezTo>
                      <a:pt x="429" y="0"/>
                      <a:pt x="405" y="12"/>
                      <a:pt x="393" y="36"/>
                    </a:cubicBezTo>
                    <a:lnTo>
                      <a:pt x="36" y="560"/>
                    </a:lnTo>
                    <a:cubicBezTo>
                      <a:pt x="0" y="607"/>
                      <a:pt x="12" y="667"/>
                      <a:pt x="60" y="703"/>
                    </a:cubicBezTo>
                    <a:cubicBezTo>
                      <a:pt x="72" y="715"/>
                      <a:pt x="95" y="715"/>
                      <a:pt x="107" y="715"/>
                    </a:cubicBezTo>
                    <a:cubicBezTo>
                      <a:pt x="143" y="715"/>
                      <a:pt x="179" y="703"/>
                      <a:pt x="203" y="667"/>
                    </a:cubicBezTo>
                    <a:lnTo>
                      <a:pt x="476" y="262"/>
                    </a:lnTo>
                    <a:lnTo>
                      <a:pt x="786" y="679"/>
                    </a:lnTo>
                    <a:cubicBezTo>
                      <a:pt x="798" y="702"/>
                      <a:pt x="818" y="712"/>
                      <a:pt x="840" y="712"/>
                    </a:cubicBezTo>
                    <a:cubicBezTo>
                      <a:pt x="906" y="712"/>
                      <a:pt x="992" y="623"/>
                      <a:pt x="929" y="560"/>
                    </a:cubicBezTo>
                    <a:lnTo>
                      <a:pt x="548" y="36"/>
                    </a:lnTo>
                    <a:cubicBezTo>
                      <a:pt x="524" y="12"/>
                      <a:pt x="500" y="0"/>
                      <a:pt x="465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25" name="Google Shape;290;p27">
                <a:extLst>
                  <a:ext uri="{FF2B5EF4-FFF2-40B4-BE49-F238E27FC236}">
                    <a16:creationId xmlns:a16="http://schemas.microsoft.com/office/drawing/2014/main" id="{02F4C7F3-271F-361B-33FD-070B87A8234F}"/>
                  </a:ext>
                </a:extLst>
              </p:cNvPr>
              <p:cNvSpPr/>
              <p:nvPr/>
            </p:nvSpPr>
            <p:spPr>
              <a:xfrm>
                <a:off x="2882139" y="1536572"/>
                <a:ext cx="65643" cy="37825"/>
              </a:xfrm>
              <a:custGeom>
                <a:avLst/>
                <a:gdLst/>
                <a:ahLst/>
                <a:cxnLst/>
                <a:rect l="l" t="t" r="r" b="b"/>
                <a:pathLst>
                  <a:path w="1489" h="858" extrusionOk="0">
                    <a:moveTo>
                      <a:pt x="738" y="0"/>
                    </a:moveTo>
                    <a:cubicBezTo>
                      <a:pt x="334" y="0"/>
                      <a:pt x="0" y="191"/>
                      <a:pt x="0" y="429"/>
                    </a:cubicBezTo>
                    <a:cubicBezTo>
                      <a:pt x="0" y="667"/>
                      <a:pt x="334" y="858"/>
                      <a:pt x="738" y="858"/>
                    </a:cubicBezTo>
                    <a:cubicBezTo>
                      <a:pt x="1155" y="858"/>
                      <a:pt x="1488" y="667"/>
                      <a:pt x="1488" y="429"/>
                    </a:cubicBezTo>
                    <a:cubicBezTo>
                      <a:pt x="1488" y="191"/>
                      <a:pt x="1155" y="0"/>
                      <a:pt x="738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26" name="Google Shape;291;p27">
                <a:extLst>
                  <a:ext uri="{FF2B5EF4-FFF2-40B4-BE49-F238E27FC236}">
                    <a16:creationId xmlns:a16="http://schemas.microsoft.com/office/drawing/2014/main" id="{4F5C49C0-F430-73EE-210F-B01792281231}"/>
                  </a:ext>
                </a:extLst>
              </p:cNvPr>
              <p:cNvSpPr/>
              <p:nvPr/>
            </p:nvSpPr>
            <p:spPr>
              <a:xfrm>
                <a:off x="3136156" y="1536572"/>
                <a:ext cx="65687" cy="37825"/>
              </a:xfrm>
              <a:custGeom>
                <a:avLst/>
                <a:gdLst/>
                <a:ahLst/>
                <a:cxnLst/>
                <a:rect l="l" t="t" r="r" b="b"/>
                <a:pathLst>
                  <a:path w="1490" h="858" extrusionOk="0">
                    <a:moveTo>
                      <a:pt x="751" y="0"/>
                    </a:moveTo>
                    <a:cubicBezTo>
                      <a:pt x="334" y="0"/>
                      <a:pt x="1" y="191"/>
                      <a:pt x="1" y="429"/>
                    </a:cubicBezTo>
                    <a:cubicBezTo>
                      <a:pt x="1" y="667"/>
                      <a:pt x="334" y="858"/>
                      <a:pt x="751" y="858"/>
                    </a:cubicBezTo>
                    <a:cubicBezTo>
                      <a:pt x="1156" y="858"/>
                      <a:pt x="1489" y="667"/>
                      <a:pt x="1489" y="429"/>
                    </a:cubicBezTo>
                    <a:cubicBezTo>
                      <a:pt x="1489" y="191"/>
                      <a:pt x="1156" y="0"/>
                      <a:pt x="751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27" name="Google Shape;292;p27">
                <a:extLst>
                  <a:ext uri="{FF2B5EF4-FFF2-40B4-BE49-F238E27FC236}">
                    <a16:creationId xmlns:a16="http://schemas.microsoft.com/office/drawing/2014/main" id="{93A92746-3640-B5EE-8253-CFFA787FE68E}"/>
                  </a:ext>
                </a:extLst>
              </p:cNvPr>
              <p:cNvSpPr/>
              <p:nvPr/>
            </p:nvSpPr>
            <p:spPr>
              <a:xfrm>
                <a:off x="2975555" y="1646255"/>
                <a:ext cx="133357" cy="80147"/>
              </a:xfrm>
              <a:custGeom>
                <a:avLst/>
                <a:gdLst/>
                <a:ahLst/>
                <a:cxnLst/>
                <a:rect l="l" t="t" r="r" b="b"/>
                <a:pathLst>
                  <a:path w="3025" h="1818" extrusionOk="0">
                    <a:moveTo>
                      <a:pt x="317" y="1"/>
                    </a:moveTo>
                    <a:cubicBezTo>
                      <a:pt x="221" y="1"/>
                      <a:pt x="143" y="77"/>
                      <a:pt x="84" y="239"/>
                    </a:cubicBezTo>
                    <a:cubicBezTo>
                      <a:pt x="0" y="465"/>
                      <a:pt x="203" y="918"/>
                      <a:pt x="203" y="918"/>
                    </a:cubicBezTo>
                    <a:cubicBezTo>
                      <a:pt x="203" y="918"/>
                      <a:pt x="12" y="1441"/>
                      <a:pt x="84" y="1584"/>
                    </a:cubicBezTo>
                    <a:cubicBezTo>
                      <a:pt x="139" y="1704"/>
                      <a:pt x="231" y="1817"/>
                      <a:pt x="341" y="1817"/>
                    </a:cubicBezTo>
                    <a:cubicBezTo>
                      <a:pt x="373" y="1817"/>
                      <a:pt x="406" y="1808"/>
                      <a:pt x="441" y="1787"/>
                    </a:cubicBezTo>
                    <a:lnTo>
                      <a:pt x="1251" y="1322"/>
                    </a:lnTo>
                    <a:cubicBezTo>
                      <a:pt x="1335" y="1345"/>
                      <a:pt x="1422" y="1357"/>
                      <a:pt x="1509" y="1357"/>
                    </a:cubicBezTo>
                    <a:cubicBezTo>
                      <a:pt x="1606" y="1357"/>
                      <a:pt x="1704" y="1342"/>
                      <a:pt x="1798" y="1310"/>
                    </a:cubicBezTo>
                    <a:lnTo>
                      <a:pt x="2644" y="1787"/>
                    </a:lnTo>
                    <a:cubicBezTo>
                      <a:pt x="2680" y="1806"/>
                      <a:pt x="2718" y="1815"/>
                      <a:pt x="2755" y="1815"/>
                    </a:cubicBezTo>
                    <a:cubicBezTo>
                      <a:pt x="2873" y="1815"/>
                      <a:pt x="2980" y="1721"/>
                      <a:pt x="2989" y="1584"/>
                    </a:cubicBezTo>
                    <a:cubicBezTo>
                      <a:pt x="3025" y="1418"/>
                      <a:pt x="2894" y="918"/>
                      <a:pt x="2894" y="918"/>
                    </a:cubicBezTo>
                    <a:cubicBezTo>
                      <a:pt x="2941" y="691"/>
                      <a:pt x="2977" y="465"/>
                      <a:pt x="2989" y="239"/>
                    </a:cubicBezTo>
                    <a:cubicBezTo>
                      <a:pt x="2989" y="102"/>
                      <a:pt x="2878" y="8"/>
                      <a:pt x="2756" y="8"/>
                    </a:cubicBezTo>
                    <a:cubicBezTo>
                      <a:pt x="2719" y="8"/>
                      <a:pt x="2680" y="17"/>
                      <a:pt x="2644" y="36"/>
                    </a:cubicBezTo>
                    <a:lnTo>
                      <a:pt x="1810" y="525"/>
                    </a:lnTo>
                    <a:cubicBezTo>
                      <a:pt x="1766" y="454"/>
                      <a:pt x="1635" y="418"/>
                      <a:pt x="1508" y="418"/>
                    </a:cubicBezTo>
                    <a:cubicBezTo>
                      <a:pt x="1397" y="418"/>
                      <a:pt x="1288" y="446"/>
                      <a:pt x="1239" y="501"/>
                    </a:cubicBezTo>
                    <a:lnTo>
                      <a:pt x="441" y="36"/>
                    </a:lnTo>
                    <a:cubicBezTo>
                      <a:pt x="397" y="13"/>
                      <a:pt x="356" y="1"/>
                      <a:pt x="317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</p:grp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FE609C3-20C3-0015-C111-46F19DCE93AC}"/>
                </a:ext>
              </a:extLst>
            </p:cNvPr>
            <p:cNvSpPr txBox="1"/>
            <p:nvPr/>
          </p:nvSpPr>
          <p:spPr>
            <a:xfrm>
              <a:off x="3877639" y="3935286"/>
              <a:ext cx="5306047" cy="927240"/>
            </a:xfrm>
            <a:prstGeom prst="roundRect">
              <a:avLst/>
            </a:prstGeom>
            <a:noFill/>
            <a:ln w="5715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vi-VN" sz="2800" b="1" dirty="0">
                  <a:solidFill>
                    <a:schemeClr val="accent6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Tiếp tục sử dụng dây điện bị hư để tiết kiệm tiền.</a:t>
              </a:r>
              <a:endParaRPr lang="vi-VN" sz="2800" b="1" i="0" dirty="0">
                <a:solidFill>
                  <a:schemeClr val="accent6">
                    <a:lumMod val="50000"/>
                  </a:schemeClr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708CC58-2920-208C-7488-E27D1AB8090E}"/>
              </a:ext>
            </a:extLst>
          </p:cNvPr>
          <p:cNvGrpSpPr/>
          <p:nvPr/>
        </p:nvGrpSpPr>
        <p:grpSpPr>
          <a:xfrm>
            <a:off x="2808020" y="2130585"/>
            <a:ext cx="8819884" cy="1578140"/>
            <a:chOff x="1861723" y="2134893"/>
            <a:chExt cx="8819884" cy="1330484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7DFCAEC6-7C1F-A26F-947E-0B69F62A75CB}"/>
                </a:ext>
              </a:extLst>
            </p:cNvPr>
            <p:cNvSpPr/>
            <p:nvPr/>
          </p:nvSpPr>
          <p:spPr>
            <a:xfrm>
              <a:off x="2265256" y="2348686"/>
              <a:ext cx="8416351" cy="1056924"/>
            </a:xfrm>
            <a:custGeom>
              <a:avLst/>
              <a:gdLst>
                <a:gd name="connsiteX0" fmla="*/ 0 w 8416351"/>
                <a:gd name="connsiteY0" fmla="*/ 176158 h 1056924"/>
                <a:gd name="connsiteX1" fmla="*/ 176158 w 8416351"/>
                <a:gd name="connsiteY1" fmla="*/ 0 h 1056924"/>
                <a:gd name="connsiteX2" fmla="*/ 8240193 w 8416351"/>
                <a:gd name="connsiteY2" fmla="*/ 0 h 1056924"/>
                <a:gd name="connsiteX3" fmla="*/ 8416351 w 8416351"/>
                <a:gd name="connsiteY3" fmla="*/ 176158 h 1056924"/>
                <a:gd name="connsiteX4" fmla="*/ 8416351 w 8416351"/>
                <a:gd name="connsiteY4" fmla="*/ 880766 h 1056924"/>
                <a:gd name="connsiteX5" fmla="*/ 8240193 w 8416351"/>
                <a:gd name="connsiteY5" fmla="*/ 1056924 h 1056924"/>
                <a:gd name="connsiteX6" fmla="*/ 176158 w 8416351"/>
                <a:gd name="connsiteY6" fmla="*/ 1056924 h 1056924"/>
                <a:gd name="connsiteX7" fmla="*/ 0 w 8416351"/>
                <a:gd name="connsiteY7" fmla="*/ 880766 h 1056924"/>
                <a:gd name="connsiteX8" fmla="*/ 0 w 8416351"/>
                <a:gd name="connsiteY8" fmla="*/ 176158 h 105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16351" h="1056924" fill="none" extrusionOk="0">
                  <a:moveTo>
                    <a:pt x="0" y="176158"/>
                  </a:moveTo>
                  <a:cubicBezTo>
                    <a:pt x="7893" y="86111"/>
                    <a:pt x="87871" y="12775"/>
                    <a:pt x="176158" y="0"/>
                  </a:cubicBezTo>
                  <a:cubicBezTo>
                    <a:pt x="3287664" y="-168267"/>
                    <a:pt x="7429709" y="-42953"/>
                    <a:pt x="8240193" y="0"/>
                  </a:cubicBezTo>
                  <a:cubicBezTo>
                    <a:pt x="8338451" y="1100"/>
                    <a:pt x="8416199" y="76805"/>
                    <a:pt x="8416351" y="176158"/>
                  </a:cubicBezTo>
                  <a:cubicBezTo>
                    <a:pt x="8447587" y="400663"/>
                    <a:pt x="8400357" y="608119"/>
                    <a:pt x="8416351" y="880766"/>
                  </a:cubicBezTo>
                  <a:cubicBezTo>
                    <a:pt x="8419209" y="975368"/>
                    <a:pt x="8344736" y="1073000"/>
                    <a:pt x="8240193" y="1056924"/>
                  </a:cubicBezTo>
                  <a:cubicBezTo>
                    <a:pt x="5621790" y="1125149"/>
                    <a:pt x="3127106" y="1067800"/>
                    <a:pt x="176158" y="1056924"/>
                  </a:cubicBezTo>
                  <a:cubicBezTo>
                    <a:pt x="80438" y="1059435"/>
                    <a:pt x="14419" y="970632"/>
                    <a:pt x="0" y="880766"/>
                  </a:cubicBezTo>
                  <a:cubicBezTo>
                    <a:pt x="2431" y="685142"/>
                    <a:pt x="20249" y="458778"/>
                    <a:pt x="0" y="176158"/>
                  </a:cubicBezTo>
                  <a:close/>
                </a:path>
                <a:path w="8416351" h="1056924" stroke="0" extrusionOk="0">
                  <a:moveTo>
                    <a:pt x="0" y="176158"/>
                  </a:moveTo>
                  <a:cubicBezTo>
                    <a:pt x="-1824" y="70834"/>
                    <a:pt x="77632" y="2937"/>
                    <a:pt x="176158" y="0"/>
                  </a:cubicBezTo>
                  <a:cubicBezTo>
                    <a:pt x="3423790" y="163917"/>
                    <a:pt x="5828000" y="128764"/>
                    <a:pt x="8240193" y="0"/>
                  </a:cubicBezTo>
                  <a:cubicBezTo>
                    <a:pt x="8345984" y="5674"/>
                    <a:pt x="8417788" y="84358"/>
                    <a:pt x="8416351" y="176158"/>
                  </a:cubicBezTo>
                  <a:cubicBezTo>
                    <a:pt x="8468870" y="513959"/>
                    <a:pt x="8372524" y="656074"/>
                    <a:pt x="8416351" y="880766"/>
                  </a:cubicBezTo>
                  <a:cubicBezTo>
                    <a:pt x="8408151" y="993363"/>
                    <a:pt x="8337518" y="1059432"/>
                    <a:pt x="8240193" y="1056924"/>
                  </a:cubicBezTo>
                  <a:cubicBezTo>
                    <a:pt x="7110429" y="1034942"/>
                    <a:pt x="3876525" y="982036"/>
                    <a:pt x="176158" y="1056924"/>
                  </a:cubicBezTo>
                  <a:cubicBezTo>
                    <a:pt x="95668" y="1050394"/>
                    <a:pt x="-2288" y="982049"/>
                    <a:pt x="0" y="880766"/>
                  </a:cubicBezTo>
                  <a:cubicBezTo>
                    <a:pt x="47304" y="724577"/>
                    <a:pt x="4060" y="391678"/>
                    <a:pt x="0" y="176158"/>
                  </a:cubicBezTo>
                  <a:close/>
                </a:path>
              </a:pathLst>
            </a:custGeom>
            <a:ln w="38100">
              <a:extLst>
                <a:ext uri="{C807C97D-BFC1-408E-A445-0C87EB9F89A2}">
                  <ask:lineSketchStyleProps xmlns:ask="http://schemas.microsoft.com/office/drawing/2018/sketchyshapes" sd="1872881490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grpSp>
          <p:nvGrpSpPr>
            <p:cNvPr id="30" name="Google Shape;438;p31">
              <a:extLst>
                <a:ext uri="{FF2B5EF4-FFF2-40B4-BE49-F238E27FC236}">
                  <a16:creationId xmlns:a16="http://schemas.microsoft.com/office/drawing/2014/main" id="{50A37F89-3B8D-0734-D4F5-5661FF9F6353}"/>
                </a:ext>
              </a:extLst>
            </p:cNvPr>
            <p:cNvGrpSpPr/>
            <p:nvPr/>
          </p:nvGrpSpPr>
          <p:grpSpPr>
            <a:xfrm>
              <a:off x="1861723" y="2134893"/>
              <a:ext cx="1371125" cy="1248645"/>
              <a:chOff x="1702688" y="1359262"/>
              <a:chExt cx="519674" cy="648887"/>
            </a:xfrm>
          </p:grpSpPr>
          <p:sp>
            <p:nvSpPr>
              <p:cNvPr id="32" name="Google Shape;439;p31">
                <a:extLst>
                  <a:ext uri="{FF2B5EF4-FFF2-40B4-BE49-F238E27FC236}">
                    <a16:creationId xmlns:a16="http://schemas.microsoft.com/office/drawing/2014/main" id="{AEA01F2D-B579-5F5A-E1C3-7361F741D108}"/>
                  </a:ext>
                </a:extLst>
              </p:cNvPr>
              <p:cNvSpPr/>
              <p:nvPr/>
            </p:nvSpPr>
            <p:spPr>
              <a:xfrm>
                <a:off x="1702688" y="1792926"/>
                <a:ext cx="73402" cy="71197"/>
              </a:xfrm>
              <a:custGeom>
                <a:avLst/>
                <a:gdLst/>
                <a:ahLst/>
                <a:cxnLst/>
                <a:rect l="l" t="t" r="r" b="b"/>
                <a:pathLst>
                  <a:path w="1665" h="1615" extrusionOk="0">
                    <a:moveTo>
                      <a:pt x="399" y="0"/>
                    </a:moveTo>
                    <a:cubicBezTo>
                      <a:pt x="389" y="0"/>
                      <a:pt x="379" y="3"/>
                      <a:pt x="370" y="8"/>
                    </a:cubicBezTo>
                    <a:cubicBezTo>
                      <a:pt x="346" y="19"/>
                      <a:pt x="334" y="55"/>
                      <a:pt x="346" y="79"/>
                    </a:cubicBezTo>
                    <a:lnTo>
                      <a:pt x="477" y="317"/>
                    </a:lnTo>
                    <a:cubicBezTo>
                      <a:pt x="429" y="341"/>
                      <a:pt x="394" y="389"/>
                      <a:pt x="370" y="436"/>
                    </a:cubicBezTo>
                    <a:lnTo>
                      <a:pt x="72" y="424"/>
                    </a:lnTo>
                    <a:cubicBezTo>
                      <a:pt x="13" y="424"/>
                      <a:pt x="1" y="508"/>
                      <a:pt x="60" y="519"/>
                    </a:cubicBezTo>
                    <a:lnTo>
                      <a:pt x="346" y="543"/>
                    </a:lnTo>
                    <a:cubicBezTo>
                      <a:pt x="334" y="579"/>
                      <a:pt x="334" y="615"/>
                      <a:pt x="346" y="650"/>
                    </a:cubicBezTo>
                    <a:cubicBezTo>
                      <a:pt x="377" y="785"/>
                      <a:pt x="507" y="884"/>
                      <a:pt x="650" y="884"/>
                    </a:cubicBezTo>
                    <a:cubicBezTo>
                      <a:pt x="672" y="884"/>
                      <a:pt x="693" y="881"/>
                      <a:pt x="715" y="877"/>
                    </a:cubicBezTo>
                    <a:cubicBezTo>
                      <a:pt x="715" y="877"/>
                      <a:pt x="715" y="889"/>
                      <a:pt x="715" y="900"/>
                    </a:cubicBezTo>
                    <a:cubicBezTo>
                      <a:pt x="376" y="1017"/>
                      <a:pt x="499" y="1483"/>
                      <a:pt x="799" y="1483"/>
                    </a:cubicBezTo>
                    <a:cubicBezTo>
                      <a:pt x="836" y="1483"/>
                      <a:pt x="876" y="1476"/>
                      <a:pt x="918" y="1460"/>
                    </a:cubicBezTo>
                    <a:cubicBezTo>
                      <a:pt x="965" y="1448"/>
                      <a:pt x="1025" y="1424"/>
                      <a:pt x="1060" y="1377"/>
                    </a:cubicBezTo>
                    <a:lnTo>
                      <a:pt x="1334" y="1603"/>
                    </a:lnTo>
                    <a:cubicBezTo>
                      <a:pt x="1346" y="1603"/>
                      <a:pt x="1358" y="1615"/>
                      <a:pt x="1370" y="1615"/>
                    </a:cubicBezTo>
                    <a:cubicBezTo>
                      <a:pt x="1382" y="1615"/>
                      <a:pt x="1394" y="1603"/>
                      <a:pt x="1406" y="1591"/>
                    </a:cubicBezTo>
                    <a:cubicBezTo>
                      <a:pt x="1418" y="1579"/>
                      <a:pt x="1418" y="1543"/>
                      <a:pt x="1406" y="1531"/>
                    </a:cubicBezTo>
                    <a:lnTo>
                      <a:pt x="1120" y="1293"/>
                    </a:lnTo>
                    <a:cubicBezTo>
                      <a:pt x="1132" y="1281"/>
                      <a:pt x="1132" y="1258"/>
                      <a:pt x="1144" y="1246"/>
                    </a:cubicBezTo>
                    <a:lnTo>
                      <a:pt x="1525" y="1305"/>
                    </a:lnTo>
                    <a:lnTo>
                      <a:pt x="1537" y="1305"/>
                    </a:lnTo>
                    <a:cubicBezTo>
                      <a:pt x="1561" y="1305"/>
                      <a:pt x="1572" y="1293"/>
                      <a:pt x="1584" y="1270"/>
                    </a:cubicBezTo>
                    <a:cubicBezTo>
                      <a:pt x="1584" y="1246"/>
                      <a:pt x="1572" y="1222"/>
                      <a:pt x="1537" y="1210"/>
                    </a:cubicBezTo>
                    <a:lnTo>
                      <a:pt x="1144" y="1150"/>
                    </a:lnTo>
                    <a:cubicBezTo>
                      <a:pt x="1144" y="1127"/>
                      <a:pt x="1144" y="1115"/>
                      <a:pt x="1144" y="1103"/>
                    </a:cubicBezTo>
                    <a:cubicBezTo>
                      <a:pt x="1144" y="1067"/>
                      <a:pt x="1132" y="1043"/>
                      <a:pt x="1108" y="1020"/>
                    </a:cubicBezTo>
                    <a:cubicBezTo>
                      <a:pt x="1144" y="996"/>
                      <a:pt x="1168" y="960"/>
                      <a:pt x="1180" y="924"/>
                    </a:cubicBezTo>
                    <a:lnTo>
                      <a:pt x="1537" y="1031"/>
                    </a:lnTo>
                    <a:lnTo>
                      <a:pt x="1561" y="1031"/>
                    </a:lnTo>
                    <a:cubicBezTo>
                      <a:pt x="1572" y="1031"/>
                      <a:pt x="1596" y="1020"/>
                      <a:pt x="1596" y="1008"/>
                    </a:cubicBezTo>
                    <a:cubicBezTo>
                      <a:pt x="1608" y="984"/>
                      <a:pt x="1596" y="948"/>
                      <a:pt x="1572" y="948"/>
                    </a:cubicBezTo>
                    <a:lnTo>
                      <a:pt x="1191" y="829"/>
                    </a:lnTo>
                    <a:cubicBezTo>
                      <a:pt x="1191" y="817"/>
                      <a:pt x="1191" y="793"/>
                      <a:pt x="1191" y="781"/>
                    </a:cubicBezTo>
                    <a:lnTo>
                      <a:pt x="1608" y="698"/>
                    </a:lnTo>
                    <a:cubicBezTo>
                      <a:pt x="1664" y="687"/>
                      <a:pt x="1646" y="602"/>
                      <a:pt x="1594" y="602"/>
                    </a:cubicBezTo>
                    <a:cubicBezTo>
                      <a:pt x="1591" y="602"/>
                      <a:pt x="1588" y="602"/>
                      <a:pt x="1584" y="603"/>
                    </a:cubicBezTo>
                    <a:lnTo>
                      <a:pt x="1180" y="698"/>
                    </a:lnTo>
                    <a:cubicBezTo>
                      <a:pt x="1168" y="698"/>
                      <a:pt x="1168" y="698"/>
                      <a:pt x="1156" y="710"/>
                    </a:cubicBezTo>
                    <a:lnTo>
                      <a:pt x="1310" y="484"/>
                    </a:lnTo>
                    <a:cubicBezTo>
                      <a:pt x="1328" y="450"/>
                      <a:pt x="1302" y="422"/>
                      <a:pt x="1273" y="422"/>
                    </a:cubicBezTo>
                    <a:cubicBezTo>
                      <a:pt x="1261" y="422"/>
                      <a:pt x="1249" y="426"/>
                      <a:pt x="1239" y="436"/>
                    </a:cubicBezTo>
                    <a:lnTo>
                      <a:pt x="1096" y="650"/>
                    </a:lnTo>
                    <a:cubicBezTo>
                      <a:pt x="1049" y="615"/>
                      <a:pt x="1001" y="603"/>
                      <a:pt x="941" y="603"/>
                    </a:cubicBezTo>
                    <a:cubicBezTo>
                      <a:pt x="953" y="567"/>
                      <a:pt x="953" y="531"/>
                      <a:pt x="941" y="496"/>
                    </a:cubicBezTo>
                    <a:cubicBezTo>
                      <a:pt x="911" y="352"/>
                      <a:pt x="783" y="262"/>
                      <a:pt x="642" y="262"/>
                    </a:cubicBezTo>
                    <a:cubicBezTo>
                      <a:pt x="619" y="262"/>
                      <a:pt x="596" y="264"/>
                      <a:pt x="572" y="269"/>
                    </a:cubicBezTo>
                    <a:lnTo>
                      <a:pt x="441" y="31"/>
                    </a:lnTo>
                    <a:cubicBezTo>
                      <a:pt x="434" y="9"/>
                      <a:pt x="417" y="0"/>
                      <a:pt x="399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33" name="Google Shape;440;p31">
                <a:extLst>
                  <a:ext uri="{FF2B5EF4-FFF2-40B4-BE49-F238E27FC236}">
                    <a16:creationId xmlns:a16="http://schemas.microsoft.com/office/drawing/2014/main" id="{D9F47845-87C4-C33A-036B-9DF73884DF65}"/>
                  </a:ext>
                </a:extLst>
              </p:cNvPr>
              <p:cNvSpPr/>
              <p:nvPr/>
            </p:nvSpPr>
            <p:spPr>
              <a:xfrm>
                <a:off x="1749948" y="1801567"/>
                <a:ext cx="13137" cy="12256"/>
              </a:xfrm>
              <a:custGeom>
                <a:avLst/>
                <a:gdLst/>
                <a:ahLst/>
                <a:cxnLst/>
                <a:rect l="l" t="t" r="r" b="b"/>
                <a:pathLst>
                  <a:path w="298" h="278" extrusionOk="0">
                    <a:moveTo>
                      <a:pt x="209" y="0"/>
                    </a:moveTo>
                    <a:cubicBezTo>
                      <a:pt x="195" y="0"/>
                      <a:pt x="177" y="5"/>
                      <a:pt x="155" y="14"/>
                    </a:cubicBezTo>
                    <a:cubicBezTo>
                      <a:pt x="72" y="38"/>
                      <a:pt x="0" y="73"/>
                      <a:pt x="24" y="157"/>
                    </a:cubicBezTo>
                    <a:cubicBezTo>
                      <a:pt x="35" y="232"/>
                      <a:pt x="103" y="278"/>
                      <a:pt x="186" y="278"/>
                    </a:cubicBezTo>
                    <a:cubicBezTo>
                      <a:pt x="195" y="278"/>
                      <a:pt x="205" y="277"/>
                      <a:pt x="215" y="276"/>
                    </a:cubicBezTo>
                    <a:cubicBezTo>
                      <a:pt x="298" y="252"/>
                      <a:pt x="298" y="193"/>
                      <a:pt x="274" y="97"/>
                    </a:cubicBezTo>
                    <a:cubicBezTo>
                      <a:pt x="265" y="36"/>
                      <a:pt x="250" y="0"/>
                      <a:pt x="209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34" name="Google Shape;441;p31">
                <a:extLst>
                  <a:ext uri="{FF2B5EF4-FFF2-40B4-BE49-F238E27FC236}">
                    <a16:creationId xmlns:a16="http://schemas.microsoft.com/office/drawing/2014/main" id="{2FE49ED0-4CDC-512F-C8E8-EE441D2C6BBC}"/>
                  </a:ext>
                </a:extLst>
              </p:cNvPr>
              <p:cNvSpPr/>
              <p:nvPr/>
            </p:nvSpPr>
            <p:spPr>
              <a:xfrm>
                <a:off x="1734915" y="1706343"/>
                <a:ext cx="70712" cy="74856"/>
              </a:xfrm>
              <a:custGeom>
                <a:avLst/>
                <a:gdLst/>
                <a:ahLst/>
                <a:cxnLst/>
                <a:rect l="l" t="t" r="r" b="b"/>
                <a:pathLst>
                  <a:path w="1604" h="1698" extrusionOk="0">
                    <a:moveTo>
                      <a:pt x="442" y="0"/>
                    </a:moveTo>
                    <a:cubicBezTo>
                      <a:pt x="413" y="0"/>
                      <a:pt x="381" y="28"/>
                      <a:pt x="389" y="67"/>
                    </a:cubicBezTo>
                    <a:lnTo>
                      <a:pt x="496" y="317"/>
                    </a:lnTo>
                    <a:cubicBezTo>
                      <a:pt x="449" y="340"/>
                      <a:pt x="413" y="376"/>
                      <a:pt x="377" y="436"/>
                    </a:cubicBezTo>
                    <a:lnTo>
                      <a:pt x="79" y="388"/>
                    </a:lnTo>
                    <a:cubicBezTo>
                      <a:pt x="75" y="387"/>
                      <a:pt x="71" y="387"/>
                      <a:pt x="67" y="387"/>
                    </a:cubicBezTo>
                    <a:cubicBezTo>
                      <a:pt x="7" y="387"/>
                      <a:pt x="0" y="472"/>
                      <a:pt x="68" y="483"/>
                    </a:cubicBezTo>
                    <a:lnTo>
                      <a:pt x="341" y="531"/>
                    </a:lnTo>
                    <a:cubicBezTo>
                      <a:pt x="329" y="567"/>
                      <a:pt x="329" y="602"/>
                      <a:pt x="341" y="638"/>
                    </a:cubicBezTo>
                    <a:cubicBezTo>
                      <a:pt x="364" y="785"/>
                      <a:pt x="494" y="889"/>
                      <a:pt x="639" y="889"/>
                    </a:cubicBezTo>
                    <a:cubicBezTo>
                      <a:pt x="647" y="889"/>
                      <a:pt x="655" y="889"/>
                      <a:pt x="663" y="888"/>
                    </a:cubicBezTo>
                    <a:cubicBezTo>
                      <a:pt x="663" y="912"/>
                      <a:pt x="663" y="924"/>
                      <a:pt x="663" y="936"/>
                    </a:cubicBezTo>
                    <a:cubicBezTo>
                      <a:pt x="340" y="1092"/>
                      <a:pt x="516" y="1514"/>
                      <a:pt x="787" y="1514"/>
                    </a:cubicBezTo>
                    <a:cubicBezTo>
                      <a:pt x="845" y="1514"/>
                      <a:pt x="909" y="1494"/>
                      <a:pt x="972" y="1448"/>
                    </a:cubicBezTo>
                    <a:lnTo>
                      <a:pt x="1222" y="1686"/>
                    </a:lnTo>
                    <a:cubicBezTo>
                      <a:pt x="1234" y="1698"/>
                      <a:pt x="1246" y="1698"/>
                      <a:pt x="1258" y="1698"/>
                    </a:cubicBezTo>
                    <a:cubicBezTo>
                      <a:pt x="1270" y="1698"/>
                      <a:pt x="1282" y="1698"/>
                      <a:pt x="1294" y="1686"/>
                    </a:cubicBezTo>
                    <a:cubicBezTo>
                      <a:pt x="1306" y="1674"/>
                      <a:pt x="1306" y="1638"/>
                      <a:pt x="1294" y="1614"/>
                    </a:cubicBezTo>
                    <a:lnTo>
                      <a:pt x="1032" y="1364"/>
                    </a:lnTo>
                    <a:cubicBezTo>
                      <a:pt x="1044" y="1352"/>
                      <a:pt x="1044" y="1329"/>
                      <a:pt x="1056" y="1317"/>
                    </a:cubicBezTo>
                    <a:lnTo>
                      <a:pt x="1437" y="1412"/>
                    </a:lnTo>
                    <a:lnTo>
                      <a:pt x="1449" y="1412"/>
                    </a:lnTo>
                    <a:cubicBezTo>
                      <a:pt x="1508" y="1412"/>
                      <a:pt x="1520" y="1329"/>
                      <a:pt x="1461" y="1317"/>
                    </a:cubicBezTo>
                    <a:lnTo>
                      <a:pt x="1068" y="1221"/>
                    </a:lnTo>
                    <a:cubicBezTo>
                      <a:pt x="1068" y="1210"/>
                      <a:pt x="1068" y="1186"/>
                      <a:pt x="1068" y="1174"/>
                    </a:cubicBezTo>
                    <a:cubicBezTo>
                      <a:pt x="1068" y="1138"/>
                      <a:pt x="1056" y="1114"/>
                      <a:pt x="1044" y="1090"/>
                    </a:cubicBezTo>
                    <a:cubicBezTo>
                      <a:pt x="1080" y="1067"/>
                      <a:pt x="1103" y="1031"/>
                      <a:pt x="1115" y="995"/>
                    </a:cubicBezTo>
                    <a:lnTo>
                      <a:pt x="1472" y="1150"/>
                    </a:lnTo>
                    <a:lnTo>
                      <a:pt x="1484" y="1150"/>
                    </a:lnTo>
                    <a:cubicBezTo>
                      <a:pt x="1508" y="1150"/>
                      <a:pt x="1520" y="1138"/>
                      <a:pt x="1532" y="1114"/>
                    </a:cubicBezTo>
                    <a:cubicBezTo>
                      <a:pt x="1544" y="1090"/>
                      <a:pt x="1532" y="1067"/>
                      <a:pt x="1508" y="1055"/>
                    </a:cubicBezTo>
                    <a:lnTo>
                      <a:pt x="1139" y="912"/>
                    </a:lnTo>
                    <a:cubicBezTo>
                      <a:pt x="1139" y="888"/>
                      <a:pt x="1139" y="876"/>
                      <a:pt x="1139" y="864"/>
                    </a:cubicBezTo>
                    <a:lnTo>
                      <a:pt x="1556" y="805"/>
                    </a:lnTo>
                    <a:cubicBezTo>
                      <a:pt x="1592" y="805"/>
                      <a:pt x="1603" y="781"/>
                      <a:pt x="1603" y="757"/>
                    </a:cubicBezTo>
                    <a:cubicBezTo>
                      <a:pt x="1592" y="733"/>
                      <a:pt x="1568" y="721"/>
                      <a:pt x="1544" y="721"/>
                    </a:cubicBezTo>
                    <a:lnTo>
                      <a:pt x="1127" y="781"/>
                    </a:lnTo>
                    <a:cubicBezTo>
                      <a:pt x="1126" y="781"/>
                      <a:pt x="1125" y="781"/>
                      <a:pt x="1125" y="781"/>
                    </a:cubicBezTo>
                    <a:lnTo>
                      <a:pt x="1125" y="781"/>
                    </a:lnTo>
                    <a:lnTo>
                      <a:pt x="1282" y="578"/>
                    </a:lnTo>
                    <a:cubicBezTo>
                      <a:pt x="1306" y="555"/>
                      <a:pt x="1306" y="531"/>
                      <a:pt x="1282" y="519"/>
                    </a:cubicBezTo>
                    <a:cubicBezTo>
                      <a:pt x="1276" y="513"/>
                      <a:pt x="1267" y="510"/>
                      <a:pt x="1258" y="510"/>
                    </a:cubicBezTo>
                    <a:cubicBezTo>
                      <a:pt x="1249" y="510"/>
                      <a:pt x="1240" y="513"/>
                      <a:pt x="1234" y="519"/>
                    </a:cubicBezTo>
                    <a:lnTo>
                      <a:pt x="1068" y="721"/>
                    </a:lnTo>
                    <a:cubicBezTo>
                      <a:pt x="1032" y="698"/>
                      <a:pt x="996" y="674"/>
                      <a:pt x="949" y="662"/>
                    </a:cubicBezTo>
                    <a:cubicBezTo>
                      <a:pt x="960" y="626"/>
                      <a:pt x="960" y="578"/>
                      <a:pt x="949" y="543"/>
                    </a:cubicBezTo>
                    <a:cubicBezTo>
                      <a:pt x="927" y="390"/>
                      <a:pt x="796" y="278"/>
                      <a:pt x="646" y="278"/>
                    </a:cubicBezTo>
                    <a:cubicBezTo>
                      <a:pt x="632" y="278"/>
                      <a:pt x="618" y="279"/>
                      <a:pt x="603" y="281"/>
                    </a:cubicBezTo>
                    <a:lnTo>
                      <a:pt x="484" y="31"/>
                    </a:lnTo>
                    <a:cubicBezTo>
                      <a:pt x="476" y="9"/>
                      <a:pt x="459" y="0"/>
                      <a:pt x="442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35" name="Google Shape;442;p31">
                <a:extLst>
                  <a:ext uri="{FF2B5EF4-FFF2-40B4-BE49-F238E27FC236}">
                    <a16:creationId xmlns:a16="http://schemas.microsoft.com/office/drawing/2014/main" id="{17C6B3CE-493E-2462-CE75-BC9090008435}"/>
                  </a:ext>
                </a:extLst>
              </p:cNvPr>
              <p:cNvSpPr/>
              <p:nvPr/>
            </p:nvSpPr>
            <p:spPr>
              <a:xfrm>
                <a:off x="1781424" y="1719613"/>
                <a:ext cx="13181" cy="11815"/>
              </a:xfrm>
              <a:custGeom>
                <a:avLst/>
                <a:gdLst/>
                <a:ahLst/>
                <a:cxnLst/>
                <a:rect l="l" t="t" r="r" b="b"/>
                <a:pathLst>
                  <a:path w="299" h="268" extrusionOk="0">
                    <a:moveTo>
                      <a:pt x="202" y="1"/>
                    </a:moveTo>
                    <a:cubicBezTo>
                      <a:pt x="192" y="1"/>
                      <a:pt x="181" y="2"/>
                      <a:pt x="167" y="4"/>
                    </a:cubicBezTo>
                    <a:cubicBezTo>
                      <a:pt x="84" y="16"/>
                      <a:pt x="1" y="39"/>
                      <a:pt x="13" y="123"/>
                    </a:cubicBezTo>
                    <a:cubicBezTo>
                      <a:pt x="24" y="210"/>
                      <a:pt x="94" y="267"/>
                      <a:pt x="179" y="267"/>
                    </a:cubicBezTo>
                    <a:cubicBezTo>
                      <a:pt x="187" y="267"/>
                      <a:pt x="195" y="267"/>
                      <a:pt x="203" y="266"/>
                    </a:cubicBezTo>
                    <a:cubicBezTo>
                      <a:pt x="275" y="242"/>
                      <a:pt x="298" y="182"/>
                      <a:pt x="275" y="99"/>
                    </a:cubicBezTo>
                    <a:cubicBezTo>
                      <a:pt x="265" y="29"/>
                      <a:pt x="255" y="1"/>
                      <a:pt x="202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36" name="Google Shape;443;p31">
                <a:extLst>
                  <a:ext uri="{FF2B5EF4-FFF2-40B4-BE49-F238E27FC236}">
                    <a16:creationId xmlns:a16="http://schemas.microsoft.com/office/drawing/2014/main" id="{418285B1-C070-EC63-54A7-E624AE810FB5}"/>
                  </a:ext>
                </a:extLst>
              </p:cNvPr>
              <p:cNvSpPr/>
              <p:nvPr/>
            </p:nvSpPr>
            <p:spPr>
              <a:xfrm>
                <a:off x="1763085" y="1626109"/>
                <a:ext cx="69302" cy="78471"/>
              </a:xfrm>
              <a:custGeom>
                <a:avLst/>
                <a:gdLst/>
                <a:ahLst/>
                <a:cxnLst/>
                <a:rect l="l" t="t" r="r" b="b"/>
                <a:pathLst>
                  <a:path w="1572" h="1780" extrusionOk="0">
                    <a:moveTo>
                      <a:pt x="453" y="1"/>
                    </a:moveTo>
                    <a:cubicBezTo>
                      <a:pt x="446" y="1"/>
                      <a:pt x="438" y="2"/>
                      <a:pt x="429" y="5"/>
                    </a:cubicBezTo>
                    <a:cubicBezTo>
                      <a:pt x="405" y="17"/>
                      <a:pt x="393" y="41"/>
                      <a:pt x="405" y="77"/>
                    </a:cubicBezTo>
                    <a:lnTo>
                      <a:pt x="488" y="327"/>
                    </a:lnTo>
                    <a:cubicBezTo>
                      <a:pt x="441" y="351"/>
                      <a:pt x="393" y="386"/>
                      <a:pt x="357" y="434"/>
                    </a:cubicBezTo>
                    <a:lnTo>
                      <a:pt x="71" y="363"/>
                    </a:lnTo>
                    <a:cubicBezTo>
                      <a:pt x="65" y="360"/>
                      <a:pt x="59" y="359"/>
                      <a:pt x="53" y="359"/>
                    </a:cubicBezTo>
                    <a:cubicBezTo>
                      <a:pt x="27" y="359"/>
                      <a:pt x="10" y="379"/>
                      <a:pt x="0" y="398"/>
                    </a:cubicBezTo>
                    <a:cubicBezTo>
                      <a:pt x="0" y="434"/>
                      <a:pt x="12" y="458"/>
                      <a:pt x="48" y="470"/>
                    </a:cubicBezTo>
                    <a:lnTo>
                      <a:pt x="310" y="529"/>
                    </a:lnTo>
                    <a:cubicBezTo>
                      <a:pt x="298" y="565"/>
                      <a:pt x="298" y="601"/>
                      <a:pt x="298" y="636"/>
                    </a:cubicBezTo>
                    <a:cubicBezTo>
                      <a:pt x="310" y="791"/>
                      <a:pt x="452" y="922"/>
                      <a:pt x="619" y="922"/>
                    </a:cubicBezTo>
                    <a:cubicBezTo>
                      <a:pt x="619" y="934"/>
                      <a:pt x="619" y="946"/>
                      <a:pt x="619" y="958"/>
                    </a:cubicBezTo>
                    <a:cubicBezTo>
                      <a:pt x="248" y="1025"/>
                      <a:pt x="323" y="1559"/>
                      <a:pt x="663" y="1559"/>
                    </a:cubicBezTo>
                    <a:cubicBezTo>
                      <a:pt x="683" y="1559"/>
                      <a:pt x="704" y="1557"/>
                      <a:pt x="726" y="1553"/>
                    </a:cubicBezTo>
                    <a:cubicBezTo>
                      <a:pt x="786" y="1553"/>
                      <a:pt x="845" y="1529"/>
                      <a:pt x="893" y="1494"/>
                    </a:cubicBezTo>
                    <a:lnTo>
                      <a:pt x="1119" y="1756"/>
                    </a:lnTo>
                    <a:cubicBezTo>
                      <a:pt x="1131" y="1767"/>
                      <a:pt x="1143" y="1779"/>
                      <a:pt x="1155" y="1779"/>
                    </a:cubicBezTo>
                    <a:cubicBezTo>
                      <a:pt x="1167" y="1779"/>
                      <a:pt x="1179" y="1767"/>
                      <a:pt x="1191" y="1767"/>
                    </a:cubicBezTo>
                    <a:cubicBezTo>
                      <a:pt x="1203" y="1744"/>
                      <a:pt x="1203" y="1708"/>
                      <a:pt x="1191" y="1696"/>
                    </a:cubicBezTo>
                    <a:lnTo>
                      <a:pt x="964" y="1434"/>
                    </a:lnTo>
                    <a:cubicBezTo>
                      <a:pt x="964" y="1422"/>
                      <a:pt x="976" y="1398"/>
                      <a:pt x="988" y="1386"/>
                    </a:cubicBezTo>
                    <a:lnTo>
                      <a:pt x="1357" y="1506"/>
                    </a:lnTo>
                    <a:lnTo>
                      <a:pt x="1369" y="1506"/>
                    </a:lnTo>
                    <a:cubicBezTo>
                      <a:pt x="1393" y="1506"/>
                      <a:pt x="1417" y="1494"/>
                      <a:pt x="1417" y="1470"/>
                    </a:cubicBezTo>
                    <a:cubicBezTo>
                      <a:pt x="1429" y="1446"/>
                      <a:pt x="1417" y="1422"/>
                      <a:pt x="1393" y="1410"/>
                    </a:cubicBezTo>
                    <a:lnTo>
                      <a:pt x="1012" y="1291"/>
                    </a:lnTo>
                    <a:lnTo>
                      <a:pt x="1012" y="1244"/>
                    </a:lnTo>
                    <a:cubicBezTo>
                      <a:pt x="1012" y="1208"/>
                      <a:pt x="1000" y="1184"/>
                      <a:pt x="988" y="1148"/>
                    </a:cubicBezTo>
                    <a:cubicBezTo>
                      <a:pt x="1024" y="1136"/>
                      <a:pt x="1048" y="1101"/>
                      <a:pt x="1072" y="1065"/>
                    </a:cubicBezTo>
                    <a:lnTo>
                      <a:pt x="1405" y="1244"/>
                    </a:lnTo>
                    <a:lnTo>
                      <a:pt x="1429" y="1244"/>
                    </a:lnTo>
                    <a:cubicBezTo>
                      <a:pt x="1476" y="1244"/>
                      <a:pt x="1488" y="1172"/>
                      <a:pt x="1453" y="1148"/>
                    </a:cubicBezTo>
                    <a:lnTo>
                      <a:pt x="1107" y="970"/>
                    </a:lnTo>
                    <a:cubicBezTo>
                      <a:pt x="1107" y="958"/>
                      <a:pt x="1107" y="946"/>
                      <a:pt x="1107" y="934"/>
                    </a:cubicBezTo>
                    <a:lnTo>
                      <a:pt x="1524" y="910"/>
                    </a:lnTo>
                    <a:cubicBezTo>
                      <a:pt x="1548" y="910"/>
                      <a:pt x="1572" y="886"/>
                      <a:pt x="1572" y="863"/>
                    </a:cubicBezTo>
                    <a:cubicBezTo>
                      <a:pt x="1562" y="843"/>
                      <a:pt x="1544" y="824"/>
                      <a:pt x="1525" y="824"/>
                    </a:cubicBezTo>
                    <a:cubicBezTo>
                      <a:pt x="1521" y="824"/>
                      <a:pt x="1516" y="825"/>
                      <a:pt x="1512" y="827"/>
                    </a:cubicBezTo>
                    <a:lnTo>
                      <a:pt x="1095" y="851"/>
                    </a:lnTo>
                    <a:lnTo>
                      <a:pt x="1083" y="851"/>
                    </a:lnTo>
                    <a:lnTo>
                      <a:pt x="1274" y="648"/>
                    </a:lnTo>
                    <a:cubicBezTo>
                      <a:pt x="1286" y="624"/>
                      <a:pt x="1286" y="601"/>
                      <a:pt x="1274" y="589"/>
                    </a:cubicBezTo>
                    <a:cubicBezTo>
                      <a:pt x="1262" y="583"/>
                      <a:pt x="1250" y="580"/>
                      <a:pt x="1240" y="580"/>
                    </a:cubicBezTo>
                    <a:cubicBezTo>
                      <a:pt x="1229" y="580"/>
                      <a:pt x="1220" y="583"/>
                      <a:pt x="1214" y="589"/>
                    </a:cubicBezTo>
                    <a:lnTo>
                      <a:pt x="1036" y="779"/>
                    </a:lnTo>
                    <a:cubicBezTo>
                      <a:pt x="1000" y="744"/>
                      <a:pt x="953" y="720"/>
                      <a:pt x="905" y="708"/>
                    </a:cubicBezTo>
                    <a:cubicBezTo>
                      <a:pt x="917" y="672"/>
                      <a:pt x="917" y="624"/>
                      <a:pt x="917" y="589"/>
                    </a:cubicBezTo>
                    <a:cubicBezTo>
                      <a:pt x="905" y="429"/>
                      <a:pt x="774" y="302"/>
                      <a:pt x="616" y="302"/>
                    </a:cubicBezTo>
                    <a:cubicBezTo>
                      <a:pt x="609" y="302"/>
                      <a:pt x="602" y="302"/>
                      <a:pt x="595" y="303"/>
                    </a:cubicBezTo>
                    <a:lnTo>
                      <a:pt x="500" y="41"/>
                    </a:lnTo>
                    <a:cubicBezTo>
                      <a:pt x="491" y="14"/>
                      <a:pt x="476" y="1"/>
                      <a:pt x="453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37" name="Google Shape;444;p31">
                <a:extLst>
                  <a:ext uri="{FF2B5EF4-FFF2-40B4-BE49-F238E27FC236}">
                    <a16:creationId xmlns:a16="http://schemas.microsoft.com/office/drawing/2014/main" id="{2CD86C9B-277F-6B94-BC92-7388CC6ED4E1}"/>
                  </a:ext>
                </a:extLst>
              </p:cNvPr>
              <p:cNvSpPr/>
              <p:nvPr/>
            </p:nvSpPr>
            <p:spPr>
              <a:xfrm>
                <a:off x="1809771" y="1642508"/>
                <a:ext cx="12123" cy="11683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5" extrusionOk="0">
                    <a:moveTo>
                      <a:pt x="184" y="0"/>
                    </a:moveTo>
                    <a:cubicBezTo>
                      <a:pt x="175" y="0"/>
                      <a:pt x="166" y="1"/>
                      <a:pt x="155" y="2"/>
                    </a:cubicBezTo>
                    <a:cubicBezTo>
                      <a:pt x="72" y="2"/>
                      <a:pt x="1" y="26"/>
                      <a:pt x="13" y="110"/>
                    </a:cubicBezTo>
                    <a:cubicBezTo>
                      <a:pt x="13" y="205"/>
                      <a:pt x="84" y="264"/>
                      <a:pt x="179" y="264"/>
                    </a:cubicBezTo>
                    <a:cubicBezTo>
                      <a:pt x="263" y="252"/>
                      <a:pt x="275" y="193"/>
                      <a:pt x="275" y="110"/>
                    </a:cubicBezTo>
                    <a:cubicBezTo>
                      <a:pt x="264" y="37"/>
                      <a:pt x="245" y="0"/>
                      <a:pt x="184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38" name="Google Shape;445;p31">
                <a:extLst>
                  <a:ext uri="{FF2B5EF4-FFF2-40B4-BE49-F238E27FC236}">
                    <a16:creationId xmlns:a16="http://schemas.microsoft.com/office/drawing/2014/main" id="{4D707173-B615-D134-C486-8401E57DA786}"/>
                  </a:ext>
                </a:extLst>
              </p:cNvPr>
              <p:cNvSpPr/>
              <p:nvPr/>
            </p:nvSpPr>
            <p:spPr>
              <a:xfrm>
                <a:off x="1861218" y="1435706"/>
                <a:ext cx="33637" cy="32711"/>
              </a:xfrm>
              <a:custGeom>
                <a:avLst/>
                <a:gdLst/>
                <a:ahLst/>
                <a:cxnLst/>
                <a:rect l="l" t="t" r="r" b="b"/>
                <a:pathLst>
                  <a:path w="763" h="742" extrusionOk="0">
                    <a:moveTo>
                      <a:pt x="414" y="0"/>
                    </a:moveTo>
                    <a:cubicBezTo>
                      <a:pt x="205" y="0"/>
                      <a:pt x="23" y="53"/>
                      <a:pt x="12" y="276"/>
                    </a:cubicBezTo>
                    <a:cubicBezTo>
                      <a:pt x="0" y="514"/>
                      <a:pt x="191" y="717"/>
                      <a:pt x="429" y="741"/>
                    </a:cubicBezTo>
                    <a:cubicBezTo>
                      <a:pt x="437" y="741"/>
                      <a:pt x="445" y="741"/>
                      <a:pt x="452" y="741"/>
                    </a:cubicBezTo>
                    <a:cubicBezTo>
                      <a:pt x="683" y="741"/>
                      <a:pt x="739" y="566"/>
                      <a:pt x="751" y="336"/>
                    </a:cubicBezTo>
                    <a:cubicBezTo>
                      <a:pt x="762" y="86"/>
                      <a:pt x="727" y="14"/>
                      <a:pt x="489" y="2"/>
                    </a:cubicBezTo>
                    <a:cubicBezTo>
                      <a:pt x="464" y="1"/>
                      <a:pt x="439" y="0"/>
                      <a:pt x="414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39" name="Google Shape;446;p31">
                <a:extLst>
                  <a:ext uri="{FF2B5EF4-FFF2-40B4-BE49-F238E27FC236}">
                    <a16:creationId xmlns:a16="http://schemas.microsoft.com/office/drawing/2014/main" id="{300500C8-699C-5056-6F4E-75B92977EC14}"/>
                  </a:ext>
                </a:extLst>
              </p:cNvPr>
              <p:cNvSpPr/>
              <p:nvPr/>
            </p:nvSpPr>
            <p:spPr>
              <a:xfrm>
                <a:off x="1751006" y="1359262"/>
                <a:ext cx="136796" cy="216810"/>
              </a:xfrm>
              <a:custGeom>
                <a:avLst/>
                <a:gdLst/>
                <a:ahLst/>
                <a:cxnLst/>
                <a:rect l="l" t="t" r="r" b="b"/>
                <a:pathLst>
                  <a:path w="3103" h="4918" extrusionOk="0">
                    <a:moveTo>
                      <a:pt x="1074" y="1"/>
                    </a:moveTo>
                    <a:cubicBezTo>
                      <a:pt x="1036" y="1"/>
                      <a:pt x="1006" y="23"/>
                      <a:pt x="988" y="58"/>
                    </a:cubicBezTo>
                    <a:cubicBezTo>
                      <a:pt x="881" y="296"/>
                      <a:pt x="869" y="558"/>
                      <a:pt x="941" y="808"/>
                    </a:cubicBezTo>
                    <a:cubicBezTo>
                      <a:pt x="822" y="867"/>
                      <a:pt x="715" y="939"/>
                      <a:pt x="631" y="1034"/>
                    </a:cubicBezTo>
                    <a:cubicBezTo>
                      <a:pt x="417" y="867"/>
                      <a:pt x="226" y="617"/>
                      <a:pt x="357" y="343"/>
                    </a:cubicBezTo>
                    <a:cubicBezTo>
                      <a:pt x="381" y="274"/>
                      <a:pt x="323" y="219"/>
                      <a:pt x="264" y="219"/>
                    </a:cubicBezTo>
                    <a:cubicBezTo>
                      <a:pt x="232" y="219"/>
                      <a:pt x="200" y="235"/>
                      <a:pt x="179" y="272"/>
                    </a:cubicBezTo>
                    <a:cubicBezTo>
                      <a:pt x="0" y="641"/>
                      <a:pt x="250" y="974"/>
                      <a:pt x="512" y="1189"/>
                    </a:cubicBezTo>
                    <a:cubicBezTo>
                      <a:pt x="119" y="1832"/>
                      <a:pt x="560" y="2665"/>
                      <a:pt x="1310" y="2701"/>
                    </a:cubicBezTo>
                    <a:lnTo>
                      <a:pt x="1334" y="2701"/>
                    </a:lnTo>
                    <a:cubicBezTo>
                      <a:pt x="1334" y="2748"/>
                      <a:pt x="1334" y="2796"/>
                      <a:pt x="1346" y="2844"/>
                    </a:cubicBezTo>
                    <a:cubicBezTo>
                      <a:pt x="1298" y="2867"/>
                      <a:pt x="1250" y="2903"/>
                      <a:pt x="1215" y="2927"/>
                    </a:cubicBezTo>
                    <a:cubicBezTo>
                      <a:pt x="834" y="3165"/>
                      <a:pt x="715" y="3677"/>
                      <a:pt x="953" y="4058"/>
                    </a:cubicBezTo>
                    <a:cubicBezTo>
                      <a:pt x="1110" y="4268"/>
                      <a:pt x="1352" y="4379"/>
                      <a:pt x="1596" y="4379"/>
                    </a:cubicBezTo>
                    <a:cubicBezTo>
                      <a:pt x="1740" y="4379"/>
                      <a:pt x="1884" y="4340"/>
                      <a:pt x="2012" y="4260"/>
                    </a:cubicBezTo>
                    <a:cubicBezTo>
                      <a:pt x="2239" y="4368"/>
                      <a:pt x="2370" y="4594"/>
                      <a:pt x="2358" y="4832"/>
                    </a:cubicBezTo>
                    <a:cubicBezTo>
                      <a:pt x="2358" y="4875"/>
                      <a:pt x="2396" y="4917"/>
                      <a:pt x="2438" y="4917"/>
                    </a:cubicBezTo>
                    <a:cubicBezTo>
                      <a:pt x="2443" y="4917"/>
                      <a:pt x="2448" y="4917"/>
                      <a:pt x="2453" y="4915"/>
                    </a:cubicBezTo>
                    <a:cubicBezTo>
                      <a:pt x="2500" y="4915"/>
                      <a:pt x="2548" y="4880"/>
                      <a:pt x="2548" y="4820"/>
                    </a:cubicBezTo>
                    <a:cubicBezTo>
                      <a:pt x="2560" y="4546"/>
                      <a:pt x="2417" y="4296"/>
                      <a:pt x="2191" y="4141"/>
                    </a:cubicBezTo>
                    <a:cubicBezTo>
                      <a:pt x="2310" y="4034"/>
                      <a:pt x="2405" y="3891"/>
                      <a:pt x="2441" y="3737"/>
                    </a:cubicBezTo>
                    <a:cubicBezTo>
                      <a:pt x="2512" y="3760"/>
                      <a:pt x="2572" y="3808"/>
                      <a:pt x="2631" y="3856"/>
                    </a:cubicBezTo>
                    <a:cubicBezTo>
                      <a:pt x="2727" y="3951"/>
                      <a:pt x="2774" y="4082"/>
                      <a:pt x="2774" y="4213"/>
                    </a:cubicBezTo>
                    <a:cubicBezTo>
                      <a:pt x="2774" y="4260"/>
                      <a:pt x="2822" y="4308"/>
                      <a:pt x="2870" y="4308"/>
                    </a:cubicBezTo>
                    <a:cubicBezTo>
                      <a:pt x="2917" y="4308"/>
                      <a:pt x="2965" y="4272"/>
                      <a:pt x="2965" y="4213"/>
                    </a:cubicBezTo>
                    <a:cubicBezTo>
                      <a:pt x="2965" y="4034"/>
                      <a:pt x="2893" y="3856"/>
                      <a:pt x="2774" y="3725"/>
                    </a:cubicBezTo>
                    <a:cubicBezTo>
                      <a:pt x="2691" y="3641"/>
                      <a:pt x="2596" y="3582"/>
                      <a:pt x="2477" y="3546"/>
                    </a:cubicBezTo>
                    <a:cubicBezTo>
                      <a:pt x="2489" y="3391"/>
                      <a:pt x="2441" y="3237"/>
                      <a:pt x="2358" y="3094"/>
                    </a:cubicBezTo>
                    <a:cubicBezTo>
                      <a:pt x="2381" y="3058"/>
                      <a:pt x="2417" y="3022"/>
                      <a:pt x="2441" y="2975"/>
                    </a:cubicBezTo>
                    <a:cubicBezTo>
                      <a:pt x="2798" y="2963"/>
                      <a:pt x="3024" y="2820"/>
                      <a:pt x="3096" y="2522"/>
                    </a:cubicBezTo>
                    <a:cubicBezTo>
                      <a:pt x="3103" y="2457"/>
                      <a:pt x="3049" y="2414"/>
                      <a:pt x="2995" y="2414"/>
                    </a:cubicBezTo>
                    <a:cubicBezTo>
                      <a:pt x="2959" y="2414"/>
                      <a:pt x="2924" y="2432"/>
                      <a:pt x="2905" y="2475"/>
                    </a:cubicBezTo>
                    <a:cubicBezTo>
                      <a:pt x="2893" y="2558"/>
                      <a:pt x="2834" y="2748"/>
                      <a:pt x="2500" y="2772"/>
                    </a:cubicBezTo>
                    <a:cubicBezTo>
                      <a:pt x="2500" y="2772"/>
                      <a:pt x="2500" y="2760"/>
                      <a:pt x="2500" y="2748"/>
                    </a:cubicBezTo>
                    <a:cubicBezTo>
                      <a:pt x="2500" y="2665"/>
                      <a:pt x="2489" y="2582"/>
                      <a:pt x="2453" y="2498"/>
                    </a:cubicBezTo>
                    <a:lnTo>
                      <a:pt x="2751" y="2415"/>
                    </a:lnTo>
                    <a:cubicBezTo>
                      <a:pt x="2878" y="2383"/>
                      <a:pt x="2844" y="2217"/>
                      <a:pt x="2741" y="2217"/>
                    </a:cubicBezTo>
                    <a:cubicBezTo>
                      <a:pt x="2729" y="2217"/>
                      <a:pt x="2717" y="2220"/>
                      <a:pt x="2703" y="2225"/>
                    </a:cubicBezTo>
                    <a:lnTo>
                      <a:pt x="2346" y="2332"/>
                    </a:lnTo>
                    <a:cubicBezTo>
                      <a:pt x="2310" y="2284"/>
                      <a:pt x="2274" y="2248"/>
                      <a:pt x="2215" y="2225"/>
                    </a:cubicBezTo>
                    <a:cubicBezTo>
                      <a:pt x="2608" y="1582"/>
                      <a:pt x="2167" y="760"/>
                      <a:pt x="1417" y="724"/>
                    </a:cubicBezTo>
                    <a:cubicBezTo>
                      <a:pt x="1391" y="721"/>
                      <a:pt x="1365" y="720"/>
                      <a:pt x="1338" y="720"/>
                    </a:cubicBezTo>
                    <a:cubicBezTo>
                      <a:pt x="1265" y="720"/>
                      <a:pt x="1189" y="731"/>
                      <a:pt x="1119" y="748"/>
                    </a:cubicBezTo>
                    <a:cubicBezTo>
                      <a:pt x="1060" y="546"/>
                      <a:pt x="1072" y="331"/>
                      <a:pt x="1167" y="141"/>
                    </a:cubicBezTo>
                    <a:cubicBezTo>
                      <a:pt x="1191" y="93"/>
                      <a:pt x="1167" y="34"/>
                      <a:pt x="1119" y="10"/>
                    </a:cubicBezTo>
                    <a:cubicBezTo>
                      <a:pt x="1103" y="4"/>
                      <a:pt x="1088" y="1"/>
                      <a:pt x="1074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0" name="Google Shape;447;p31">
                <a:extLst>
                  <a:ext uri="{FF2B5EF4-FFF2-40B4-BE49-F238E27FC236}">
                    <a16:creationId xmlns:a16="http://schemas.microsoft.com/office/drawing/2014/main" id="{BD601F6D-A9E5-0606-5C3E-4E4ACF139C9A}"/>
                  </a:ext>
                </a:extLst>
              </p:cNvPr>
              <p:cNvSpPr/>
              <p:nvPr/>
            </p:nvSpPr>
            <p:spPr>
              <a:xfrm>
                <a:off x="1787199" y="1434736"/>
                <a:ext cx="16840" cy="14019"/>
              </a:xfrm>
              <a:custGeom>
                <a:avLst/>
                <a:gdLst/>
                <a:ahLst/>
                <a:cxnLst/>
                <a:rect l="l" t="t" r="r" b="b"/>
                <a:pathLst>
                  <a:path w="382" h="318" extrusionOk="0">
                    <a:moveTo>
                      <a:pt x="227" y="1"/>
                    </a:moveTo>
                    <a:cubicBezTo>
                      <a:pt x="72" y="1"/>
                      <a:pt x="1" y="167"/>
                      <a:pt x="108" y="274"/>
                    </a:cubicBezTo>
                    <a:cubicBezTo>
                      <a:pt x="138" y="304"/>
                      <a:pt x="176" y="318"/>
                      <a:pt x="214" y="318"/>
                    </a:cubicBezTo>
                    <a:cubicBezTo>
                      <a:pt x="298" y="318"/>
                      <a:pt x="382" y="253"/>
                      <a:pt x="382" y="155"/>
                    </a:cubicBezTo>
                    <a:cubicBezTo>
                      <a:pt x="382" y="72"/>
                      <a:pt x="310" y="1"/>
                      <a:pt x="227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1" name="Google Shape;448;p31">
                <a:extLst>
                  <a:ext uri="{FF2B5EF4-FFF2-40B4-BE49-F238E27FC236}">
                    <a16:creationId xmlns:a16="http://schemas.microsoft.com/office/drawing/2014/main" id="{186D57AE-E97F-D565-AE19-B374DD76DD22}"/>
                  </a:ext>
                </a:extLst>
              </p:cNvPr>
              <p:cNvSpPr/>
              <p:nvPr/>
            </p:nvSpPr>
            <p:spPr>
              <a:xfrm>
                <a:off x="1824495" y="1411106"/>
                <a:ext cx="16840" cy="14416"/>
              </a:xfrm>
              <a:custGeom>
                <a:avLst/>
                <a:gdLst/>
                <a:ahLst/>
                <a:cxnLst/>
                <a:rect l="l" t="t" r="r" b="b"/>
                <a:pathLst>
                  <a:path w="382" h="327" extrusionOk="0">
                    <a:moveTo>
                      <a:pt x="214" y="1"/>
                    </a:moveTo>
                    <a:cubicBezTo>
                      <a:pt x="71" y="1"/>
                      <a:pt x="0" y="179"/>
                      <a:pt x="107" y="275"/>
                    </a:cubicBezTo>
                    <a:cubicBezTo>
                      <a:pt x="139" y="310"/>
                      <a:pt x="180" y="326"/>
                      <a:pt x="221" y="326"/>
                    </a:cubicBezTo>
                    <a:cubicBezTo>
                      <a:pt x="302" y="326"/>
                      <a:pt x="381" y="263"/>
                      <a:pt x="381" y="167"/>
                    </a:cubicBezTo>
                    <a:cubicBezTo>
                      <a:pt x="381" y="72"/>
                      <a:pt x="310" y="1"/>
                      <a:pt x="214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2" name="Google Shape;449;p31">
                <a:extLst>
                  <a:ext uri="{FF2B5EF4-FFF2-40B4-BE49-F238E27FC236}">
                    <a16:creationId xmlns:a16="http://schemas.microsoft.com/office/drawing/2014/main" id="{E843259F-2AAD-FDB3-8F43-05AD6860992D}"/>
                  </a:ext>
                </a:extLst>
              </p:cNvPr>
              <p:cNvSpPr/>
              <p:nvPr/>
            </p:nvSpPr>
            <p:spPr>
              <a:xfrm>
                <a:off x="1809374" y="1423582"/>
                <a:ext cx="15650" cy="13314"/>
              </a:xfrm>
              <a:custGeom>
                <a:avLst/>
                <a:gdLst/>
                <a:ahLst/>
                <a:cxnLst/>
                <a:rect l="l" t="t" r="r" b="b"/>
                <a:pathLst>
                  <a:path w="355" h="302" extrusionOk="0">
                    <a:moveTo>
                      <a:pt x="268" y="1"/>
                    </a:moveTo>
                    <a:cubicBezTo>
                      <a:pt x="244" y="1"/>
                      <a:pt x="219" y="26"/>
                      <a:pt x="236" y="51"/>
                    </a:cubicBezTo>
                    <a:cubicBezTo>
                      <a:pt x="284" y="99"/>
                      <a:pt x="272" y="170"/>
                      <a:pt x="224" y="218"/>
                    </a:cubicBezTo>
                    <a:cubicBezTo>
                      <a:pt x="209" y="229"/>
                      <a:pt x="191" y="235"/>
                      <a:pt x="173" y="235"/>
                    </a:cubicBezTo>
                    <a:cubicBezTo>
                      <a:pt x="134" y="235"/>
                      <a:pt x="93" y="211"/>
                      <a:pt x="69" y="170"/>
                    </a:cubicBezTo>
                    <a:cubicBezTo>
                      <a:pt x="64" y="165"/>
                      <a:pt x="57" y="162"/>
                      <a:pt x="50" y="162"/>
                    </a:cubicBezTo>
                    <a:cubicBezTo>
                      <a:pt x="27" y="162"/>
                      <a:pt x="0" y="190"/>
                      <a:pt x="10" y="218"/>
                    </a:cubicBezTo>
                    <a:cubicBezTo>
                      <a:pt x="45" y="265"/>
                      <a:pt x="105" y="301"/>
                      <a:pt x="176" y="301"/>
                    </a:cubicBezTo>
                    <a:cubicBezTo>
                      <a:pt x="212" y="301"/>
                      <a:pt x="236" y="289"/>
                      <a:pt x="272" y="277"/>
                    </a:cubicBezTo>
                    <a:cubicBezTo>
                      <a:pt x="343" y="206"/>
                      <a:pt x="355" y="99"/>
                      <a:pt x="295" y="15"/>
                    </a:cubicBezTo>
                    <a:cubicBezTo>
                      <a:pt x="288" y="5"/>
                      <a:pt x="278" y="1"/>
                      <a:pt x="268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3" name="Google Shape;450;p31">
                <a:extLst>
                  <a:ext uri="{FF2B5EF4-FFF2-40B4-BE49-F238E27FC236}">
                    <a16:creationId xmlns:a16="http://schemas.microsoft.com/office/drawing/2014/main" id="{7C8EA4CB-1478-BFF0-F3C2-D6847382530A}"/>
                  </a:ext>
                </a:extLst>
              </p:cNvPr>
              <p:cNvSpPr/>
              <p:nvPr/>
            </p:nvSpPr>
            <p:spPr>
              <a:xfrm>
                <a:off x="1789844" y="1449945"/>
                <a:ext cx="14195" cy="10536"/>
              </a:xfrm>
              <a:custGeom>
                <a:avLst/>
                <a:gdLst/>
                <a:ahLst/>
                <a:cxnLst/>
                <a:rect l="l" t="t" r="r" b="b"/>
                <a:pathLst>
                  <a:path w="322" h="239" extrusionOk="0">
                    <a:moveTo>
                      <a:pt x="216" y="1"/>
                    </a:moveTo>
                    <a:cubicBezTo>
                      <a:pt x="182" y="1"/>
                      <a:pt x="143" y="13"/>
                      <a:pt x="107" y="37"/>
                    </a:cubicBezTo>
                    <a:cubicBezTo>
                      <a:pt x="36" y="84"/>
                      <a:pt x="0" y="156"/>
                      <a:pt x="36" y="203"/>
                    </a:cubicBezTo>
                    <a:cubicBezTo>
                      <a:pt x="54" y="227"/>
                      <a:pt x="84" y="239"/>
                      <a:pt x="118" y="239"/>
                    </a:cubicBezTo>
                    <a:cubicBezTo>
                      <a:pt x="152" y="239"/>
                      <a:pt x="191" y="227"/>
                      <a:pt x="226" y="203"/>
                    </a:cubicBezTo>
                    <a:cubicBezTo>
                      <a:pt x="298" y="156"/>
                      <a:pt x="322" y="84"/>
                      <a:pt x="298" y="37"/>
                    </a:cubicBezTo>
                    <a:cubicBezTo>
                      <a:pt x="280" y="13"/>
                      <a:pt x="250" y="1"/>
                      <a:pt x="216" y="1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4" name="Google Shape;451;p31">
                <a:extLst>
                  <a:ext uri="{FF2B5EF4-FFF2-40B4-BE49-F238E27FC236}">
                    <a16:creationId xmlns:a16="http://schemas.microsoft.com/office/drawing/2014/main" id="{6EB37D57-C9F6-A651-1293-2DF469BC36FA}"/>
                  </a:ext>
                </a:extLst>
              </p:cNvPr>
              <p:cNvSpPr/>
              <p:nvPr/>
            </p:nvSpPr>
            <p:spPr>
              <a:xfrm>
                <a:off x="1839705" y="1417807"/>
                <a:ext cx="16840" cy="12785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90" extrusionOk="0">
                    <a:moveTo>
                      <a:pt x="191" y="1"/>
                    </a:moveTo>
                    <a:cubicBezTo>
                      <a:pt x="161" y="1"/>
                      <a:pt x="131" y="10"/>
                      <a:pt x="107" y="27"/>
                    </a:cubicBezTo>
                    <a:cubicBezTo>
                      <a:pt x="0" y="111"/>
                      <a:pt x="60" y="289"/>
                      <a:pt x="191" y="289"/>
                    </a:cubicBezTo>
                    <a:cubicBezTo>
                      <a:pt x="322" y="289"/>
                      <a:pt x="381" y="111"/>
                      <a:pt x="274" y="27"/>
                    </a:cubicBezTo>
                    <a:cubicBezTo>
                      <a:pt x="250" y="10"/>
                      <a:pt x="221" y="1"/>
                      <a:pt x="191" y="1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5" name="Google Shape;452;p31">
                <a:extLst>
                  <a:ext uri="{FF2B5EF4-FFF2-40B4-BE49-F238E27FC236}">
                    <a16:creationId xmlns:a16="http://schemas.microsoft.com/office/drawing/2014/main" id="{519890D6-FAEB-2ED4-C9BE-A48AC06CE1F8}"/>
                  </a:ext>
                </a:extLst>
              </p:cNvPr>
              <p:cNvSpPr/>
              <p:nvPr/>
            </p:nvSpPr>
            <p:spPr>
              <a:xfrm>
                <a:off x="1733151" y="1458894"/>
                <a:ext cx="489211" cy="549255"/>
              </a:xfrm>
              <a:custGeom>
                <a:avLst/>
                <a:gdLst/>
                <a:ahLst/>
                <a:cxnLst/>
                <a:rect l="l" t="t" r="r" b="b"/>
                <a:pathLst>
                  <a:path w="11097" h="12459" extrusionOk="0">
                    <a:moveTo>
                      <a:pt x="5584" y="2822"/>
                    </a:moveTo>
                    <a:cubicBezTo>
                      <a:pt x="5763" y="3524"/>
                      <a:pt x="5906" y="4096"/>
                      <a:pt x="6156" y="4882"/>
                    </a:cubicBezTo>
                    <a:lnTo>
                      <a:pt x="6763" y="6823"/>
                    </a:lnTo>
                    <a:lnTo>
                      <a:pt x="6192" y="7215"/>
                    </a:lnTo>
                    <a:cubicBezTo>
                      <a:pt x="6215" y="6953"/>
                      <a:pt x="6275" y="6692"/>
                      <a:pt x="6370" y="6442"/>
                    </a:cubicBezTo>
                    <a:lnTo>
                      <a:pt x="6370" y="6442"/>
                    </a:lnTo>
                    <a:cubicBezTo>
                      <a:pt x="6025" y="6668"/>
                      <a:pt x="5715" y="6918"/>
                      <a:pt x="5430" y="7204"/>
                    </a:cubicBezTo>
                    <a:cubicBezTo>
                      <a:pt x="5418" y="7001"/>
                      <a:pt x="5489" y="6799"/>
                      <a:pt x="5632" y="6656"/>
                    </a:cubicBezTo>
                    <a:cubicBezTo>
                      <a:pt x="5775" y="6513"/>
                      <a:pt x="5882" y="6334"/>
                      <a:pt x="5953" y="6156"/>
                    </a:cubicBezTo>
                    <a:lnTo>
                      <a:pt x="5953" y="6156"/>
                    </a:lnTo>
                    <a:cubicBezTo>
                      <a:pt x="5489" y="6394"/>
                      <a:pt x="5144" y="6811"/>
                      <a:pt x="4810" y="7227"/>
                    </a:cubicBezTo>
                    <a:cubicBezTo>
                      <a:pt x="4941" y="6811"/>
                      <a:pt x="5156" y="6430"/>
                      <a:pt x="5430" y="6096"/>
                    </a:cubicBezTo>
                    <a:lnTo>
                      <a:pt x="5430" y="6096"/>
                    </a:lnTo>
                    <a:cubicBezTo>
                      <a:pt x="5156" y="6227"/>
                      <a:pt x="4965" y="6477"/>
                      <a:pt x="4787" y="6727"/>
                    </a:cubicBezTo>
                    <a:lnTo>
                      <a:pt x="4334" y="7346"/>
                    </a:lnTo>
                    <a:lnTo>
                      <a:pt x="4048" y="7346"/>
                    </a:lnTo>
                    <a:lnTo>
                      <a:pt x="4822" y="4882"/>
                    </a:lnTo>
                    <a:cubicBezTo>
                      <a:pt x="5072" y="4096"/>
                      <a:pt x="5215" y="3524"/>
                      <a:pt x="5394" y="2822"/>
                    </a:cubicBezTo>
                    <a:close/>
                    <a:moveTo>
                      <a:pt x="6787" y="6930"/>
                    </a:moveTo>
                    <a:lnTo>
                      <a:pt x="6918" y="7346"/>
                    </a:lnTo>
                    <a:lnTo>
                      <a:pt x="6704" y="7346"/>
                    </a:lnTo>
                    <a:cubicBezTo>
                      <a:pt x="6727" y="7215"/>
                      <a:pt x="6763" y="7073"/>
                      <a:pt x="6787" y="6930"/>
                    </a:cubicBezTo>
                    <a:close/>
                    <a:moveTo>
                      <a:pt x="5561" y="0"/>
                    </a:moveTo>
                    <a:cubicBezTo>
                      <a:pt x="4552" y="0"/>
                      <a:pt x="3542" y="572"/>
                      <a:pt x="3144" y="1715"/>
                    </a:cubicBezTo>
                    <a:lnTo>
                      <a:pt x="84" y="10597"/>
                    </a:lnTo>
                    <a:cubicBezTo>
                      <a:pt x="24" y="10740"/>
                      <a:pt x="0" y="10894"/>
                      <a:pt x="0" y="11049"/>
                    </a:cubicBezTo>
                    <a:cubicBezTo>
                      <a:pt x="0" y="11740"/>
                      <a:pt x="512" y="12335"/>
                      <a:pt x="1203" y="12430"/>
                    </a:cubicBezTo>
                    <a:cubicBezTo>
                      <a:pt x="1276" y="12442"/>
                      <a:pt x="1349" y="12447"/>
                      <a:pt x="1421" y="12447"/>
                    </a:cubicBezTo>
                    <a:cubicBezTo>
                      <a:pt x="2020" y="12447"/>
                      <a:pt x="2571" y="12061"/>
                      <a:pt x="2763" y="11466"/>
                    </a:cubicBezTo>
                    <a:lnTo>
                      <a:pt x="3286" y="9740"/>
                    </a:lnTo>
                    <a:lnTo>
                      <a:pt x="7680" y="9740"/>
                    </a:lnTo>
                    <a:lnTo>
                      <a:pt x="8216" y="11430"/>
                    </a:lnTo>
                    <a:cubicBezTo>
                      <a:pt x="8419" y="12050"/>
                      <a:pt x="8996" y="12459"/>
                      <a:pt x="9628" y="12459"/>
                    </a:cubicBezTo>
                    <a:cubicBezTo>
                      <a:pt x="9700" y="12459"/>
                      <a:pt x="9773" y="12453"/>
                      <a:pt x="9847" y="12442"/>
                    </a:cubicBezTo>
                    <a:cubicBezTo>
                      <a:pt x="10561" y="12323"/>
                      <a:pt x="11085" y="11716"/>
                      <a:pt x="11097" y="10990"/>
                    </a:cubicBezTo>
                    <a:cubicBezTo>
                      <a:pt x="11085" y="10823"/>
                      <a:pt x="11061" y="10656"/>
                      <a:pt x="11014" y="10502"/>
                    </a:cubicBezTo>
                    <a:lnTo>
                      <a:pt x="7978" y="1715"/>
                    </a:lnTo>
                    <a:cubicBezTo>
                      <a:pt x="7579" y="572"/>
                      <a:pt x="6570" y="0"/>
                      <a:pt x="5561" y="0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6" name="Google Shape;453;p31">
                <a:extLst>
                  <a:ext uri="{FF2B5EF4-FFF2-40B4-BE49-F238E27FC236}">
                    <a16:creationId xmlns:a16="http://schemas.microsoft.com/office/drawing/2014/main" id="{1164D315-7BAE-342A-9EEB-D8F887B552D0}"/>
                  </a:ext>
                </a:extLst>
              </p:cNvPr>
              <p:cNvSpPr/>
              <p:nvPr/>
            </p:nvSpPr>
            <p:spPr>
              <a:xfrm>
                <a:off x="1756252" y="1485389"/>
                <a:ext cx="441996" cy="496309"/>
              </a:xfrm>
              <a:custGeom>
                <a:avLst/>
                <a:gdLst/>
                <a:ahLst/>
                <a:cxnLst/>
                <a:rect l="l" t="t" r="r" b="b"/>
                <a:pathLst>
                  <a:path w="10026" h="11258" extrusionOk="0">
                    <a:moveTo>
                      <a:pt x="5489" y="2042"/>
                    </a:moveTo>
                    <a:cubicBezTo>
                      <a:pt x="5668" y="2745"/>
                      <a:pt x="5799" y="3495"/>
                      <a:pt x="6049" y="4281"/>
                    </a:cubicBezTo>
                    <a:lnTo>
                      <a:pt x="6823" y="6972"/>
                    </a:lnTo>
                    <a:lnTo>
                      <a:pt x="3215" y="6972"/>
                    </a:lnTo>
                    <a:lnTo>
                      <a:pt x="3989" y="4281"/>
                    </a:lnTo>
                    <a:cubicBezTo>
                      <a:pt x="4227" y="3495"/>
                      <a:pt x="4382" y="2757"/>
                      <a:pt x="4560" y="2042"/>
                    </a:cubicBezTo>
                    <a:close/>
                    <a:moveTo>
                      <a:pt x="5032" y="1"/>
                    </a:moveTo>
                    <a:cubicBezTo>
                      <a:pt x="4123" y="1"/>
                      <a:pt x="3215" y="518"/>
                      <a:pt x="2858" y="1554"/>
                    </a:cubicBezTo>
                    <a:lnTo>
                      <a:pt x="72" y="9579"/>
                    </a:lnTo>
                    <a:cubicBezTo>
                      <a:pt x="24" y="9710"/>
                      <a:pt x="0" y="9841"/>
                      <a:pt x="0" y="9984"/>
                    </a:cubicBezTo>
                    <a:cubicBezTo>
                      <a:pt x="0" y="10686"/>
                      <a:pt x="250" y="11258"/>
                      <a:pt x="953" y="11258"/>
                    </a:cubicBezTo>
                    <a:cubicBezTo>
                      <a:pt x="1512" y="11258"/>
                      <a:pt x="2012" y="10901"/>
                      <a:pt x="2179" y="10365"/>
                    </a:cubicBezTo>
                    <a:lnTo>
                      <a:pt x="2655" y="8805"/>
                    </a:lnTo>
                    <a:lnTo>
                      <a:pt x="7180" y="8805"/>
                    </a:lnTo>
                    <a:lnTo>
                      <a:pt x="7668" y="10329"/>
                    </a:lnTo>
                    <a:cubicBezTo>
                      <a:pt x="7846" y="10877"/>
                      <a:pt x="8358" y="11246"/>
                      <a:pt x="8930" y="11258"/>
                    </a:cubicBezTo>
                    <a:cubicBezTo>
                      <a:pt x="9668" y="11258"/>
                      <a:pt x="10025" y="10663"/>
                      <a:pt x="10025" y="9924"/>
                    </a:cubicBezTo>
                    <a:cubicBezTo>
                      <a:pt x="10025" y="9770"/>
                      <a:pt x="10001" y="9627"/>
                      <a:pt x="9954" y="9484"/>
                    </a:cubicBezTo>
                    <a:lnTo>
                      <a:pt x="7215" y="1554"/>
                    </a:lnTo>
                    <a:cubicBezTo>
                      <a:pt x="6852" y="518"/>
                      <a:pt x="5941" y="1"/>
                      <a:pt x="5032" y="1"/>
                    </a:cubicBezTo>
                    <a:close/>
                  </a:path>
                </a:pathLst>
              </a:custGeom>
              <a:solidFill>
                <a:srgbClr val="F2888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8FCE0DD5-CB2E-6EE9-2F5E-644C5B2D586D}"/>
                </a:ext>
              </a:extLst>
            </p:cNvPr>
            <p:cNvSpPr txBox="1"/>
            <p:nvPr/>
          </p:nvSpPr>
          <p:spPr>
            <a:xfrm>
              <a:off x="3656820" y="2460592"/>
              <a:ext cx="5306047" cy="1004785"/>
            </a:xfrm>
            <a:prstGeom prst="roundRect">
              <a:avLst/>
            </a:prstGeom>
            <a:noFill/>
            <a:ln w="5715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en-US" sz="3200" b="1" dirty="0" err="1">
                  <a:solidFill>
                    <a:schemeClr val="accent6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Vệ</a:t>
              </a:r>
              <a:r>
                <a:rPr lang="en-US" sz="3200" b="1" dirty="0">
                  <a:solidFill>
                    <a:schemeClr val="accent6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schemeClr val="accent6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sinh</a:t>
              </a:r>
              <a:r>
                <a:rPr lang="en-US" sz="3200" b="1" dirty="0">
                  <a:solidFill>
                    <a:schemeClr val="accent6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schemeClr val="accent6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đồ</a:t>
              </a:r>
              <a:r>
                <a:rPr lang="en-US" sz="3200" b="1" dirty="0">
                  <a:solidFill>
                    <a:schemeClr val="accent6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schemeClr val="accent6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dùng</a:t>
              </a:r>
              <a:r>
                <a:rPr lang="en-US" sz="3200" b="1" dirty="0">
                  <a:solidFill>
                    <a:schemeClr val="accent6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schemeClr val="accent6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điện</a:t>
              </a:r>
              <a:r>
                <a:rPr lang="en-US" sz="3200" b="1" dirty="0">
                  <a:solidFill>
                    <a:schemeClr val="accent6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schemeClr val="accent6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đúng</a:t>
              </a:r>
              <a:r>
                <a:rPr lang="en-US" sz="3200" b="1" dirty="0">
                  <a:solidFill>
                    <a:schemeClr val="accent6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schemeClr val="accent6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cách</a:t>
              </a:r>
              <a:r>
                <a:rPr lang="en-US" sz="3200" b="1" dirty="0">
                  <a:solidFill>
                    <a:schemeClr val="accent6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  <a:endParaRPr lang="vi-VN" sz="3200" b="1" i="0" dirty="0">
                <a:solidFill>
                  <a:schemeClr val="accent6">
                    <a:lumMod val="50000"/>
                  </a:schemeClr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796DCA19-443D-F940-7DCB-23769DFFF46D}"/>
              </a:ext>
            </a:extLst>
          </p:cNvPr>
          <p:cNvGrpSpPr/>
          <p:nvPr/>
        </p:nvGrpSpPr>
        <p:grpSpPr>
          <a:xfrm>
            <a:off x="2104240" y="5231380"/>
            <a:ext cx="8973766" cy="1625767"/>
            <a:chOff x="1612674" y="5184381"/>
            <a:chExt cx="8973766" cy="1409055"/>
          </a:xfrm>
        </p:grpSpPr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53EF1222-7D99-5600-D8E8-62070988D369}"/>
                </a:ext>
              </a:extLst>
            </p:cNvPr>
            <p:cNvSpPr/>
            <p:nvPr/>
          </p:nvSpPr>
          <p:spPr>
            <a:xfrm>
              <a:off x="2170089" y="5479849"/>
              <a:ext cx="8416351" cy="1056924"/>
            </a:xfrm>
            <a:custGeom>
              <a:avLst/>
              <a:gdLst>
                <a:gd name="connsiteX0" fmla="*/ 0 w 8416351"/>
                <a:gd name="connsiteY0" fmla="*/ 176158 h 1056924"/>
                <a:gd name="connsiteX1" fmla="*/ 176158 w 8416351"/>
                <a:gd name="connsiteY1" fmla="*/ 0 h 1056924"/>
                <a:gd name="connsiteX2" fmla="*/ 8240193 w 8416351"/>
                <a:gd name="connsiteY2" fmla="*/ 0 h 1056924"/>
                <a:gd name="connsiteX3" fmla="*/ 8416351 w 8416351"/>
                <a:gd name="connsiteY3" fmla="*/ 176158 h 1056924"/>
                <a:gd name="connsiteX4" fmla="*/ 8416351 w 8416351"/>
                <a:gd name="connsiteY4" fmla="*/ 880766 h 1056924"/>
                <a:gd name="connsiteX5" fmla="*/ 8240193 w 8416351"/>
                <a:gd name="connsiteY5" fmla="*/ 1056924 h 1056924"/>
                <a:gd name="connsiteX6" fmla="*/ 176158 w 8416351"/>
                <a:gd name="connsiteY6" fmla="*/ 1056924 h 1056924"/>
                <a:gd name="connsiteX7" fmla="*/ 0 w 8416351"/>
                <a:gd name="connsiteY7" fmla="*/ 880766 h 1056924"/>
                <a:gd name="connsiteX8" fmla="*/ 0 w 8416351"/>
                <a:gd name="connsiteY8" fmla="*/ 176158 h 105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16351" h="1056924" fill="none" extrusionOk="0">
                  <a:moveTo>
                    <a:pt x="0" y="176158"/>
                  </a:moveTo>
                  <a:cubicBezTo>
                    <a:pt x="7893" y="86111"/>
                    <a:pt x="87871" y="12775"/>
                    <a:pt x="176158" y="0"/>
                  </a:cubicBezTo>
                  <a:cubicBezTo>
                    <a:pt x="3287664" y="-168267"/>
                    <a:pt x="7429709" y="-42953"/>
                    <a:pt x="8240193" y="0"/>
                  </a:cubicBezTo>
                  <a:cubicBezTo>
                    <a:pt x="8338451" y="1100"/>
                    <a:pt x="8416199" y="76805"/>
                    <a:pt x="8416351" y="176158"/>
                  </a:cubicBezTo>
                  <a:cubicBezTo>
                    <a:pt x="8447587" y="400663"/>
                    <a:pt x="8400357" y="608119"/>
                    <a:pt x="8416351" y="880766"/>
                  </a:cubicBezTo>
                  <a:cubicBezTo>
                    <a:pt x="8419209" y="975368"/>
                    <a:pt x="8344736" y="1073000"/>
                    <a:pt x="8240193" y="1056924"/>
                  </a:cubicBezTo>
                  <a:cubicBezTo>
                    <a:pt x="5621790" y="1125149"/>
                    <a:pt x="3127106" y="1067800"/>
                    <a:pt x="176158" y="1056924"/>
                  </a:cubicBezTo>
                  <a:cubicBezTo>
                    <a:pt x="80438" y="1059435"/>
                    <a:pt x="14419" y="970632"/>
                    <a:pt x="0" y="880766"/>
                  </a:cubicBezTo>
                  <a:cubicBezTo>
                    <a:pt x="2431" y="685142"/>
                    <a:pt x="20249" y="458778"/>
                    <a:pt x="0" y="176158"/>
                  </a:cubicBezTo>
                  <a:close/>
                </a:path>
                <a:path w="8416351" h="1056924" stroke="0" extrusionOk="0">
                  <a:moveTo>
                    <a:pt x="0" y="176158"/>
                  </a:moveTo>
                  <a:cubicBezTo>
                    <a:pt x="-1824" y="70834"/>
                    <a:pt x="77632" y="2937"/>
                    <a:pt x="176158" y="0"/>
                  </a:cubicBezTo>
                  <a:cubicBezTo>
                    <a:pt x="3423790" y="163917"/>
                    <a:pt x="5828000" y="128764"/>
                    <a:pt x="8240193" y="0"/>
                  </a:cubicBezTo>
                  <a:cubicBezTo>
                    <a:pt x="8345984" y="5674"/>
                    <a:pt x="8417788" y="84358"/>
                    <a:pt x="8416351" y="176158"/>
                  </a:cubicBezTo>
                  <a:cubicBezTo>
                    <a:pt x="8468870" y="513959"/>
                    <a:pt x="8372524" y="656074"/>
                    <a:pt x="8416351" y="880766"/>
                  </a:cubicBezTo>
                  <a:cubicBezTo>
                    <a:pt x="8408151" y="993363"/>
                    <a:pt x="8337518" y="1059432"/>
                    <a:pt x="8240193" y="1056924"/>
                  </a:cubicBezTo>
                  <a:cubicBezTo>
                    <a:pt x="7110429" y="1034942"/>
                    <a:pt x="3876525" y="982036"/>
                    <a:pt x="176158" y="1056924"/>
                  </a:cubicBezTo>
                  <a:cubicBezTo>
                    <a:pt x="95668" y="1050394"/>
                    <a:pt x="-2288" y="982049"/>
                    <a:pt x="0" y="880766"/>
                  </a:cubicBezTo>
                  <a:cubicBezTo>
                    <a:pt x="47304" y="724577"/>
                    <a:pt x="4060" y="391678"/>
                    <a:pt x="0" y="176158"/>
                  </a:cubicBezTo>
                  <a:close/>
                </a:path>
              </a:pathLst>
            </a:custGeom>
            <a:ln w="38100">
              <a:extLst>
                <a:ext uri="{C807C97D-BFC1-408E-A445-0C87EB9F89A2}">
                  <ask:lineSketchStyleProps xmlns:ask="http://schemas.microsoft.com/office/drawing/2018/sketchyshapes" sd="1872881490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grpSp>
          <p:nvGrpSpPr>
            <p:cNvPr id="49" name="Google Shape;293;p27">
              <a:extLst>
                <a:ext uri="{FF2B5EF4-FFF2-40B4-BE49-F238E27FC236}">
                  <a16:creationId xmlns:a16="http://schemas.microsoft.com/office/drawing/2014/main" id="{3ABCBE73-DE05-1E0E-144E-50974AB69481}"/>
                </a:ext>
              </a:extLst>
            </p:cNvPr>
            <p:cNvGrpSpPr/>
            <p:nvPr/>
          </p:nvGrpSpPr>
          <p:grpSpPr>
            <a:xfrm rot="21403310">
              <a:off x="1612674" y="5184381"/>
              <a:ext cx="1724419" cy="1409055"/>
              <a:chOff x="3676506" y="1404273"/>
              <a:chExt cx="792384" cy="610489"/>
            </a:xfrm>
          </p:grpSpPr>
          <p:sp>
            <p:nvSpPr>
              <p:cNvPr id="51" name="Google Shape;294;p27">
                <a:extLst>
                  <a:ext uri="{FF2B5EF4-FFF2-40B4-BE49-F238E27FC236}">
                    <a16:creationId xmlns:a16="http://schemas.microsoft.com/office/drawing/2014/main" id="{0B57B1D0-F0CA-75B7-BF8A-21E5938CEA7A}"/>
                  </a:ext>
                </a:extLst>
              </p:cNvPr>
              <p:cNvSpPr/>
              <p:nvPr/>
            </p:nvSpPr>
            <p:spPr>
              <a:xfrm>
                <a:off x="3899885" y="1404273"/>
                <a:ext cx="177442" cy="160690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3645" extrusionOk="0">
                    <a:moveTo>
                      <a:pt x="1158" y="1"/>
                    </a:moveTo>
                    <a:cubicBezTo>
                      <a:pt x="1024" y="1"/>
                      <a:pt x="906" y="30"/>
                      <a:pt x="810" y="96"/>
                    </a:cubicBezTo>
                    <a:cubicBezTo>
                      <a:pt x="0" y="656"/>
                      <a:pt x="1096" y="3644"/>
                      <a:pt x="1096" y="3644"/>
                    </a:cubicBezTo>
                    <a:lnTo>
                      <a:pt x="4025" y="1620"/>
                    </a:lnTo>
                    <a:cubicBezTo>
                      <a:pt x="4025" y="1620"/>
                      <a:pt x="2155" y="1"/>
                      <a:pt x="1158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2" name="Google Shape;295;p27">
                <a:extLst>
                  <a:ext uri="{FF2B5EF4-FFF2-40B4-BE49-F238E27FC236}">
                    <a16:creationId xmlns:a16="http://schemas.microsoft.com/office/drawing/2014/main" id="{5713195C-4090-9B7D-F186-97973B2377A4}"/>
                  </a:ext>
                </a:extLst>
              </p:cNvPr>
              <p:cNvSpPr/>
              <p:nvPr/>
            </p:nvSpPr>
            <p:spPr>
              <a:xfrm>
                <a:off x="3935065" y="1440820"/>
                <a:ext cx="121807" cy="109948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2494" extrusionOk="0">
                    <a:moveTo>
                      <a:pt x="798" y="0"/>
                    </a:moveTo>
                    <a:cubicBezTo>
                      <a:pt x="706" y="0"/>
                      <a:pt x="625" y="20"/>
                      <a:pt x="560" y="65"/>
                    </a:cubicBezTo>
                    <a:cubicBezTo>
                      <a:pt x="0" y="446"/>
                      <a:pt x="750" y="2494"/>
                      <a:pt x="750" y="2494"/>
                    </a:cubicBezTo>
                    <a:lnTo>
                      <a:pt x="2762" y="1113"/>
                    </a:lnTo>
                    <a:cubicBezTo>
                      <a:pt x="2762" y="1113"/>
                      <a:pt x="1483" y="0"/>
                      <a:pt x="798" y="0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3" name="Google Shape;296;p27">
                <a:extLst>
                  <a:ext uri="{FF2B5EF4-FFF2-40B4-BE49-F238E27FC236}">
                    <a16:creationId xmlns:a16="http://schemas.microsoft.com/office/drawing/2014/main" id="{426BA0D1-237D-D25E-5B40-1BB8DA11D5C3}"/>
                  </a:ext>
                </a:extLst>
              </p:cNvPr>
              <p:cNvSpPr/>
              <p:nvPr/>
            </p:nvSpPr>
            <p:spPr>
              <a:xfrm>
                <a:off x="4228450" y="1404273"/>
                <a:ext cx="177442" cy="160690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3645" extrusionOk="0">
                    <a:moveTo>
                      <a:pt x="2856" y="1"/>
                    </a:moveTo>
                    <a:cubicBezTo>
                      <a:pt x="1861" y="1"/>
                      <a:pt x="1" y="1620"/>
                      <a:pt x="1" y="1620"/>
                    </a:cubicBezTo>
                    <a:lnTo>
                      <a:pt x="2918" y="3644"/>
                    </a:lnTo>
                    <a:cubicBezTo>
                      <a:pt x="2918" y="3644"/>
                      <a:pt x="4025" y="656"/>
                      <a:pt x="3203" y="96"/>
                    </a:cubicBezTo>
                    <a:cubicBezTo>
                      <a:pt x="3108" y="30"/>
                      <a:pt x="2990" y="1"/>
                      <a:pt x="2856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4" name="Google Shape;297;p27">
                <a:extLst>
                  <a:ext uri="{FF2B5EF4-FFF2-40B4-BE49-F238E27FC236}">
                    <a16:creationId xmlns:a16="http://schemas.microsoft.com/office/drawing/2014/main" id="{CC6B9C18-F6AE-5F22-5726-8EFD46332559}"/>
                  </a:ext>
                </a:extLst>
              </p:cNvPr>
              <p:cNvSpPr/>
              <p:nvPr/>
            </p:nvSpPr>
            <p:spPr>
              <a:xfrm>
                <a:off x="4246834" y="1437601"/>
                <a:ext cx="126524" cy="114753"/>
              </a:xfrm>
              <a:custGeom>
                <a:avLst/>
                <a:gdLst/>
                <a:ahLst/>
                <a:cxnLst/>
                <a:rect l="l" t="t" r="r" b="b"/>
                <a:pathLst>
                  <a:path w="2870" h="2603" extrusionOk="0">
                    <a:moveTo>
                      <a:pt x="2044" y="0"/>
                    </a:moveTo>
                    <a:cubicBezTo>
                      <a:pt x="1338" y="0"/>
                      <a:pt x="0" y="1162"/>
                      <a:pt x="0" y="1162"/>
                    </a:cubicBezTo>
                    <a:lnTo>
                      <a:pt x="2084" y="2603"/>
                    </a:lnTo>
                    <a:cubicBezTo>
                      <a:pt x="2084" y="2603"/>
                      <a:pt x="2870" y="471"/>
                      <a:pt x="2286" y="67"/>
                    </a:cubicBezTo>
                    <a:cubicBezTo>
                      <a:pt x="2220" y="21"/>
                      <a:pt x="2138" y="0"/>
                      <a:pt x="2044" y="0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5" name="Google Shape;298;p27">
                <a:extLst>
                  <a:ext uri="{FF2B5EF4-FFF2-40B4-BE49-F238E27FC236}">
                    <a16:creationId xmlns:a16="http://schemas.microsoft.com/office/drawing/2014/main" id="{51D24E5B-631A-7089-03D5-0527984E3036}"/>
                  </a:ext>
                </a:extLst>
              </p:cNvPr>
              <p:cNvSpPr/>
              <p:nvPr/>
            </p:nvSpPr>
            <p:spPr>
              <a:xfrm>
                <a:off x="3915358" y="1453863"/>
                <a:ext cx="480306" cy="560673"/>
              </a:xfrm>
              <a:custGeom>
                <a:avLst/>
                <a:gdLst/>
                <a:ahLst/>
                <a:cxnLst/>
                <a:rect l="l" t="t" r="r" b="b"/>
                <a:pathLst>
                  <a:path w="10895" h="12718" extrusionOk="0">
                    <a:moveTo>
                      <a:pt x="5966" y="0"/>
                    </a:moveTo>
                    <a:cubicBezTo>
                      <a:pt x="5311" y="0"/>
                      <a:pt x="4668" y="84"/>
                      <a:pt x="4049" y="262"/>
                    </a:cubicBezTo>
                    <a:cubicBezTo>
                      <a:pt x="3954" y="298"/>
                      <a:pt x="3858" y="322"/>
                      <a:pt x="3763" y="357"/>
                    </a:cubicBezTo>
                    <a:cubicBezTo>
                      <a:pt x="3573" y="429"/>
                      <a:pt x="3394" y="500"/>
                      <a:pt x="3215" y="595"/>
                    </a:cubicBezTo>
                    <a:cubicBezTo>
                      <a:pt x="3120" y="631"/>
                      <a:pt x="3037" y="679"/>
                      <a:pt x="2954" y="726"/>
                    </a:cubicBezTo>
                    <a:cubicBezTo>
                      <a:pt x="1084" y="1750"/>
                      <a:pt x="1" y="3822"/>
                      <a:pt x="1" y="6453"/>
                    </a:cubicBezTo>
                    <a:cubicBezTo>
                      <a:pt x="1" y="8751"/>
                      <a:pt x="715" y="10537"/>
                      <a:pt x="2120" y="11597"/>
                    </a:cubicBezTo>
                    <a:cubicBezTo>
                      <a:pt x="2668" y="12002"/>
                      <a:pt x="3299" y="12299"/>
                      <a:pt x="3954" y="12466"/>
                    </a:cubicBezTo>
                    <a:cubicBezTo>
                      <a:pt x="4568" y="12633"/>
                      <a:pt x="5202" y="12717"/>
                      <a:pt x="5839" y="12717"/>
                    </a:cubicBezTo>
                    <a:cubicBezTo>
                      <a:pt x="5881" y="12717"/>
                      <a:pt x="5923" y="12717"/>
                      <a:pt x="5966" y="12716"/>
                    </a:cubicBezTo>
                    <a:cubicBezTo>
                      <a:pt x="6168" y="12716"/>
                      <a:pt x="6383" y="12704"/>
                      <a:pt x="6597" y="12692"/>
                    </a:cubicBezTo>
                    <a:cubicBezTo>
                      <a:pt x="6799" y="12680"/>
                      <a:pt x="7014" y="12656"/>
                      <a:pt x="7228" y="12621"/>
                    </a:cubicBezTo>
                    <a:cubicBezTo>
                      <a:pt x="9073" y="12323"/>
                      <a:pt x="10895" y="11406"/>
                      <a:pt x="10895" y="9775"/>
                    </a:cubicBezTo>
                    <a:cubicBezTo>
                      <a:pt x="10895" y="9239"/>
                      <a:pt x="10609" y="8727"/>
                      <a:pt x="10133" y="8466"/>
                    </a:cubicBezTo>
                    <a:cubicBezTo>
                      <a:pt x="9907" y="8335"/>
                      <a:pt x="9645" y="8263"/>
                      <a:pt x="9383" y="8263"/>
                    </a:cubicBezTo>
                    <a:cubicBezTo>
                      <a:pt x="8204" y="8263"/>
                      <a:pt x="8085" y="9394"/>
                      <a:pt x="7192" y="9966"/>
                    </a:cubicBezTo>
                    <a:cubicBezTo>
                      <a:pt x="7073" y="10037"/>
                      <a:pt x="6942" y="10097"/>
                      <a:pt x="6811" y="10144"/>
                    </a:cubicBezTo>
                    <a:cubicBezTo>
                      <a:pt x="6565" y="10230"/>
                      <a:pt x="6309" y="10277"/>
                      <a:pt x="6052" y="10277"/>
                    </a:cubicBezTo>
                    <a:cubicBezTo>
                      <a:pt x="6024" y="10277"/>
                      <a:pt x="5995" y="10276"/>
                      <a:pt x="5966" y="10275"/>
                    </a:cubicBezTo>
                    <a:cubicBezTo>
                      <a:pt x="5945" y="10276"/>
                      <a:pt x="5925" y="10276"/>
                      <a:pt x="5904" y="10276"/>
                    </a:cubicBezTo>
                    <a:cubicBezTo>
                      <a:pt x="5473" y="10276"/>
                      <a:pt x="5055" y="10157"/>
                      <a:pt x="4680" y="9930"/>
                    </a:cubicBezTo>
                    <a:cubicBezTo>
                      <a:pt x="4644" y="9906"/>
                      <a:pt x="4608" y="9882"/>
                      <a:pt x="4573" y="9847"/>
                    </a:cubicBezTo>
                    <a:cubicBezTo>
                      <a:pt x="4489" y="9799"/>
                      <a:pt x="4418" y="9739"/>
                      <a:pt x="4358" y="9680"/>
                    </a:cubicBezTo>
                    <a:cubicBezTo>
                      <a:pt x="4323" y="9644"/>
                      <a:pt x="4287" y="9608"/>
                      <a:pt x="4251" y="9573"/>
                    </a:cubicBezTo>
                    <a:cubicBezTo>
                      <a:pt x="3644" y="8954"/>
                      <a:pt x="3251" y="7894"/>
                      <a:pt x="3251" y="6299"/>
                    </a:cubicBezTo>
                    <a:cubicBezTo>
                      <a:pt x="3251" y="4917"/>
                      <a:pt x="3549" y="3953"/>
                      <a:pt x="4049" y="3322"/>
                    </a:cubicBezTo>
                    <a:cubicBezTo>
                      <a:pt x="4097" y="3262"/>
                      <a:pt x="4156" y="3191"/>
                      <a:pt x="4227" y="3132"/>
                    </a:cubicBezTo>
                    <a:cubicBezTo>
                      <a:pt x="4251" y="3096"/>
                      <a:pt x="4287" y="3060"/>
                      <a:pt x="4323" y="3024"/>
                    </a:cubicBezTo>
                    <a:cubicBezTo>
                      <a:pt x="4763" y="2642"/>
                      <a:pt x="5328" y="2429"/>
                      <a:pt x="5918" y="2429"/>
                    </a:cubicBezTo>
                    <a:cubicBezTo>
                      <a:pt x="5934" y="2429"/>
                      <a:pt x="5950" y="2429"/>
                      <a:pt x="5966" y="2429"/>
                    </a:cubicBezTo>
                    <a:cubicBezTo>
                      <a:pt x="5988" y="2428"/>
                      <a:pt x="6011" y="2428"/>
                      <a:pt x="6033" y="2428"/>
                    </a:cubicBezTo>
                    <a:cubicBezTo>
                      <a:pt x="6369" y="2428"/>
                      <a:pt x="6713" y="2510"/>
                      <a:pt x="7025" y="2655"/>
                    </a:cubicBezTo>
                    <a:cubicBezTo>
                      <a:pt x="7240" y="2762"/>
                      <a:pt x="7430" y="2905"/>
                      <a:pt x="7597" y="3084"/>
                    </a:cubicBezTo>
                    <a:cubicBezTo>
                      <a:pt x="7823" y="3334"/>
                      <a:pt x="8014" y="3608"/>
                      <a:pt x="8240" y="3822"/>
                    </a:cubicBezTo>
                    <a:cubicBezTo>
                      <a:pt x="8481" y="4086"/>
                      <a:pt x="8833" y="4239"/>
                      <a:pt x="9199" y="4239"/>
                    </a:cubicBezTo>
                    <a:cubicBezTo>
                      <a:pt x="9213" y="4239"/>
                      <a:pt x="9226" y="4239"/>
                      <a:pt x="9240" y="4239"/>
                    </a:cubicBezTo>
                    <a:cubicBezTo>
                      <a:pt x="9585" y="4239"/>
                      <a:pt x="9907" y="4120"/>
                      <a:pt x="10169" y="3905"/>
                    </a:cubicBezTo>
                    <a:cubicBezTo>
                      <a:pt x="10204" y="3882"/>
                      <a:pt x="10240" y="3846"/>
                      <a:pt x="10276" y="3822"/>
                    </a:cubicBezTo>
                    <a:cubicBezTo>
                      <a:pt x="10550" y="3536"/>
                      <a:pt x="10716" y="3167"/>
                      <a:pt x="10704" y="2774"/>
                    </a:cubicBezTo>
                    <a:cubicBezTo>
                      <a:pt x="10704" y="2191"/>
                      <a:pt x="10454" y="1643"/>
                      <a:pt x="10014" y="1262"/>
                    </a:cubicBezTo>
                    <a:cubicBezTo>
                      <a:pt x="9788" y="1060"/>
                      <a:pt x="9538" y="881"/>
                      <a:pt x="9264" y="738"/>
                    </a:cubicBezTo>
                    <a:cubicBezTo>
                      <a:pt x="8299" y="226"/>
                      <a:pt x="7025" y="0"/>
                      <a:pt x="5966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6" name="Google Shape;299;p27">
                <a:extLst>
                  <a:ext uri="{FF2B5EF4-FFF2-40B4-BE49-F238E27FC236}">
                    <a16:creationId xmlns:a16="http://schemas.microsoft.com/office/drawing/2014/main" id="{ECBDA703-E4AC-F175-4645-4AD4B54A45FE}"/>
                  </a:ext>
                </a:extLst>
              </p:cNvPr>
              <p:cNvSpPr/>
              <p:nvPr/>
            </p:nvSpPr>
            <p:spPr>
              <a:xfrm>
                <a:off x="3676506" y="1453648"/>
                <a:ext cx="721482" cy="561114"/>
              </a:xfrm>
              <a:custGeom>
                <a:avLst/>
                <a:gdLst/>
                <a:ahLst/>
                <a:cxnLst/>
                <a:rect l="l" t="t" r="r" b="b"/>
                <a:pathLst>
                  <a:path w="15783" h="12728" extrusionOk="0">
                    <a:moveTo>
                      <a:pt x="10854" y="465"/>
                    </a:moveTo>
                    <a:cubicBezTo>
                      <a:pt x="12628" y="465"/>
                      <a:pt x="15128" y="1179"/>
                      <a:pt x="15128" y="2774"/>
                    </a:cubicBezTo>
                    <a:cubicBezTo>
                      <a:pt x="15140" y="3315"/>
                      <a:pt x="14699" y="3763"/>
                      <a:pt x="14161" y="3763"/>
                    </a:cubicBezTo>
                    <a:cubicBezTo>
                      <a:pt x="14154" y="3763"/>
                      <a:pt x="14147" y="3763"/>
                      <a:pt x="14140" y="3763"/>
                    </a:cubicBezTo>
                    <a:cubicBezTo>
                      <a:pt x="13699" y="3763"/>
                      <a:pt x="13509" y="3560"/>
                      <a:pt x="13176" y="3143"/>
                    </a:cubicBezTo>
                    <a:cubicBezTo>
                      <a:pt x="12759" y="2643"/>
                      <a:pt x="12199" y="1953"/>
                      <a:pt x="10854" y="1953"/>
                    </a:cubicBezTo>
                    <a:cubicBezTo>
                      <a:pt x="8865" y="1953"/>
                      <a:pt x="7675" y="3584"/>
                      <a:pt x="7675" y="6310"/>
                    </a:cubicBezTo>
                    <a:cubicBezTo>
                      <a:pt x="7675" y="10430"/>
                      <a:pt x="10116" y="10751"/>
                      <a:pt x="10854" y="10751"/>
                    </a:cubicBezTo>
                    <a:cubicBezTo>
                      <a:pt x="12259" y="10751"/>
                      <a:pt x="12830" y="9989"/>
                      <a:pt x="13259" y="9442"/>
                    </a:cubicBezTo>
                    <a:cubicBezTo>
                      <a:pt x="13616" y="8966"/>
                      <a:pt x="13818" y="8739"/>
                      <a:pt x="14283" y="8739"/>
                    </a:cubicBezTo>
                    <a:cubicBezTo>
                      <a:pt x="14854" y="8739"/>
                      <a:pt x="15307" y="9204"/>
                      <a:pt x="15307" y="9775"/>
                    </a:cubicBezTo>
                    <a:cubicBezTo>
                      <a:pt x="15307" y="11466"/>
                      <a:pt x="12652" y="12240"/>
                      <a:pt x="10854" y="12240"/>
                    </a:cubicBezTo>
                    <a:cubicBezTo>
                      <a:pt x="9068" y="12240"/>
                      <a:pt x="7687" y="11728"/>
                      <a:pt x="6758" y="10728"/>
                    </a:cubicBezTo>
                    <a:lnTo>
                      <a:pt x="6818" y="10680"/>
                    </a:lnTo>
                    <a:cubicBezTo>
                      <a:pt x="7195" y="10274"/>
                      <a:pt x="6857" y="9711"/>
                      <a:pt x="6411" y="9711"/>
                    </a:cubicBezTo>
                    <a:cubicBezTo>
                      <a:pt x="6308" y="9711"/>
                      <a:pt x="6199" y="9741"/>
                      <a:pt x="6091" y="9811"/>
                    </a:cubicBezTo>
                    <a:cubicBezTo>
                      <a:pt x="5603" y="8918"/>
                      <a:pt x="5353" y="7787"/>
                      <a:pt x="5353" y="6453"/>
                    </a:cubicBezTo>
                    <a:cubicBezTo>
                      <a:pt x="5353" y="2810"/>
                      <a:pt x="7508" y="465"/>
                      <a:pt x="10854" y="465"/>
                    </a:cubicBezTo>
                    <a:close/>
                    <a:moveTo>
                      <a:pt x="10854" y="0"/>
                    </a:moveTo>
                    <a:cubicBezTo>
                      <a:pt x="7187" y="0"/>
                      <a:pt x="4877" y="2631"/>
                      <a:pt x="4877" y="6453"/>
                    </a:cubicBezTo>
                    <a:cubicBezTo>
                      <a:pt x="4877" y="7882"/>
                      <a:pt x="5151" y="9108"/>
                      <a:pt x="5698" y="10085"/>
                    </a:cubicBezTo>
                    <a:cubicBezTo>
                      <a:pt x="5437" y="10194"/>
                      <a:pt x="5081" y="10263"/>
                      <a:pt x="4740" y="10263"/>
                    </a:cubicBezTo>
                    <a:cubicBezTo>
                      <a:pt x="4413" y="10263"/>
                      <a:pt x="4098" y="10200"/>
                      <a:pt x="3889" y="10049"/>
                    </a:cubicBezTo>
                    <a:cubicBezTo>
                      <a:pt x="3448" y="9739"/>
                      <a:pt x="3698" y="8989"/>
                      <a:pt x="3996" y="8430"/>
                    </a:cubicBezTo>
                    <a:cubicBezTo>
                      <a:pt x="5091" y="6370"/>
                      <a:pt x="4484" y="5037"/>
                      <a:pt x="3555" y="4477"/>
                    </a:cubicBezTo>
                    <a:cubicBezTo>
                      <a:pt x="3168" y="4247"/>
                      <a:pt x="2730" y="4138"/>
                      <a:pt x="2295" y="4138"/>
                    </a:cubicBezTo>
                    <a:cubicBezTo>
                      <a:pt x="1512" y="4138"/>
                      <a:pt x="741" y="4493"/>
                      <a:pt x="305" y="5144"/>
                    </a:cubicBezTo>
                    <a:cubicBezTo>
                      <a:pt x="0" y="5592"/>
                      <a:pt x="393" y="6040"/>
                      <a:pt x="795" y="6040"/>
                    </a:cubicBezTo>
                    <a:cubicBezTo>
                      <a:pt x="959" y="6040"/>
                      <a:pt x="1125" y="5966"/>
                      <a:pt x="1245" y="5787"/>
                    </a:cubicBezTo>
                    <a:cubicBezTo>
                      <a:pt x="1467" y="5458"/>
                      <a:pt x="1884" y="5277"/>
                      <a:pt x="2303" y="5277"/>
                    </a:cubicBezTo>
                    <a:cubicBezTo>
                      <a:pt x="2537" y="5277"/>
                      <a:pt x="2771" y="5334"/>
                      <a:pt x="2972" y="5453"/>
                    </a:cubicBezTo>
                    <a:cubicBezTo>
                      <a:pt x="3603" y="5834"/>
                      <a:pt x="3615" y="6727"/>
                      <a:pt x="2996" y="7906"/>
                    </a:cubicBezTo>
                    <a:cubicBezTo>
                      <a:pt x="2019" y="9728"/>
                      <a:pt x="2722" y="10609"/>
                      <a:pt x="3222" y="10978"/>
                    </a:cubicBezTo>
                    <a:cubicBezTo>
                      <a:pt x="3644" y="11244"/>
                      <a:pt x="4128" y="11397"/>
                      <a:pt x="4636" y="11397"/>
                    </a:cubicBezTo>
                    <a:cubicBezTo>
                      <a:pt x="4672" y="11397"/>
                      <a:pt x="4709" y="11396"/>
                      <a:pt x="4746" y="11394"/>
                    </a:cubicBezTo>
                    <a:cubicBezTo>
                      <a:pt x="4769" y="11395"/>
                      <a:pt x="4793" y="11395"/>
                      <a:pt x="4816" y="11395"/>
                    </a:cubicBezTo>
                    <a:cubicBezTo>
                      <a:pt x="5351" y="11395"/>
                      <a:pt x="5874" y="11264"/>
                      <a:pt x="6353" y="11013"/>
                    </a:cubicBezTo>
                    <a:cubicBezTo>
                      <a:pt x="7365" y="12121"/>
                      <a:pt x="8865" y="12728"/>
                      <a:pt x="10854" y="12728"/>
                    </a:cubicBezTo>
                    <a:cubicBezTo>
                      <a:pt x="13009" y="12728"/>
                      <a:pt x="15771" y="11787"/>
                      <a:pt x="15771" y="9787"/>
                    </a:cubicBezTo>
                    <a:cubicBezTo>
                      <a:pt x="15783" y="8954"/>
                      <a:pt x="15116" y="8275"/>
                      <a:pt x="14283" y="8263"/>
                    </a:cubicBezTo>
                    <a:cubicBezTo>
                      <a:pt x="12711" y="8263"/>
                      <a:pt x="13009" y="10275"/>
                      <a:pt x="10854" y="10275"/>
                    </a:cubicBezTo>
                    <a:cubicBezTo>
                      <a:pt x="9389" y="10275"/>
                      <a:pt x="8139" y="9132"/>
                      <a:pt x="8139" y="6310"/>
                    </a:cubicBezTo>
                    <a:cubicBezTo>
                      <a:pt x="8139" y="3572"/>
                      <a:pt x="9318" y="2441"/>
                      <a:pt x="10854" y="2441"/>
                    </a:cubicBezTo>
                    <a:cubicBezTo>
                      <a:pt x="12914" y="2441"/>
                      <a:pt x="12640" y="4251"/>
                      <a:pt x="14128" y="4251"/>
                    </a:cubicBezTo>
                    <a:cubicBezTo>
                      <a:pt x="14938" y="4251"/>
                      <a:pt x="15604" y="3584"/>
                      <a:pt x="15604" y="2774"/>
                    </a:cubicBezTo>
                    <a:cubicBezTo>
                      <a:pt x="15604" y="834"/>
                      <a:pt x="12854" y="0"/>
                      <a:pt x="10854" y="0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7" name="Google Shape;300;p27">
                <a:extLst>
                  <a:ext uri="{FF2B5EF4-FFF2-40B4-BE49-F238E27FC236}">
                    <a16:creationId xmlns:a16="http://schemas.microsoft.com/office/drawing/2014/main" id="{DC97B223-BCD9-FF5D-5C2F-5D75A15BDF7B}"/>
                  </a:ext>
                </a:extLst>
              </p:cNvPr>
              <p:cNvSpPr/>
              <p:nvPr/>
            </p:nvSpPr>
            <p:spPr>
              <a:xfrm>
                <a:off x="4049465" y="1507167"/>
                <a:ext cx="42057" cy="35885"/>
              </a:xfrm>
              <a:custGeom>
                <a:avLst/>
                <a:gdLst/>
                <a:ahLst/>
                <a:cxnLst/>
                <a:rect l="l" t="t" r="r" b="b"/>
                <a:pathLst>
                  <a:path w="954" h="814" extrusionOk="0">
                    <a:moveTo>
                      <a:pt x="548" y="1"/>
                    </a:moveTo>
                    <a:cubicBezTo>
                      <a:pt x="191" y="1"/>
                      <a:pt x="1" y="441"/>
                      <a:pt x="263" y="691"/>
                    </a:cubicBezTo>
                    <a:cubicBezTo>
                      <a:pt x="343" y="776"/>
                      <a:pt x="444" y="813"/>
                      <a:pt x="543" y="813"/>
                    </a:cubicBezTo>
                    <a:cubicBezTo>
                      <a:pt x="751" y="813"/>
                      <a:pt x="953" y="647"/>
                      <a:pt x="953" y="405"/>
                    </a:cubicBezTo>
                    <a:cubicBezTo>
                      <a:pt x="953" y="179"/>
                      <a:pt x="775" y="1"/>
                      <a:pt x="548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8" name="Google Shape;301;p27">
                <a:extLst>
                  <a:ext uri="{FF2B5EF4-FFF2-40B4-BE49-F238E27FC236}">
                    <a16:creationId xmlns:a16="http://schemas.microsoft.com/office/drawing/2014/main" id="{631DDEE0-A0AC-AB7D-9344-592D6E2EAE46}"/>
                  </a:ext>
                </a:extLst>
              </p:cNvPr>
              <p:cNvSpPr/>
              <p:nvPr/>
            </p:nvSpPr>
            <p:spPr>
              <a:xfrm>
                <a:off x="4140809" y="1511223"/>
                <a:ext cx="53563" cy="23806"/>
              </a:xfrm>
              <a:custGeom>
                <a:avLst/>
                <a:gdLst/>
                <a:ahLst/>
                <a:cxnLst/>
                <a:rect l="l" t="t" r="r" b="b"/>
                <a:pathLst>
                  <a:path w="1215" h="540" extrusionOk="0">
                    <a:moveTo>
                      <a:pt x="1103" y="1"/>
                    </a:moveTo>
                    <a:cubicBezTo>
                      <a:pt x="1054" y="1"/>
                      <a:pt x="1006" y="34"/>
                      <a:pt x="1000" y="99"/>
                    </a:cubicBezTo>
                    <a:cubicBezTo>
                      <a:pt x="989" y="182"/>
                      <a:pt x="953" y="254"/>
                      <a:pt x="893" y="313"/>
                    </a:cubicBezTo>
                    <a:cubicBezTo>
                      <a:pt x="810" y="278"/>
                      <a:pt x="739" y="242"/>
                      <a:pt x="679" y="171"/>
                    </a:cubicBezTo>
                    <a:cubicBezTo>
                      <a:pt x="655" y="153"/>
                      <a:pt x="628" y="144"/>
                      <a:pt x="603" y="144"/>
                    </a:cubicBezTo>
                    <a:cubicBezTo>
                      <a:pt x="578" y="144"/>
                      <a:pt x="554" y="153"/>
                      <a:pt x="536" y="171"/>
                    </a:cubicBezTo>
                    <a:cubicBezTo>
                      <a:pt x="465" y="230"/>
                      <a:pt x="405" y="278"/>
                      <a:pt x="334" y="325"/>
                    </a:cubicBezTo>
                    <a:cubicBezTo>
                      <a:pt x="262" y="278"/>
                      <a:pt x="215" y="194"/>
                      <a:pt x="215" y="111"/>
                    </a:cubicBezTo>
                    <a:cubicBezTo>
                      <a:pt x="215" y="40"/>
                      <a:pt x="161" y="4"/>
                      <a:pt x="107" y="4"/>
                    </a:cubicBezTo>
                    <a:cubicBezTo>
                      <a:pt x="54" y="4"/>
                      <a:pt x="0" y="40"/>
                      <a:pt x="0" y="111"/>
                    </a:cubicBezTo>
                    <a:cubicBezTo>
                      <a:pt x="0" y="266"/>
                      <a:pt x="72" y="409"/>
                      <a:pt x="203" y="504"/>
                    </a:cubicBezTo>
                    <a:cubicBezTo>
                      <a:pt x="234" y="523"/>
                      <a:pt x="269" y="531"/>
                      <a:pt x="304" y="531"/>
                    </a:cubicBezTo>
                    <a:cubicBezTo>
                      <a:pt x="403" y="531"/>
                      <a:pt x="511" y="470"/>
                      <a:pt x="608" y="409"/>
                    </a:cubicBezTo>
                    <a:cubicBezTo>
                      <a:pt x="679" y="480"/>
                      <a:pt x="786" y="528"/>
                      <a:pt x="905" y="540"/>
                    </a:cubicBezTo>
                    <a:cubicBezTo>
                      <a:pt x="929" y="528"/>
                      <a:pt x="965" y="516"/>
                      <a:pt x="989" y="492"/>
                    </a:cubicBezTo>
                    <a:cubicBezTo>
                      <a:pt x="1120" y="409"/>
                      <a:pt x="1203" y="254"/>
                      <a:pt x="1215" y="99"/>
                    </a:cubicBezTo>
                    <a:cubicBezTo>
                      <a:pt x="1203" y="34"/>
                      <a:pt x="1152" y="1"/>
                      <a:pt x="1103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9" name="Google Shape;302;p27">
                <a:extLst>
                  <a:ext uri="{FF2B5EF4-FFF2-40B4-BE49-F238E27FC236}">
                    <a16:creationId xmlns:a16="http://schemas.microsoft.com/office/drawing/2014/main" id="{C575CFC0-6E78-2CB7-0D06-7DF023537417}"/>
                  </a:ext>
                </a:extLst>
              </p:cNvPr>
              <p:cNvSpPr/>
              <p:nvPr/>
            </p:nvSpPr>
            <p:spPr>
              <a:xfrm>
                <a:off x="4225320" y="1507167"/>
                <a:ext cx="42013" cy="35885"/>
              </a:xfrm>
              <a:custGeom>
                <a:avLst/>
                <a:gdLst/>
                <a:ahLst/>
                <a:cxnLst/>
                <a:rect l="l" t="t" r="r" b="b"/>
                <a:pathLst>
                  <a:path w="953" h="814" extrusionOk="0">
                    <a:moveTo>
                      <a:pt x="548" y="1"/>
                    </a:moveTo>
                    <a:cubicBezTo>
                      <a:pt x="191" y="1"/>
                      <a:pt x="0" y="441"/>
                      <a:pt x="262" y="691"/>
                    </a:cubicBezTo>
                    <a:cubicBezTo>
                      <a:pt x="343" y="776"/>
                      <a:pt x="443" y="813"/>
                      <a:pt x="542" y="813"/>
                    </a:cubicBezTo>
                    <a:cubicBezTo>
                      <a:pt x="750" y="813"/>
                      <a:pt x="953" y="647"/>
                      <a:pt x="953" y="405"/>
                    </a:cubicBezTo>
                    <a:cubicBezTo>
                      <a:pt x="953" y="179"/>
                      <a:pt x="774" y="1"/>
                      <a:pt x="548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0" name="Google Shape;303;p27">
                <a:extLst>
                  <a:ext uri="{FF2B5EF4-FFF2-40B4-BE49-F238E27FC236}">
                    <a16:creationId xmlns:a16="http://schemas.microsoft.com/office/drawing/2014/main" id="{451F8DB9-B3FD-4D6A-14F4-BF17AB33D1FF}"/>
                  </a:ext>
                </a:extLst>
              </p:cNvPr>
              <p:cNvSpPr/>
              <p:nvPr/>
            </p:nvSpPr>
            <p:spPr>
              <a:xfrm>
                <a:off x="4003264" y="1538556"/>
                <a:ext cx="53078" cy="16929"/>
              </a:xfrm>
              <a:custGeom>
                <a:avLst/>
                <a:gdLst/>
                <a:ahLst/>
                <a:cxnLst/>
                <a:rect l="l" t="t" r="r" b="b"/>
                <a:pathLst>
                  <a:path w="1204" h="384" extrusionOk="0">
                    <a:moveTo>
                      <a:pt x="102" y="1"/>
                    </a:moveTo>
                    <a:cubicBezTo>
                      <a:pt x="61" y="1"/>
                      <a:pt x="23" y="34"/>
                      <a:pt x="13" y="86"/>
                    </a:cubicBezTo>
                    <a:cubicBezTo>
                      <a:pt x="1" y="134"/>
                      <a:pt x="37" y="182"/>
                      <a:pt x="84" y="193"/>
                    </a:cubicBezTo>
                    <a:lnTo>
                      <a:pt x="1061" y="384"/>
                    </a:lnTo>
                    <a:lnTo>
                      <a:pt x="1072" y="384"/>
                    </a:lnTo>
                    <a:cubicBezTo>
                      <a:pt x="1192" y="372"/>
                      <a:pt x="1203" y="217"/>
                      <a:pt x="1096" y="193"/>
                    </a:cubicBezTo>
                    <a:lnTo>
                      <a:pt x="120" y="3"/>
                    </a:lnTo>
                    <a:cubicBezTo>
                      <a:pt x="114" y="1"/>
                      <a:pt x="108" y="1"/>
                      <a:pt x="102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1" name="Google Shape;304;p27">
                <a:extLst>
                  <a:ext uri="{FF2B5EF4-FFF2-40B4-BE49-F238E27FC236}">
                    <a16:creationId xmlns:a16="http://schemas.microsoft.com/office/drawing/2014/main" id="{FD782955-B8E8-E23F-5871-F190EC0A6ACD}"/>
                  </a:ext>
                </a:extLst>
              </p:cNvPr>
              <p:cNvSpPr/>
              <p:nvPr/>
            </p:nvSpPr>
            <p:spPr>
              <a:xfrm>
                <a:off x="3998547" y="1560731"/>
                <a:ext cx="54621" cy="8420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191" extrusionOk="0">
                    <a:moveTo>
                      <a:pt x="132" y="0"/>
                    </a:moveTo>
                    <a:cubicBezTo>
                      <a:pt x="1" y="0"/>
                      <a:pt x="1" y="191"/>
                      <a:pt x="132" y="191"/>
                    </a:cubicBezTo>
                    <a:lnTo>
                      <a:pt x="1120" y="191"/>
                    </a:lnTo>
                    <a:cubicBezTo>
                      <a:pt x="1239" y="191"/>
                      <a:pt x="1239" y="0"/>
                      <a:pt x="1120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2" name="Google Shape;305;p27">
                <a:extLst>
                  <a:ext uri="{FF2B5EF4-FFF2-40B4-BE49-F238E27FC236}">
                    <a16:creationId xmlns:a16="http://schemas.microsoft.com/office/drawing/2014/main" id="{BECE5ECA-32DD-4988-6CD7-0D6099A036A7}"/>
                  </a:ext>
                </a:extLst>
              </p:cNvPr>
              <p:cNvSpPr/>
              <p:nvPr/>
            </p:nvSpPr>
            <p:spPr>
              <a:xfrm>
                <a:off x="4264688" y="1538556"/>
                <a:ext cx="51976" cy="16929"/>
              </a:xfrm>
              <a:custGeom>
                <a:avLst/>
                <a:gdLst/>
                <a:ahLst/>
                <a:cxnLst/>
                <a:rect l="l" t="t" r="r" b="b"/>
                <a:pathLst>
                  <a:path w="1179" h="384" extrusionOk="0">
                    <a:moveTo>
                      <a:pt x="1078" y="1"/>
                    </a:moveTo>
                    <a:cubicBezTo>
                      <a:pt x="1072" y="1"/>
                      <a:pt x="1066" y="1"/>
                      <a:pt x="1060" y="3"/>
                    </a:cubicBezTo>
                    <a:lnTo>
                      <a:pt x="84" y="193"/>
                    </a:lnTo>
                    <a:cubicBezTo>
                      <a:pt x="36" y="193"/>
                      <a:pt x="0" y="241"/>
                      <a:pt x="12" y="301"/>
                    </a:cubicBezTo>
                    <a:cubicBezTo>
                      <a:pt x="12" y="348"/>
                      <a:pt x="60" y="384"/>
                      <a:pt x="107" y="384"/>
                    </a:cubicBezTo>
                    <a:lnTo>
                      <a:pt x="119" y="372"/>
                    </a:lnTo>
                    <a:lnTo>
                      <a:pt x="1096" y="193"/>
                    </a:lnTo>
                    <a:cubicBezTo>
                      <a:pt x="1143" y="182"/>
                      <a:pt x="1179" y="134"/>
                      <a:pt x="1167" y="86"/>
                    </a:cubicBezTo>
                    <a:cubicBezTo>
                      <a:pt x="1157" y="34"/>
                      <a:pt x="1119" y="1"/>
                      <a:pt x="1078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3" name="Google Shape;306;p27">
                <a:extLst>
                  <a:ext uri="{FF2B5EF4-FFF2-40B4-BE49-F238E27FC236}">
                    <a16:creationId xmlns:a16="http://schemas.microsoft.com/office/drawing/2014/main" id="{E62CA09E-EE2F-5C34-9921-1CED0B85F676}"/>
                  </a:ext>
                </a:extLst>
              </p:cNvPr>
              <p:cNvSpPr/>
              <p:nvPr/>
            </p:nvSpPr>
            <p:spPr>
              <a:xfrm>
                <a:off x="4266760" y="1560731"/>
                <a:ext cx="54665" cy="8420"/>
              </a:xfrm>
              <a:custGeom>
                <a:avLst/>
                <a:gdLst/>
                <a:ahLst/>
                <a:cxnLst/>
                <a:rect l="l" t="t" r="r" b="b"/>
                <a:pathLst>
                  <a:path w="1240" h="191" extrusionOk="0">
                    <a:moveTo>
                      <a:pt x="132" y="0"/>
                    </a:moveTo>
                    <a:cubicBezTo>
                      <a:pt x="1" y="0"/>
                      <a:pt x="1" y="191"/>
                      <a:pt x="132" y="191"/>
                    </a:cubicBezTo>
                    <a:lnTo>
                      <a:pt x="1108" y="191"/>
                    </a:lnTo>
                    <a:cubicBezTo>
                      <a:pt x="1239" y="191"/>
                      <a:pt x="1239" y="0"/>
                      <a:pt x="1108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4" name="Google Shape;307;p27">
                <a:extLst>
                  <a:ext uri="{FF2B5EF4-FFF2-40B4-BE49-F238E27FC236}">
                    <a16:creationId xmlns:a16="http://schemas.microsoft.com/office/drawing/2014/main" id="{C461ADE9-C7B7-FF57-1A38-1D212D6AC43F}"/>
                  </a:ext>
                </a:extLst>
              </p:cNvPr>
              <p:cNvSpPr/>
              <p:nvPr/>
            </p:nvSpPr>
            <p:spPr>
              <a:xfrm>
                <a:off x="4362292" y="1636821"/>
                <a:ext cx="66172" cy="56341"/>
              </a:xfrm>
              <a:custGeom>
                <a:avLst/>
                <a:gdLst/>
                <a:ahLst/>
                <a:cxnLst/>
                <a:rect l="l" t="t" r="r" b="b"/>
                <a:pathLst>
                  <a:path w="1501" h="1278" extrusionOk="0">
                    <a:moveTo>
                      <a:pt x="858" y="0"/>
                    </a:moveTo>
                    <a:cubicBezTo>
                      <a:pt x="287" y="0"/>
                      <a:pt x="1" y="691"/>
                      <a:pt x="406" y="1096"/>
                    </a:cubicBezTo>
                    <a:cubicBezTo>
                      <a:pt x="535" y="1222"/>
                      <a:pt x="694" y="1278"/>
                      <a:pt x="850" y="1278"/>
                    </a:cubicBezTo>
                    <a:cubicBezTo>
                      <a:pt x="1182" y="1278"/>
                      <a:pt x="1501" y="1024"/>
                      <a:pt x="1501" y="643"/>
                    </a:cubicBezTo>
                    <a:cubicBezTo>
                      <a:pt x="1501" y="286"/>
                      <a:pt x="1215" y="0"/>
                      <a:pt x="858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5" name="Google Shape;308;p27">
                <a:extLst>
                  <a:ext uri="{FF2B5EF4-FFF2-40B4-BE49-F238E27FC236}">
                    <a16:creationId xmlns:a16="http://schemas.microsoft.com/office/drawing/2014/main" id="{F8A00249-9B25-392B-B28C-D283A450886F}"/>
                  </a:ext>
                </a:extLst>
              </p:cNvPr>
              <p:cNvSpPr/>
              <p:nvPr/>
            </p:nvSpPr>
            <p:spPr>
              <a:xfrm>
                <a:off x="4407435" y="1615308"/>
                <a:ext cx="28391" cy="24688"/>
              </a:xfrm>
              <a:custGeom>
                <a:avLst/>
                <a:gdLst/>
                <a:ahLst/>
                <a:cxnLst/>
                <a:rect l="l" t="t" r="r" b="b"/>
                <a:pathLst>
                  <a:path w="644" h="560" extrusionOk="0">
                    <a:moveTo>
                      <a:pt x="370" y="0"/>
                    </a:moveTo>
                    <a:cubicBezTo>
                      <a:pt x="120" y="0"/>
                      <a:pt x="1" y="298"/>
                      <a:pt x="167" y="477"/>
                    </a:cubicBezTo>
                    <a:cubicBezTo>
                      <a:pt x="225" y="534"/>
                      <a:pt x="295" y="560"/>
                      <a:pt x="363" y="560"/>
                    </a:cubicBezTo>
                    <a:cubicBezTo>
                      <a:pt x="507" y="560"/>
                      <a:pt x="644" y="447"/>
                      <a:pt x="644" y="286"/>
                    </a:cubicBezTo>
                    <a:cubicBezTo>
                      <a:pt x="644" y="131"/>
                      <a:pt x="525" y="0"/>
                      <a:pt x="370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6" name="Google Shape;309;p27">
                <a:extLst>
                  <a:ext uri="{FF2B5EF4-FFF2-40B4-BE49-F238E27FC236}">
                    <a16:creationId xmlns:a16="http://schemas.microsoft.com/office/drawing/2014/main" id="{F6AC87CB-4F7A-C3A4-0C3B-F48836DD08D1}"/>
                  </a:ext>
                </a:extLst>
              </p:cNvPr>
              <p:cNvSpPr/>
              <p:nvPr/>
            </p:nvSpPr>
            <p:spPr>
              <a:xfrm>
                <a:off x="4375430" y="1608960"/>
                <a:ext cx="28920" cy="24335"/>
              </a:xfrm>
              <a:custGeom>
                <a:avLst/>
                <a:gdLst/>
                <a:ahLst/>
                <a:cxnLst/>
                <a:rect l="l" t="t" r="r" b="b"/>
                <a:pathLst>
                  <a:path w="656" h="552" extrusionOk="0">
                    <a:moveTo>
                      <a:pt x="389" y="1"/>
                    </a:moveTo>
                    <a:cubicBezTo>
                      <a:pt x="383" y="1"/>
                      <a:pt x="376" y="1"/>
                      <a:pt x="370" y="1"/>
                    </a:cubicBezTo>
                    <a:cubicBezTo>
                      <a:pt x="119" y="1"/>
                      <a:pt x="0" y="299"/>
                      <a:pt x="179" y="466"/>
                    </a:cubicBezTo>
                    <a:cubicBezTo>
                      <a:pt x="234" y="525"/>
                      <a:pt x="305" y="551"/>
                      <a:pt x="375" y="551"/>
                    </a:cubicBezTo>
                    <a:cubicBezTo>
                      <a:pt x="517" y="551"/>
                      <a:pt x="655" y="443"/>
                      <a:pt x="655" y="275"/>
                    </a:cubicBezTo>
                    <a:cubicBezTo>
                      <a:pt x="644" y="127"/>
                      <a:pt x="534" y="1"/>
                      <a:pt x="389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7" name="Google Shape;310;p27">
                <a:extLst>
                  <a:ext uri="{FF2B5EF4-FFF2-40B4-BE49-F238E27FC236}">
                    <a16:creationId xmlns:a16="http://schemas.microsoft.com/office/drawing/2014/main" id="{21318112-C9B5-C5EE-0405-B1F2EF559DFE}"/>
                  </a:ext>
                </a:extLst>
              </p:cNvPr>
              <p:cNvSpPr/>
              <p:nvPr/>
            </p:nvSpPr>
            <p:spPr>
              <a:xfrm>
                <a:off x="4427406" y="1639951"/>
                <a:ext cx="28876" cy="24688"/>
              </a:xfrm>
              <a:custGeom>
                <a:avLst/>
                <a:gdLst/>
                <a:ahLst/>
                <a:cxnLst/>
                <a:rect l="l" t="t" r="r" b="b"/>
                <a:pathLst>
                  <a:path w="655" h="560" extrusionOk="0">
                    <a:moveTo>
                      <a:pt x="369" y="1"/>
                    </a:moveTo>
                    <a:cubicBezTo>
                      <a:pt x="119" y="1"/>
                      <a:pt x="0" y="299"/>
                      <a:pt x="179" y="477"/>
                    </a:cubicBezTo>
                    <a:cubicBezTo>
                      <a:pt x="232" y="534"/>
                      <a:pt x="300" y="560"/>
                      <a:pt x="368" y="560"/>
                    </a:cubicBezTo>
                    <a:cubicBezTo>
                      <a:pt x="512" y="560"/>
                      <a:pt x="655" y="445"/>
                      <a:pt x="655" y="275"/>
                    </a:cubicBezTo>
                    <a:cubicBezTo>
                      <a:pt x="655" y="120"/>
                      <a:pt x="524" y="1"/>
                      <a:pt x="369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8" name="Google Shape;311;p27">
                <a:extLst>
                  <a:ext uri="{FF2B5EF4-FFF2-40B4-BE49-F238E27FC236}">
                    <a16:creationId xmlns:a16="http://schemas.microsoft.com/office/drawing/2014/main" id="{F7B18A42-562A-851B-F5AB-4832334E70A6}"/>
                  </a:ext>
                </a:extLst>
              </p:cNvPr>
              <p:cNvSpPr/>
              <p:nvPr/>
            </p:nvSpPr>
            <p:spPr>
              <a:xfrm>
                <a:off x="4411139" y="1559144"/>
                <a:ext cx="57222" cy="43071"/>
              </a:xfrm>
              <a:custGeom>
                <a:avLst/>
                <a:gdLst/>
                <a:ahLst/>
                <a:cxnLst/>
                <a:rect l="l" t="t" r="r" b="b"/>
                <a:pathLst>
                  <a:path w="1298" h="977" extrusionOk="0">
                    <a:moveTo>
                      <a:pt x="655" y="0"/>
                    </a:moveTo>
                    <a:cubicBezTo>
                      <a:pt x="530" y="0"/>
                      <a:pt x="405" y="48"/>
                      <a:pt x="310" y="143"/>
                    </a:cubicBezTo>
                    <a:cubicBezTo>
                      <a:pt x="0" y="453"/>
                      <a:pt x="226" y="977"/>
                      <a:pt x="655" y="977"/>
                    </a:cubicBezTo>
                    <a:cubicBezTo>
                      <a:pt x="1084" y="977"/>
                      <a:pt x="1298" y="453"/>
                      <a:pt x="1000" y="143"/>
                    </a:cubicBezTo>
                    <a:cubicBezTo>
                      <a:pt x="905" y="48"/>
                      <a:pt x="780" y="0"/>
                      <a:pt x="655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9" name="Google Shape;312;p27">
                <a:extLst>
                  <a:ext uri="{FF2B5EF4-FFF2-40B4-BE49-F238E27FC236}">
                    <a16:creationId xmlns:a16="http://schemas.microsoft.com/office/drawing/2014/main" id="{1F60013A-1968-0778-E4D4-F5EAB63B70A8}"/>
                  </a:ext>
                </a:extLst>
              </p:cNvPr>
              <p:cNvSpPr/>
              <p:nvPr/>
            </p:nvSpPr>
            <p:spPr>
              <a:xfrm>
                <a:off x="4420044" y="1538556"/>
                <a:ext cx="25217" cy="18516"/>
              </a:xfrm>
              <a:custGeom>
                <a:avLst/>
                <a:gdLst/>
                <a:ahLst/>
                <a:cxnLst/>
                <a:rect l="l" t="t" r="r" b="b"/>
                <a:pathLst>
                  <a:path w="572" h="420" extrusionOk="0">
                    <a:moveTo>
                      <a:pt x="280" y="0"/>
                    </a:moveTo>
                    <a:cubicBezTo>
                      <a:pt x="227" y="0"/>
                      <a:pt x="173" y="21"/>
                      <a:pt x="131" y="63"/>
                    </a:cubicBezTo>
                    <a:cubicBezTo>
                      <a:pt x="0" y="193"/>
                      <a:pt x="96" y="420"/>
                      <a:pt x="286" y="420"/>
                    </a:cubicBezTo>
                    <a:cubicBezTo>
                      <a:pt x="477" y="420"/>
                      <a:pt x="572" y="193"/>
                      <a:pt x="429" y="63"/>
                    </a:cubicBezTo>
                    <a:cubicBezTo>
                      <a:pt x="387" y="21"/>
                      <a:pt x="334" y="0"/>
                      <a:pt x="280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70" name="Google Shape;313;p27">
                <a:extLst>
                  <a:ext uri="{FF2B5EF4-FFF2-40B4-BE49-F238E27FC236}">
                    <a16:creationId xmlns:a16="http://schemas.microsoft.com/office/drawing/2014/main" id="{E4D4626D-F365-94AE-B2E5-121A508ACABD}"/>
                  </a:ext>
                </a:extLst>
              </p:cNvPr>
              <p:cNvSpPr/>
              <p:nvPr/>
            </p:nvSpPr>
            <p:spPr>
              <a:xfrm>
                <a:off x="4399059" y="1552178"/>
                <a:ext cx="25217" cy="1856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421" extrusionOk="0">
                    <a:moveTo>
                      <a:pt x="292" y="1"/>
                    </a:moveTo>
                    <a:cubicBezTo>
                      <a:pt x="238" y="1"/>
                      <a:pt x="185" y="21"/>
                      <a:pt x="143" y="63"/>
                    </a:cubicBezTo>
                    <a:cubicBezTo>
                      <a:pt x="0" y="194"/>
                      <a:pt x="95" y="420"/>
                      <a:pt x="286" y="420"/>
                    </a:cubicBezTo>
                    <a:cubicBezTo>
                      <a:pt x="476" y="420"/>
                      <a:pt x="572" y="194"/>
                      <a:pt x="441" y="63"/>
                    </a:cubicBezTo>
                    <a:cubicBezTo>
                      <a:pt x="399" y="21"/>
                      <a:pt x="345" y="1"/>
                      <a:pt x="292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71" name="Google Shape;314;p27">
                <a:extLst>
                  <a:ext uri="{FF2B5EF4-FFF2-40B4-BE49-F238E27FC236}">
                    <a16:creationId xmlns:a16="http://schemas.microsoft.com/office/drawing/2014/main" id="{00796C03-9FCB-FC5C-2FBB-2D94E6AF3E78}"/>
                  </a:ext>
                </a:extLst>
              </p:cNvPr>
              <p:cNvSpPr/>
              <p:nvPr/>
            </p:nvSpPr>
            <p:spPr>
              <a:xfrm>
                <a:off x="4444202" y="1541157"/>
                <a:ext cx="24688" cy="18560"/>
              </a:xfrm>
              <a:custGeom>
                <a:avLst/>
                <a:gdLst/>
                <a:ahLst/>
                <a:cxnLst/>
                <a:rect l="l" t="t" r="r" b="b"/>
                <a:pathLst>
                  <a:path w="560" h="421" extrusionOk="0">
                    <a:moveTo>
                      <a:pt x="280" y="1"/>
                    </a:moveTo>
                    <a:cubicBezTo>
                      <a:pt x="226" y="1"/>
                      <a:pt x="173" y="21"/>
                      <a:pt x="131" y="63"/>
                    </a:cubicBezTo>
                    <a:cubicBezTo>
                      <a:pt x="0" y="194"/>
                      <a:pt x="95" y="420"/>
                      <a:pt x="286" y="420"/>
                    </a:cubicBezTo>
                    <a:cubicBezTo>
                      <a:pt x="464" y="420"/>
                      <a:pt x="560" y="194"/>
                      <a:pt x="429" y="63"/>
                    </a:cubicBezTo>
                    <a:cubicBezTo>
                      <a:pt x="387" y="21"/>
                      <a:pt x="334" y="1"/>
                      <a:pt x="280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</p:grp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63192764-C195-1CCC-D89B-F4EDE479C1FA}"/>
                </a:ext>
              </a:extLst>
            </p:cNvPr>
            <p:cNvSpPr txBox="1"/>
            <p:nvPr/>
          </p:nvSpPr>
          <p:spPr>
            <a:xfrm>
              <a:off x="3877638" y="5564860"/>
              <a:ext cx="5306047" cy="914897"/>
            </a:xfrm>
            <a:prstGeom prst="roundRect">
              <a:avLst/>
            </a:prstGeom>
            <a:noFill/>
            <a:ln w="5715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en-US" sz="2800" b="1" dirty="0" err="1">
                  <a:solidFill>
                    <a:schemeClr val="accent6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Tiếp</a:t>
              </a:r>
              <a:r>
                <a:rPr lang="en-US" sz="2800" b="1" dirty="0">
                  <a:solidFill>
                    <a:schemeClr val="accent6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800" b="1" dirty="0" err="1">
                  <a:solidFill>
                    <a:schemeClr val="accent6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tục</a:t>
              </a:r>
              <a:r>
                <a:rPr lang="en-US" sz="2800" b="1" dirty="0">
                  <a:solidFill>
                    <a:schemeClr val="accent6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800" b="1" dirty="0" err="1">
                  <a:solidFill>
                    <a:schemeClr val="accent6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bật</a:t>
              </a:r>
              <a:r>
                <a:rPr lang="en-US" sz="2800" b="1" dirty="0">
                  <a:solidFill>
                    <a:schemeClr val="accent6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800" b="1" dirty="0" err="1">
                  <a:solidFill>
                    <a:schemeClr val="accent6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các</a:t>
              </a:r>
              <a:r>
                <a:rPr lang="en-US" sz="2800" b="1" dirty="0">
                  <a:solidFill>
                    <a:schemeClr val="accent6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800" b="1" dirty="0" err="1">
                  <a:solidFill>
                    <a:schemeClr val="accent6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thiết</a:t>
              </a:r>
              <a:r>
                <a:rPr lang="en-US" sz="2800" b="1" dirty="0">
                  <a:solidFill>
                    <a:schemeClr val="accent6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800" b="1" dirty="0" err="1">
                  <a:solidFill>
                    <a:schemeClr val="accent6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bị</a:t>
              </a:r>
              <a:r>
                <a:rPr lang="en-US" sz="2800" b="1" dirty="0">
                  <a:solidFill>
                    <a:schemeClr val="accent6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800" b="1" dirty="0" err="1">
                  <a:solidFill>
                    <a:schemeClr val="accent6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điện</a:t>
              </a:r>
              <a:r>
                <a:rPr lang="en-US" sz="2800" b="1" dirty="0">
                  <a:solidFill>
                    <a:schemeClr val="accent6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800" b="1" dirty="0" err="1">
                  <a:solidFill>
                    <a:schemeClr val="accent6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khi</a:t>
              </a:r>
              <a:r>
                <a:rPr lang="en-US" sz="2800" b="1" dirty="0">
                  <a:solidFill>
                    <a:schemeClr val="accent6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800" b="1" dirty="0" err="1">
                  <a:solidFill>
                    <a:schemeClr val="accent6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đi</a:t>
              </a:r>
              <a:r>
                <a:rPr lang="en-US" sz="2800" b="1" dirty="0">
                  <a:solidFill>
                    <a:schemeClr val="accent6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800" b="1" dirty="0" err="1">
                  <a:solidFill>
                    <a:schemeClr val="accent6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ra</a:t>
              </a:r>
              <a:r>
                <a:rPr lang="en-US" sz="2800" b="1" dirty="0">
                  <a:solidFill>
                    <a:schemeClr val="accent6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800" b="1" dirty="0" err="1">
                  <a:solidFill>
                    <a:schemeClr val="accent6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ngoài</a:t>
              </a:r>
              <a:r>
                <a:rPr lang="en-US" sz="2800" b="1" dirty="0">
                  <a:solidFill>
                    <a:schemeClr val="accent6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  <a:endParaRPr lang="vi-VN" sz="2800" b="1" i="0" dirty="0">
                <a:solidFill>
                  <a:schemeClr val="accent6">
                    <a:lumMod val="50000"/>
                  </a:schemeClr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72" name="Google Shape;1408;p39">
            <a:extLst>
              <a:ext uri="{FF2B5EF4-FFF2-40B4-BE49-F238E27FC236}">
                <a16:creationId xmlns:a16="http://schemas.microsoft.com/office/drawing/2014/main" id="{4A1674AE-2208-97A4-900D-6AF716BFBC0A}"/>
              </a:ext>
            </a:extLst>
          </p:cNvPr>
          <p:cNvGrpSpPr/>
          <p:nvPr/>
        </p:nvGrpSpPr>
        <p:grpSpPr>
          <a:xfrm flipH="1">
            <a:off x="9672318" y="2202901"/>
            <a:ext cx="1805754" cy="1610631"/>
            <a:chOff x="2178000" y="1370575"/>
            <a:chExt cx="1417475" cy="1417450"/>
          </a:xfrm>
        </p:grpSpPr>
        <p:sp>
          <p:nvSpPr>
            <p:cNvPr id="73" name="Google Shape;1409;p39">
              <a:extLst>
                <a:ext uri="{FF2B5EF4-FFF2-40B4-BE49-F238E27FC236}">
                  <a16:creationId xmlns:a16="http://schemas.microsoft.com/office/drawing/2014/main" id="{99175767-3448-B70F-22A2-6A86A10CC297}"/>
                </a:ext>
              </a:extLst>
            </p:cNvPr>
            <p:cNvSpPr/>
            <p:nvPr/>
          </p:nvSpPr>
          <p:spPr>
            <a:xfrm>
              <a:off x="2437575" y="1615825"/>
              <a:ext cx="926925" cy="926925"/>
            </a:xfrm>
            <a:custGeom>
              <a:avLst/>
              <a:gdLst/>
              <a:ahLst/>
              <a:cxnLst/>
              <a:rect l="l" t="t" r="r" b="b"/>
              <a:pathLst>
                <a:path w="37077" h="37077" extrusionOk="0">
                  <a:moveTo>
                    <a:pt x="18538" y="1"/>
                  </a:moveTo>
                  <a:cubicBezTo>
                    <a:pt x="8299" y="1"/>
                    <a:pt x="0" y="8300"/>
                    <a:pt x="0" y="18539"/>
                  </a:cubicBezTo>
                  <a:cubicBezTo>
                    <a:pt x="0" y="28778"/>
                    <a:pt x="8299" y="37077"/>
                    <a:pt x="18538" y="37077"/>
                  </a:cubicBezTo>
                  <a:cubicBezTo>
                    <a:pt x="28778" y="37077"/>
                    <a:pt x="37076" y="28778"/>
                    <a:pt x="37076" y="18539"/>
                  </a:cubicBezTo>
                  <a:cubicBezTo>
                    <a:pt x="37076" y="8300"/>
                    <a:pt x="28778" y="1"/>
                    <a:pt x="18538" y="1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rgbClr val="FFC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74" name="Google Shape;1410;p39">
              <a:extLst>
                <a:ext uri="{FF2B5EF4-FFF2-40B4-BE49-F238E27FC236}">
                  <a16:creationId xmlns:a16="http://schemas.microsoft.com/office/drawing/2014/main" id="{8B0FE207-D053-5E11-FD4B-3F0B66C099C5}"/>
                </a:ext>
              </a:extLst>
            </p:cNvPr>
            <p:cNvSpPr/>
            <p:nvPr/>
          </p:nvSpPr>
          <p:spPr>
            <a:xfrm>
              <a:off x="2725998" y="1974523"/>
              <a:ext cx="37100" cy="73041"/>
            </a:xfrm>
            <a:custGeom>
              <a:avLst/>
              <a:gdLst/>
              <a:ahLst/>
              <a:cxnLst/>
              <a:rect l="l" t="t" r="r" b="b"/>
              <a:pathLst>
                <a:path w="1120" h="2205" extrusionOk="0">
                  <a:moveTo>
                    <a:pt x="547" y="1"/>
                  </a:moveTo>
                  <a:cubicBezTo>
                    <a:pt x="543" y="1"/>
                    <a:pt x="540" y="1"/>
                    <a:pt x="536" y="1"/>
                  </a:cubicBezTo>
                  <a:cubicBezTo>
                    <a:pt x="239" y="13"/>
                    <a:pt x="1" y="501"/>
                    <a:pt x="13" y="1120"/>
                  </a:cubicBezTo>
                  <a:cubicBezTo>
                    <a:pt x="24" y="1720"/>
                    <a:pt x="280" y="2204"/>
                    <a:pt x="573" y="2204"/>
                  </a:cubicBezTo>
                  <a:cubicBezTo>
                    <a:pt x="577" y="2204"/>
                    <a:pt x="581" y="2204"/>
                    <a:pt x="584" y="2204"/>
                  </a:cubicBezTo>
                  <a:cubicBezTo>
                    <a:pt x="882" y="2204"/>
                    <a:pt x="1120" y="1704"/>
                    <a:pt x="1108" y="1097"/>
                  </a:cubicBezTo>
                  <a:cubicBezTo>
                    <a:pt x="1096" y="496"/>
                    <a:pt x="840" y="1"/>
                    <a:pt x="547" y="1"/>
                  </a:cubicBezTo>
                  <a:close/>
                </a:path>
              </a:pathLst>
            </a:custGeom>
            <a:solidFill>
              <a:srgbClr val="804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75" name="Google Shape;1411;p39">
              <a:extLst>
                <a:ext uri="{FF2B5EF4-FFF2-40B4-BE49-F238E27FC236}">
                  <a16:creationId xmlns:a16="http://schemas.microsoft.com/office/drawing/2014/main" id="{14150489-733D-10E3-CEB0-1F5C7FAACFC6}"/>
                </a:ext>
              </a:extLst>
            </p:cNvPr>
            <p:cNvSpPr/>
            <p:nvPr/>
          </p:nvSpPr>
          <p:spPr>
            <a:xfrm>
              <a:off x="3037174" y="1967832"/>
              <a:ext cx="37100" cy="73405"/>
            </a:xfrm>
            <a:custGeom>
              <a:avLst/>
              <a:gdLst/>
              <a:ahLst/>
              <a:cxnLst/>
              <a:rect l="l" t="t" r="r" b="b"/>
              <a:pathLst>
                <a:path w="1120" h="2216" extrusionOk="0">
                  <a:moveTo>
                    <a:pt x="537" y="1"/>
                  </a:moveTo>
                  <a:cubicBezTo>
                    <a:pt x="239" y="13"/>
                    <a:pt x="1" y="513"/>
                    <a:pt x="25" y="1120"/>
                  </a:cubicBezTo>
                  <a:cubicBezTo>
                    <a:pt x="36" y="1727"/>
                    <a:pt x="286" y="2215"/>
                    <a:pt x="584" y="2215"/>
                  </a:cubicBezTo>
                  <a:cubicBezTo>
                    <a:pt x="894" y="2203"/>
                    <a:pt x="1120" y="1703"/>
                    <a:pt x="1108" y="1096"/>
                  </a:cubicBezTo>
                  <a:cubicBezTo>
                    <a:pt x="1096" y="501"/>
                    <a:pt x="846" y="1"/>
                    <a:pt x="537" y="1"/>
                  </a:cubicBezTo>
                  <a:close/>
                </a:path>
              </a:pathLst>
            </a:custGeom>
            <a:solidFill>
              <a:srgbClr val="804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76" name="Google Shape;1412;p39">
              <a:extLst>
                <a:ext uri="{FF2B5EF4-FFF2-40B4-BE49-F238E27FC236}">
                  <a16:creationId xmlns:a16="http://schemas.microsoft.com/office/drawing/2014/main" id="{1ADE28C3-D368-589E-9912-58B2DB87755F}"/>
                </a:ext>
              </a:extLst>
            </p:cNvPr>
            <p:cNvSpPr/>
            <p:nvPr/>
          </p:nvSpPr>
          <p:spPr>
            <a:xfrm>
              <a:off x="2841173" y="2079427"/>
              <a:ext cx="120708" cy="48992"/>
            </a:xfrm>
            <a:custGeom>
              <a:avLst/>
              <a:gdLst/>
              <a:ahLst/>
              <a:cxnLst/>
              <a:rect l="l" t="t" r="r" b="b"/>
              <a:pathLst>
                <a:path w="3644" h="1479" extrusionOk="0">
                  <a:moveTo>
                    <a:pt x="3617" y="1"/>
                  </a:moveTo>
                  <a:cubicBezTo>
                    <a:pt x="3578" y="1"/>
                    <a:pt x="3458" y="223"/>
                    <a:pt x="3191" y="525"/>
                  </a:cubicBezTo>
                  <a:cubicBezTo>
                    <a:pt x="3036" y="704"/>
                    <a:pt x="2858" y="870"/>
                    <a:pt x="2655" y="989"/>
                  </a:cubicBezTo>
                  <a:cubicBezTo>
                    <a:pt x="2417" y="1144"/>
                    <a:pt x="2143" y="1228"/>
                    <a:pt x="1858" y="1251"/>
                  </a:cubicBezTo>
                  <a:cubicBezTo>
                    <a:pt x="1834" y="1252"/>
                    <a:pt x="1810" y="1253"/>
                    <a:pt x="1786" y="1253"/>
                  </a:cubicBezTo>
                  <a:cubicBezTo>
                    <a:pt x="1525" y="1253"/>
                    <a:pt x="1265" y="1193"/>
                    <a:pt x="1036" y="1073"/>
                  </a:cubicBezTo>
                  <a:cubicBezTo>
                    <a:pt x="822" y="978"/>
                    <a:pt x="631" y="835"/>
                    <a:pt x="465" y="668"/>
                  </a:cubicBezTo>
                  <a:cubicBezTo>
                    <a:pt x="192" y="384"/>
                    <a:pt x="82" y="143"/>
                    <a:pt x="41" y="143"/>
                  </a:cubicBezTo>
                  <a:cubicBezTo>
                    <a:pt x="39" y="143"/>
                    <a:pt x="38" y="143"/>
                    <a:pt x="36" y="144"/>
                  </a:cubicBezTo>
                  <a:cubicBezTo>
                    <a:pt x="0" y="156"/>
                    <a:pt x="60" y="418"/>
                    <a:pt x="334" y="775"/>
                  </a:cubicBezTo>
                  <a:cubicBezTo>
                    <a:pt x="500" y="978"/>
                    <a:pt x="703" y="1144"/>
                    <a:pt x="929" y="1263"/>
                  </a:cubicBezTo>
                  <a:cubicBezTo>
                    <a:pt x="1194" y="1407"/>
                    <a:pt x="1490" y="1479"/>
                    <a:pt x="1789" y="1479"/>
                  </a:cubicBezTo>
                  <a:cubicBezTo>
                    <a:pt x="1812" y="1479"/>
                    <a:pt x="1835" y="1478"/>
                    <a:pt x="1858" y="1478"/>
                  </a:cubicBezTo>
                  <a:cubicBezTo>
                    <a:pt x="2191" y="1466"/>
                    <a:pt x="2501" y="1359"/>
                    <a:pt x="2763" y="1168"/>
                  </a:cubicBezTo>
                  <a:cubicBezTo>
                    <a:pt x="2977" y="1025"/>
                    <a:pt x="3167" y="847"/>
                    <a:pt x="3322" y="632"/>
                  </a:cubicBezTo>
                  <a:cubicBezTo>
                    <a:pt x="3572" y="275"/>
                    <a:pt x="3644" y="13"/>
                    <a:pt x="3620" y="1"/>
                  </a:cubicBezTo>
                  <a:cubicBezTo>
                    <a:pt x="3619" y="1"/>
                    <a:pt x="3618" y="1"/>
                    <a:pt x="3617" y="1"/>
                  </a:cubicBezTo>
                  <a:close/>
                </a:path>
              </a:pathLst>
            </a:custGeom>
            <a:solidFill>
              <a:srgbClr val="804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77" name="Google Shape;1413;p39">
              <a:extLst>
                <a:ext uri="{FF2B5EF4-FFF2-40B4-BE49-F238E27FC236}">
                  <a16:creationId xmlns:a16="http://schemas.microsoft.com/office/drawing/2014/main" id="{95BD61DA-EA24-1C9A-A6E3-AAD3BDD50179}"/>
                </a:ext>
              </a:extLst>
            </p:cNvPr>
            <p:cNvSpPr/>
            <p:nvPr/>
          </p:nvSpPr>
          <p:spPr>
            <a:xfrm>
              <a:off x="2644775" y="2060116"/>
              <a:ext cx="143564" cy="122331"/>
            </a:xfrm>
            <a:custGeom>
              <a:avLst/>
              <a:gdLst/>
              <a:ahLst/>
              <a:cxnLst/>
              <a:rect l="l" t="t" r="r" b="b"/>
              <a:pathLst>
                <a:path w="4334" h="3693" extrusionOk="0">
                  <a:moveTo>
                    <a:pt x="2182" y="0"/>
                  </a:moveTo>
                  <a:cubicBezTo>
                    <a:pt x="2165" y="0"/>
                    <a:pt x="2148" y="1"/>
                    <a:pt x="2131" y="1"/>
                  </a:cubicBezTo>
                  <a:cubicBezTo>
                    <a:pt x="941" y="25"/>
                    <a:pt x="0" y="870"/>
                    <a:pt x="24" y="1894"/>
                  </a:cubicBezTo>
                  <a:cubicBezTo>
                    <a:pt x="36" y="2891"/>
                    <a:pt x="984" y="3692"/>
                    <a:pt x="2151" y="3692"/>
                  </a:cubicBezTo>
                  <a:cubicBezTo>
                    <a:pt x="2168" y="3692"/>
                    <a:pt x="2186" y="3692"/>
                    <a:pt x="2203" y="3692"/>
                  </a:cubicBezTo>
                  <a:cubicBezTo>
                    <a:pt x="3393" y="3668"/>
                    <a:pt x="4334" y="2823"/>
                    <a:pt x="4322" y="1799"/>
                  </a:cubicBezTo>
                  <a:cubicBezTo>
                    <a:pt x="4299" y="801"/>
                    <a:pt x="3338" y="0"/>
                    <a:pt x="2182" y="0"/>
                  </a:cubicBezTo>
                  <a:close/>
                </a:path>
              </a:pathLst>
            </a:custGeom>
            <a:solidFill>
              <a:srgbClr val="EEA3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78" name="Google Shape;1414;p39">
              <a:extLst>
                <a:ext uri="{FF2B5EF4-FFF2-40B4-BE49-F238E27FC236}">
                  <a16:creationId xmlns:a16="http://schemas.microsoft.com/office/drawing/2014/main" id="{DE6B3D62-DEE3-33F4-DC90-EA692BD28A7A}"/>
                </a:ext>
              </a:extLst>
            </p:cNvPr>
            <p:cNvSpPr/>
            <p:nvPr/>
          </p:nvSpPr>
          <p:spPr>
            <a:xfrm>
              <a:off x="3015080" y="2052232"/>
              <a:ext cx="143994" cy="122728"/>
            </a:xfrm>
            <a:custGeom>
              <a:avLst/>
              <a:gdLst/>
              <a:ahLst/>
              <a:cxnLst/>
              <a:rect l="l" t="t" r="r" b="b"/>
              <a:pathLst>
                <a:path w="4347" h="3705" extrusionOk="0">
                  <a:moveTo>
                    <a:pt x="2183" y="0"/>
                  </a:moveTo>
                  <a:cubicBezTo>
                    <a:pt x="2166" y="0"/>
                    <a:pt x="2149" y="0"/>
                    <a:pt x="2132" y="1"/>
                  </a:cubicBezTo>
                  <a:cubicBezTo>
                    <a:pt x="953" y="25"/>
                    <a:pt x="1" y="870"/>
                    <a:pt x="25" y="1894"/>
                  </a:cubicBezTo>
                  <a:cubicBezTo>
                    <a:pt x="48" y="2903"/>
                    <a:pt x="997" y="3704"/>
                    <a:pt x="2164" y="3704"/>
                  </a:cubicBezTo>
                  <a:cubicBezTo>
                    <a:pt x="2181" y="3704"/>
                    <a:pt x="2198" y="3704"/>
                    <a:pt x="2216" y="3704"/>
                  </a:cubicBezTo>
                  <a:cubicBezTo>
                    <a:pt x="3394" y="3680"/>
                    <a:pt x="4347" y="2823"/>
                    <a:pt x="4323" y="1810"/>
                  </a:cubicBezTo>
                  <a:cubicBezTo>
                    <a:pt x="4299" y="801"/>
                    <a:pt x="3351" y="0"/>
                    <a:pt x="2183" y="0"/>
                  </a:cubicBezTo>
                  <a:close/>
                </a:path>
              </a:pathLst>
            </a:custGeom>
            <a:solidFill>
              <a:srgbClr val="EEA3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79" name="Google Shape;1415;p39">
              <a:extLst>
                <a:ext uri="{FF2B5EF4-FFF2-40B4-BE49-F238E27FC236}">
                  <a16:creationId xmlns:a16="http://schemas.microsoft.com/office/drawing/2014/main" id="{77D8B32D-11E9-C20B-466C-C5EB737AF1B4}"/>
                </a:ext>
              </a:extLst>
            </p:cNvPr>
            <p:cNvSpPr/>
            <p:nvPr/>
          </p:nvSpPr>
          <p:spPr>
            <a:xfrm>
              <a:off x="2833150" y="1370575"/>
              <a:ext cx="166725" cy="183375"/>
            </a:xfrm>
            <a:custGeom>
              <a:avLst/>
              <a:gdLst/>
              <a:ahLst/>
              <a:cxnLst/>
              <a:rect l="l" t="t" r="r" b="b"/>
              <a:pathLst>
                <a:path w="6669" h="7335" extrusionOk="0">
                  <a:moveTo>
                    <a:pt x="3334" y="0"/>
                  </a:moveTo>
                  <a:lnTo>
                    <a:pt x="1" y="7334"/>
                  </a:lnTo>
                  <a:lnTo>
                    <a:pt x="6668" y="7334"/>
                  </a:lnTo>
                  <a:lnTo>
                    <a:pt x="3334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80" name="Google Shape;1416;p39">
              <a:extLst>
                <a:ext uri="{FF2B5EF4-FFF2-40B4-BE49-F238E27FC236}">
                  <a16:creationId xmlns:a16="http://schemas.microsoft.com/office/drawing/2014/main" id="{DF4D6F14-C9EA-F33D-5A98-8A3958E9352C}"/>
                </a:ext>
              </a:extLst>
            </p:cNvPr>
            <p:cNvSpPr/>
            <p:nvPr/>
          </p:nvSpPr>
          <p:spPr>
            <a:xfrm>
              <a:off x="2833150" y="2604650"/>
              <a:ext cx="166725" cy="183375"/>
            </a:xfrm>
            <a:custGeom>
              <a:avLst/>
              <a:gdLst/>
              <a:ahLst/>
              <a:cxnLst/>
              <a:rect l="l" t="t" r="r" b="b"/>
              <a:pathLst>
                <a:path w="6669" h="7335" extrusionOk="0">
                  <a:moveTo>
                    <a:pt x="1" y="0"/>
                  </a:moveTo>
                  <a:lnTo>
                    <a:pt x="3334" y="7335"/>
                  </a:lnTo>
                  <a:lnTo>
                    <a:pt x="6668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81" name="Google Shape;1417;p39">
              <a:extLst>
                <a:ext uri="{FF2B5EF4-FFF2-40B4-BE49-F238E27FC236}">
                  <a16:creationId xmlns:a16="http://schemas.microsoft.com/office/drawing/2014/main" id="{7E405B8A-8AB7-AB06-06DF-7201CB13B4F8}"/>
                </a:ext>
              </a:extLst>
            </p:cNvPr>
            <p:cNvSpPr/>
            <p:nvPr/>
          </p:nvSpPr>
          <p:spPr>
            <a:xfrm>
              <a:off x="3412100" y="1995950"/>
              <a:ext cx="183375" cy="166700"/>
            </a:xfrm>
            <a:custGeom>
              <a:avLst/>
              <a:gdLst/>
              <a:ahLst/>
              <a:cxnLst/>
              <a:rect l="l" t="t" r="r" b="b"/>
              <a:pathLst>
                <a:path w="7335" h="6668" extrusionOk="0">
                  <a:moveTo>
                    <a:pt x="0" y="0"/>
                  </a:moveTo>
                  <a:lnTo>
                    <a:pt x="0" y="6668"/>
                  </a:lnTo>
                  <a:lnTo>
                    <a:pt x="7334" y="3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82" name="Google Shape;1418;p39">
              <a:extLst>
                <a:ext uri="{FF2B5EF4-FFF2-40B4-BE49-F238E27FC236}">
                  <a16:creationId xmlns:a16="http://schemas.microsoft.com/office/drawing/2014/main" id="{4F1D5747-F794-9B0D-259A-D7760A460EE8}"/>
                </a:ext>
              </a:extLst>
            </p:cNvPr>
            <p:cNvSpPr/>
            <p:nvPr/>
          </p:nvSpPr>
          <p:spPr>
            <a:xfrm>
              <a:off x="2178000" y="1995950"/>
              <a:ext cx="183400" cy="166700"/>
            </a:xfrm>
            <a:custGeom>
              <a:avLst/>
              <a:gdLst/>
              <a:ahLst/>
              <a:cxnLst/>
              <a:rect l="l" t="t" r="r" b="b"/>
              <a:pathLst>
                <a:path w="7336" h="6668" extrusionOk="0">
                  <a:moveTo>
                    <a:pt x="7335" y="0"/>
                  </a:moveTo>
                  <a:lnTo>
                    <a:pt x="1" y="3334"/>
                  </a:lnTo>
                  <a:lnTo>
                    <a:pt x="7335" y="6668"/>
                  </a:lnTo>
                  <a:lnTo>
                    <a:pt x="7335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83" name="Google Shape;1419;p39">
              <a:extLst>
                <a:ext uri="{FF2B5EF4-FFF2-40B4-BE49-F238E27FC236}">
                  <a16:creationId xmlns:a16="http://schemas.microsoft.com/office/drawing/2014/main" id="{3594FE60-A523-D32D-D665-F36CD2660B3C}"/>
                </a:ext>
              </a:extLst>
            </p:cNvPr>
            <p:cNvSpPr/>
            <p:nvPr/>
          </p:nvSpPr>
          <p:spPr>
            <a:xfrm>
              <a:off x="2420900" y="1556900"/>
              <a:ext cx="188725" cy="188750"/>
            </a:xfrm>
            <a:custGeom>
              <a:avLst/>
              <a:gdLst/>
              <a:ahLst/>
              <a:cxnLst/>
              <a:rect l="l" t="t" r="r" b="b"/>
              <a:pathLst>
                <a:path w="7549" h="7550" extrusionOk="0">
                  <a:moveTo>
                    <a:pt x="0" y="1"/>
                  </a:moveTo>
                  <a:lnTo>
                    <a:pt x="2822" y="7549"/>
                  </a:lnTo>
                  <a:lnTo>
                    <a:pt x="7549" y="283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84" name="Google Shape;1420;p39">
              <a:extLst>
                <a:ext uri="{FF2B5EF4-FFF2-40B4-BE49-F238E27FC236}">
                  <a16:creationId xmlns:a16="http://schemas.microsoft.com/office/drawing/2014/main" id="{E4708A9C-50CF-03FC-E610-45B0FDFF961E}"/>
                </a:ext>
              </a:extLst>
            </p:cNvPr>
            <p:cNvSpPr/>
            <p:nvPr/>
          </p:nvSpPr>
          <p:spPr>
            <a:xfrm>
              <a:off x="3234400" y="2370700"/>
              <a:ext cx="188725" cy="188725"/>
            </a:xfrm>
            <a:custGeom>
              <a:avLst/>
              <a:gdLst/>
              <a:ahLst/>
              <a:cxnLst/>
              <a:rect l="l" t="t" r="r" b="b"/>
              <a:pathLst>
                <a:path w="7549" h="7549" extrusionOk="0">
                  <a:moveTo>
                    <a:pt x="4727" y="0"/>
                  </a:moveTo>
                  <a:lnTo>
                    <a:pt x="0" y="4715"/>
                  </a:lnTo>
                  <a:lnTo>
                    <a:pt x="7549" y="7549"/>
                  </a:lnTo>
                  <a:lnTo>
                    <a:pt x="4727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85" name="Google Shape;1421;p39">
              <a:extLst>
                <a:ext uri="{FF2B5EF4-FFF2-40B4-BE49-F238E27FC236}">
                  <a16:creationId xmlns:a16="http://schemas.microsoft.com/office/drawing/2014/main" id="{04168106-198F-03AC-6A57-00DD2E4F5A3D}"/>
                </a:ext>
              </a:extLst>
            </p:cNvPr>
            <p:cNvSpPr/>
            <p:nvPr/>
          </p:nvSpPr>
          <p:spPr>
            <a:xfrm>
              <a:off x="3213550" y="1578025"/>
              <a:ext cx="188750" cy="188750"/>
            </a:xfrm>
            <a:custGeom>
              <a:avLst/>
              <a:gdLst/>
              <a:ahLst/>
              <a:cxnLst/>
              <a:rect l="l" t="t" r="r" b="b"/>
              <a:pathLst>
                <a:path w="7550" h="7550" extrusionOk="0">
                  <a:moveTo>
                    <a:pt x="7549" y="1"/>
                  </a:moveTo>
                  <a:lnTo>
                    <a:pt x="1" y="2835"/>
                  </a:lnTo>
                  <a:lnTo>
                    <a:pt x="4716" y="7549"/>
                  </a:lnTo>
                  <a:lnTo>
                    <a:pt x="7549" y="1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86" name="Google Shape;1422;p39">
              <a:extLst>
                <a:ext uri="{FF2B5EF4-FFF2-40B4-BE49-F238E27FC236}">
                  <a16:creationId xmlns:a16="http://schemas.microsoft.com/office/drawing/2014/main" id="{8D486261-3052-163A-5142-62855B0405DA}"/>
                </a:ext>
              </a:extLst>
            </p:cNvPr>
            <p:cNvSpPr/>
            <p:nvPr/>
          </p:nvSpPr>
          <p:spPr>
            <a:xfrm>
              <a:off x="2399775" y="2391825"/>
              <a:ext cx="188725" cy="188750"/>
            </a:xfrm>
            <a:custGeom>
              <a:avLst/>
              <a:gdLst/>
              <a:ahLst/>
              <a:cxnLst/>
              <a:rect l="l" t="t" r="r" b="b"/>
              <a:pathLst>
                <a:path w="7549" h="7550" extrusionOk="0">
                  <a:moveTo>
                    <a:pt x="2834" y="1"/>
                  </a:moveTo>
                  <a:lnTo>
                    <a:pt x="0" y="7549"/>
                  </a:lnTo>
                  <a:lnTo>
                    <a:pt x="0" y="7549"/>
                  </a:lnTo>
                  <a:lnTo>
                    <a:pt x="7549" y="4715"/>
                  </a:lnTo>
                  <a:lnTo>
                    <a:pt x="2834" y="1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</p:grpSp>
      <p:sp>
        <p:nvSpPr>
          <p:cNvPr id="87" name="Google Shape;118;p4">
            <a:extLst>
              <a:ext uri="{FF2B5EF4-FFF2-40B4-BE49-F238E27FC236}">
                <a16:creationId xmlns:a16="http://schemas.microsoft.com/office/drawing/2014/main" id="{6CB6F669-4473-882B-E2D0-A29C9ABF0F34}"/>
              </a:ext>
            </a:extLst>
          </p:cNvPr>
          <p:cNvSpPr/>
          <p:nvPr/>
        </p:nvSpPr>
        <p:spPr>
          <a:xfrm rot="19980337">
            <a:off x="9512631" y="5414670"/>
            <a:ext cx="1621216" cy="1519206"/>
          </a:xfrm>
          <a:custGeom>
            <a:avLst/>
            <a:gdLst/>
            <a:ahLst/>
            <a:cxnLst/>
            <a:rect l="l" t="t" r="r" b="b"/>
            <a:pathLst>
              <a:path w="18027" h="15457" extrusionOk="0">
                <a:moveTo>
                  <a:pt x="6484" y="0"/>
                </a:moveTo>
                <a:cubicBezTo>
                  <a:pt x="6270" y="0"/>
                  <a:pt x="6046" y="42"/>
                  <a:pt x="5811" y="132"/>
                </a:cubicBezTo>
                <a:cubicBezTo>
                  <a:pt x="3465" y="1025"/>
                  <a:pt x="6502" y="6990"/>
                  <a:pt x="6406" y="7216"/>
                </a:cubicBezTo>
                <a:cubicBezTo>
                  <a:pt x="6299" y="7442"/>
                  <a:pt x="1" y="8906"/>
                  <a:pt x="1191" y="11514"/>
                </a:cubicBezTo>
                <a:cubicBezTo>
                  <a:pt x="1500" y="12194"/>
                  <a:pt x="2065" y="12444"/>
                  <a:pt x="2736" y="12444"/>
                </a:cubicBezTo>
                <a:cubicBezTo>
                  <a:pt x="4599" y="12444"/>
                  <a:pt x="7287" y="10521"/>
                  <a:pt x="7644" y="10521"/>
                </a:cubicBezTo>
                <a:cubicBezTo>
                  <a:pt x="7654" y="10521"/>
                  <a:pt x="7662" y="10523"/>
                  <a:pt x="7668" y="10526"/>
                </a:cubicBezTo>
                <a:cubicBezTo>
                  <a:pt x="7946" y="10654"/>
                  <a:pt x="9383" y="15457"/>
                  <a:pt x="11790" y="15457"/>
                </a:cubicBezTo>
                <a:cubicBezTo>
                  <a:pt x="12066" y="15457"/>
                  <a:pt x="12355" y="15393"/>
                  <a:pt x="12657" y="15252"/>
                </a:cubicBezTo>
                <a:cubicBezTo>
                  <a:pt x="15586" y="13871"/>
                  <a:pt x="11550" y="9014"/>
                  <a:pt x="11633" y="8775"/>
                </a:cubicBezTo>
                <a:cubicBezTo>
                  <a:pt x="11717" y="8549"/>
                  <a:pt x="18027" y="6620"/>
                  <a:pt x="16812" y="4358"/>
                </a:cubicBezTo>
                <a:cubicBezTo>
                  <a:pt x="16512" y="3790"/>
                  <a:pt x="15959" y="3579"/>
                  <a:pt x="15293" y="3579"/>
                </a:cubicBezTo>
                <a:cubicBezTo>
                  <a:pt x="13348" y="3579"/>
                  <a:pt x="10443" y="5387"/>
                  <a:pt x="10096" y="5387"/>
                </a:cubicBezTo>
                <a:cubicBezTo>
                  <a:pt x="10087" y="5387"/>
                  <a:pt x="10079" y="5385"/>
                  <a:pt x="10073" y="5382"/>
                </a:cubicBezTo>
                <a:cubicBezTo>
                  <a:pt x="9920" y="5284"/>
                  <a:pt x="8893" y="0"/>
                  <a:pt x="6484" y="0"/>
                </a:cubicBezTo>
                <a:close/>
              </a:path>
            </a:pathLst>
          </a:custGeom>
          <a:solidFill>
            <a:srgbClr val="EE452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8" name="Google Shape;118;p4">
            <a:extLst>
              <a:ext uri="{FF2B5EF4-FFF2-40B4-BE49-F238E27FC236}">
                <a16:creationId xmlns:a16="http://schemas.microsoft.com/office/drawing/2014/main" id="{FA9A2E96-AA69-F6B2-25FF-0CF313A928EC}"/>
              </a:ext>
            </a:extLst>
          </p:cNvPr>
          <p:cNvSpPr/>
          <p:nvPr/>
        </p:nvSpPr>
        <p:spPr>
          <a:xfrm rot="19980337">
            <a:off x="6867429" y="3879254"/>
            <a:ext cx="1621216" cy="1519206"/>
          </a:xfrm>
          <a:custGeom>
            <a:avLst/>
            <a:gdLst/>
            <a:ahLst/>
            <a:cxnLst/>
            <a:rect l="l" t="t" r="r" b="b"/>
            <a:pathLst>
              <a:path w="18027" h="15457" extrusionOk="0">
                <a:moveTo>
                  <a:pt x="6484" y="0"/>
                </a:moveTo>
                <a:cubicBezTo>
                  <a:pt x="6270" y="0"/>
                  <a:pt x="6046" y="42"/>
                  <a:pt x="5811" y="132"/>
                </a:cubicBezTo>
                <a:cubicBezTo>
                  <a:pt x="3465" y="1025"/>
                  <a:pt x="6502" y="6990"/>
                  <a:pt x="6406" y="7216"/>
                </a:cubicBezTo>
                <a:cubicBezTo>
                  <a:pt x="6299" y="7442"/>
                  <a:pt x="1" y="8906"/>
                  <a:pt x="1191" y="11514"/>
                </a:cubicBezTo>
                <a:cubicBezTo>
                  <a:pt x="1500" y="12194"/>
                  <a:pt x="2065" y="12444"/>
                  <a:pt x="2736" y="12444"/>
                </a:cubicBezTo>
                <a:cubicBezTo>
                  <a:pt x="4599" y="12444"/>
                  <a:pt x="7287" y="10521"/>
                  <a:pt x="7644" y="10521"/>
                </a:cubicBezTo>
                <a:cubicBezTo>
                  <a:pt x="7654" y="10521"/>
                  <a:pt x="7662" y="10523"/>
                  <a:pt x="7668" y="10526"/>
                </a:cubicBezTo>
                <a:cubicBezTo>
                  <a:pt x="7946" y="10654"/>
                  <a:pt x="9383" y="15457"/>
                  <a:pt x="11790" y="15457"/>
                </a:cubicBezTo>
                <a:cubicBezTo>
                  <a:pt x="12066" y="15457"/>
                  <a:pt x="12355" y="15393"/>
                  <a:pt x="12657" y="15252"/>
                </a:cubicBezTo>
                <a:cubicBezTo>
                  <a:pt x="15586" y="13871"/>
                  <a:pt x="11550" y="9014"/>
                  <a:pt x="11633" y="8775"/>
                </a:cubicBezTo>
                <a:cubicBezTo>
                  <a:pt x="11717" y="8549"/>
                  <a:pt x="18027" y="6620"/>
                  <a:pt x="16812" y="4358"/>
                </a:cubicBezTo>
                <a:cubicBezTo>
                  <a:pt x="16512" y="3790"/>
                  <a:pt x="15959" y="3579"/>
                  <a:pt x="15293" y="3579"/>
                </a:cubicBezTo>
                <a:cubicBezTo>
                  <a:pt x="13348" y="3579"/>
                  <a:pt x="10443" y="5387"/>
                  <a:pt x="10096" y="5387"/>
                </a:cubicBezTo>
                <a:cubicBezTo>
                  <a:pt x="10087" y="5387"/>
                  <a:pt x="10079" y="5385"/>
                  <a:pt x="10073" y="5382"/>
                </a:cubicBezTo>
                <a:cubicBezTo>
                  <a:pt x="9920" y="5284"/>
                  <a:pt x="8893" y="0"/>
                  <a:pt x="6484" y="0"/>
                </a:cubicBezTo>
                <a:close/>
              </a:path>
            </a:pathLst>
          </a:custGeom>
          <a:solidFill>
            <a:srgbClr val="EE452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5366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87" grpId="0" animBg="1"/>
      <p:bldP spid="8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00E3CD01-1FFF-E066-B969-C5549793B29F}"/>
              </a:ext>
            </a:extLst>
          </p:cNvPr>
          <p:cNvGrpSpPr/>
          <p:nvPr/>
        </p:nvGrpSpPr>
        <p:grpSpPr>
          <a:xfrm>
            <a:off x="285195" y="3826939"/>
            <a:ext cx="8546543" cy="1452672"/>
            <a:chOff x="2098496" y="3659454"/>
            <a:chExt cx="8546543" cy="1276019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859D1CD2-79C9-EFF9-5680-0D9B3C650F61}"/>
                </a:ext>
              </a:extLst>
            </p:cNvPr>
            <p:cNvSpPr/>
            <p:nvPr/>
          </p:nvSpPr>
          <p:spPr>
            <a:xfrm>
              <a:off x="2228688" y="3801319"/>
              <a:ext cx="8416351" cy="1056924"/>
            </a:xfrm>
            <a:custGeom>
              <a:avLst/>
              <a:gdLst>
                <a:gd name="connsiteX0" fmla="*/ 0 w 8416351"/>
                <a:gd name="connsiteY0" fmla="*/ 176158 h 1056924"/>
                <a:gd name="connsiteX1" fmla="*/ 176158 w 8416351"/>
                <a:gd name="connsiteY1" fmla="*/ 0 h 1056924"/>
                <a:gd name="connsiteX2" fmla="*/ 8240193 w 8416351"/>
                <a:gd name="connsiteY2" fmla="*/ 0 h 1056924"/>
                <a:gd name="connsiteX3" fmla="*/ 8416351 w 8416351"/>
                <a:gd name="connsiteY3" fmla="*/ 176158 h 1056924"/>
                <a:gd name="connsiteX4" fmla="*/ 8416351 w 8416351"/>
                <a:gd name="connsiteY4" fmla="*/ 880766 h 1056924"/>
                <a:gd name="connsiteX5" fmla="*/ 8240193 w 8416351"/>
                <a:gd name="connsiteY5" fmla="*/ 1056924 h 1056924"/>
                <a:gd name="connsiteX6" fmla="*/ 176158 w 8416351"/>
                <a:gd name="connsiteY6" fmla="*/ 1056924 h 1056924"/>
                <a:gd name="connsiteX7" fmla="*/ 0 w 8416351"/>
                <a:gd name="connsiteY7" fmla="*/ 880766 h 1056924"/>
                <a:gd name="connsiteX8" fmla="*/ 0 w 8416351"/>
                <a:gd name="connsiteY8" fmla="*/ 176158 h 105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16351" h="1056924" fill="none" extrusionOk="0">
                  <a:moveTo>
                    <a:pt x="0" y="176158"/>
                  </a:moveTo>
                  <a:cubicBezTo>
                    <a:pt x="7893" y="86111"/>
                    <a:pt x="87871" y="12775"/>
                    <a:pt x="176158" y="0"/>
                  </a:cubicBezTo>
                  <a:cubicBezTo>
                    <a:pt x="3287664" y="-168267"/>
                    <a:pt x="7429709" y="-42953"/>
                    <a:pt x="8240193" y="0"/>
                  </a:cubicBezTo>
                  <a:cubicBezTo>
                    <a:pt x="8338451" y="1100"/>
                    <a:pt x="8416199" y="76805"/>
                    <a:pt x="8416351" y="176158"/>
                  </a:cubicBezTo>
                  <a:cubicBezTo>
                    <a:pt x="8447587" y="400663"/>
                    <a:pt x="8400357" y="608119"/>
                    <a:pt x="8416351" y="880766"/>
                  </a:cubicBezTo>
                  <a:cubicBezTo>
                    <a:pt x="8419209" y="975368"/>
                    <a:pt x="8344736" y="1073000"/>
                    <a:pt x="8240193" y="1056924"/>
                  </a:cubicBezTo>
                  <a:cubicBezTo>
                    <a:pt x="5621790" y="1125149"/>
                    <a:pt x="3127106" y="1067800"/>
                    <a:pt x="176158" y="1056924"/>
                  </a:cubicBezTo>
                  <a:cubicBezTo>
                    <a:pt x="80438" y="1059435"/>
                    <a:pt x="14419" y="970632"/>
                    <a:pt x="0" y="880766"/>
                  </a:cubicBezTo>
                  <a:cubicBezTo>
                    <a:pt x="2431" y="685142"/>
                    <a:pt x="20249" y="458778"/>
                    <a:pt x="0" y="176158"/>
                  </a:cubicBezTo>
                  <a:close/>
                </a:path>
                <a:path w="8416351" h="1056924" stroke="0" extrusionOk="0">
                  <a:moveTo>
                    <a:pt x="0" y="176158"/>
                  </a:moveTo>
                  <a:cubicBezTo>
                    <a:pt x="-1824" y="70834"/>
                    <a:pt x="77632" y="2937"/>
                    <a:pt x="176158" y="0"/>
                  </a:cubicBezTo>
                  <a:cubicBezTo>
                    <a:pt x="3423790" y="163917"/>
                    <a:pt x="5828000" y="128764"/>
                    <a:pt x="8240193" y="0"/>
                  </a:cubicBezTo>
                  <a:cubicBezTo>
                    <a:pt x="8345984" y="5674"/>
                    <a:pt x="8417788" y="84358"/>
                    <a:pt x="8416351" y="176158"/>
                  </a:cubicBezTo>
                  <a:cubicBezTo>
                    <a:pt x="8468870" y="513959"/>
                    <a:pt x="8372524" y="656074"/>
                    <a:pt x="8416351" y="880766"/>
                  </a:cubicBezTo>
                  <a:cubicBezTo>
                    <a:pt x="8408151" y="993363"/>
                    <a:pt x="8337518" y="1059432"/>
                    <a:pt x="8240193" y="1056924"/>
                  </a:cubicBezTo>
                  <a:cubicBezTo>
                    <a:pt x="7110429" y="1034942"/>
                    <a:pt x="3876525" y="982036"/>
                    <a:pt x="176158" y="1056924"/>
                  </a:cubicBezTo>
                  <a:cubicBezTo>
                    <a:pt x="95668" y="1050394"/>
                    <a:pt x="-2288" y="982049"/>
                    <a:pt x="0" y="880766"/>
                  </a:cubicBezTo>
                  <a:cubicBezTo>
                    <a:pt x="47304" y="724577"/>
                    <a:pt x="4060" y="391678"/>
                    <a:pt x="0" y="176158"/>
                  </a:cubicBezTo>
                  <a:close/>
                </a:path>
              </a:pathLst>
            </a:custGeom>
            <a:ln w="38100">
              <a:extLst>
                <a:ext uri="{C807C97D-BFC1-408E-A445-0C87EB9F89A2}">
                  <ask:lineSketchStyleProps xmlns:ask="http://schemas.microsoft.com/office/drawing/2018/sketchyshapes" sd="1872881490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grpSp>
          <p:nvGrpSpPr>
            <p:cNvPr id="6" name="Google Shape;282;p27">
              <a:extLst>
                <a:ext uri="{FF2B5EF4-FFF2-40B4-BE49-F238E27FC236}">
                  <a16:creationId xmlns:a16="http://schemas.microsoft.com/office/drawing/2014/main" id="{E418A5B1-03AC-885C-8A82-938C7CAB58EE}"/>
                </a:ext>
              </a:extLst>
            </p:cNvPr>
            <p:cNvGrpSpPr/>
            <p:nvPr/>
          </p:nvGrpSpPr>
          <p:grpSpPr>
            <a:xfrm rot="-488383">
              <a:off x="2098496" y="3659454"/>
              <a:ext cx="1094690" cy="1171482"/>
              <a:chOff x="2769810" y="1396779"/>
              <a:chExt cx="508124" cy="605419"/>
            </a:xfrm>
          </p:grpSpPr>
          <p:sp>
            <p:nvSpPr>
              <p:cNvPr id="8" name="Google Shape;283;p27">
                <a:extLst>
                  <a:ext uri="{FF2B5EF4-FFF2-40B4-BE49-F238E27FC236}">
                    <a16:creationId xmlns:a16="http://schemas.microsoft.com/office/drawing/2014/main" id="{F3FD0E1E-9BE8-AC50-C6D0-077BEFA4BFDF}"/>
                  </a:ext>
                </a:extLst>
              </p:cNvPr>
              <p:cNvSpPr/>
              <p:nvPr/>
            </p:nvSpPr>
            <p:spPr>
              <a:xfrm>
                <a:off x="2769810" y="1396779"/>
                <a:ext cx="508124" cy="605419"/>
              </a:xfrm>
              <a:custGeom>
                <a:avLst/>
                <a:gdLst/>
                <a:ahLst/>
                <a:cxnLst/>
                <a:rect l="l" t="t" r="r" b="b"/>
                <a:pathLst>
                  <a:path w="11526" h="13733" extrusionOk="0">
                    <a:moveTo>
                      <a:pt x="6561" y="3755"/>
                    </a:moveTo>
                    <a:cubicBezTo>
                      <a:pt x="7763" y="3755"/>
                      <a:pt x="8239" y="4243"/>
                      <a:pt x="8239" y="5076"/>
                    </a:cubicBezTo>
                    <a:cubicBezTo>
                      <a:pt x="8239" y="5922"/>
                      <a:pt x="7763" y="6422"/>
                      <a:pt x="6561" y="6422"/>
                    </a:cubicBezTo>
                    <a:lnTo>
                      <a:pt x="4536" y="6422"/>
                    </a:lnTo>
                    <a:lnTo>
                      <a:pt x="4536" y="3755"/>
                    </a:lnTo>
                    <a:close/>
                    <a:moveTo>
                      <a:pt x="6703" y="8636"/>
                    </a:moveTo>
                    <a:cubicBezTo>
                      <a:pt x="7811" y="8636"/>
                      <a:pt x="8525" y="9077"/>
                      <a:pt x="8525" y="10053"/>
                    </a:cubicBezTo>
                    <a:cubicBezTo>
                      <a:pt x="8525" y="11089"/>
                      <a:pt x="7870" y="11518"/>
                      <a:pt x="6703" y="11518"/>
                    </a:cubicBezTo>
                    <a:lnTo>
                      <a:pt x="4536" y="11518"/>
                    </a:lnTo>
                    <a:lnTo>
                      <a:pt x="4536" y="8636"/>
                    </a:lnTo>
                    <a:close/>
                    <a:moveTo>
                      <a:pt x="2279" y="0"/>
                    </a:moveTo>
                    <a:cubicBezTo>
                      <a:pt x="2117" y="0"/>
                      <a:pt x="1951" y="32"/>
                      <a:pt x="1786" y="100"/>
                    </a:cubicBezTo>
                    <a:cubicBezTo>
                      <a:pt x="834" y="492"/>
                      <a:pt x="726" y="1790"/>
                      <a:pt x="1584" y="2350"/>
                    </a:cubicBezTo>
                    <a:cubicBezTo>
                      <a:pt x="1536" y="2528"/>
                      <a:pt x="1500" y="2719"/>
                      <a:pt x="1500" y="2909"/>
                    </a:cubicBezTo>
                    <a:lnTo>
                      <a:pt x="1500" y="10768"/>
                    </a:lnTo>
                    <a:cubicBezTo>
                      <a:pt x="1358" y="10672"/>
                      <a:pt x="1179" y="10625"/>
                      <a:pt x="1012" y="10625"/>
                    </a:cubicBezTo>
                    <a:cubicBezTo>
                      <a:pt x="417" y="10637"/>
                      <a:pt x="0" y="11208"/>
                      <a:pt x="179" y="11768"/>
                    </a:cubicBezTo>
                    <a:cubicBezTo>
                      <a:pt x="295" y="12167"/>
                      <a:pt x="650" y="12409"/>
                      <a:pt x="1024" y="12409"/>
                    </a:cubicBezTo>
                    <a:cubicBezTo>
                      <a:pt x="1185" y="12409"/>
                      <a:pt x="1350" y="12365"/>
                      <a:pt x="1500" y="12268"/>
                    </a:cubicBezTo>
                    <a:lnTo>
                      <a:pt x="1500" y="12363"/>
                    </a:lnTo>
                    <a:cubicBezTo>
                      <a:pt x="1500" y="13256"/>
                      <a:pt x="1989" y="13732"/>
                      <a:pt x="2882" y="13732"/>
                    </a:cubicBezTo>
                    <a:lnTo>
                      <a:pt x="7132" y="13732"/>
                    </a:lnTo>
                    <a:cubicBezTo>
                      <a:pt x="9894" y="13732"/>
                      <a:pt x="11525" y="12303"/>
                      <a:pt x="11525" y="10089"/>
                    </a:cubicBezTo>
                    <a:cubicBezTo>
                      <a:pt x="11514" y="8529"/>
                      <a:pt x="10406" y="7600"/>
                      <a:pt x="8978" y="7339"/>
                    </a:cubicBezTo>
                    <a:lnTo>
                      <a:pt x="8978" y="7291"/>
                    </a:lnTo>
                    <a:cubicBezTo>
                      <a:pt x="10478" y="6827"/>
                      <a:pt x="11133" y="5838"/>
                      <a:pt x="11133" y="4588"/>
                    </a:cubicBezTo>
                    <a:cubicBezTo>
                      <a:pt x="11144" y="3790"/>
                      <a:pt x="10811" y="3017"/>
                      <a:pt x="10216" y="2481"/>
                    </a:cubicBezTo>
                    <a:cubicBezTo>
                      <a:pt x="11192" y="2147"/>
                      <a:pt x="11383" y="838"/>
                      <a:pt x="10537" y="242"/>
                    </a:cubicBezTo>
                    <a:cubicBezTo>
                      <a:pt x="10306" y="80"/>
                      <a:pt x="10051" y="6"/>
                      <a:pt x="9802" y="6"/>
                    </a:cubicBezTo>
                    <a:cubicBezTo>
                      <a:pt x="9141" y="6"/>
                      <a:pt x="8525" y="526"/>
                      <a:pt x="8525" y="1278"/>
                    </a:cubicBezTo>
                    <a:cubicBezTo>
                      <a:pt x="8525" y="1421"/>
                      <a:pt x="8549" y="1552"/>
                      <a:pt x="8597" y="1683"/>
                    </a:cubicBezTo>
                    <a:cubicBezTo>
                      <a:pt x="8144" y="1588"/>
                      <a:pt x="7668" y="1540"/>
                      <a:pt x="7203" y="1540"/>
                    </a:cubicBezTo>
                    <a:lnTo>
                      <a:pt x="3524" y="1540"/>
                    </a:lnTo>
                    <a:cubicBezTo>
                      <a:pt x="3702" y="713"/>
                      <a:pt x="3049" y="0"/>
                      <a:pt x="2279" y="0"/>
                    </a:cubicBezTo>
                    <a:close/>
                  </a:path>
                </a:pathLst>
              </a:custGeom>
              <a:solidFill>
                <a:srgbClr val="DD895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9" name="Google Shape;284;p27">
                <a:extLst>
                  <a:ext uri="{FF2B5EF4-FFF2-40B4-BE49-F238E27FC236}">
                    <a16:creationId xmlns:a16="http://schemas.microsoft.com/office/drawing/2014/main" id="{684F30CC-346E-5C3F-D222-77BC5B9478A1}"/>
                  </a:ext>
                </a:extLst>
              </p:cNvPr>
              <p:cNvSpPr/>
              <p:nvPr/>
            </p:nvSpPr>
            <p:spPr>
              <a:xfrm>
                <a:off x="2828046" y="1421599"/>
                <a:ext cx="73534" cy="63438"/>
              </a:xfrm>
              <a:custGeom>
                <a:avLst/>
                <a:gdLst/>
                <a:ahLst/>
                <a:cxnLst/>
                <a:rect l="l" t="t" r="r" b="b"/>
                <a:pathLst>
                  <a:path w="1668" h="1439" extrusionOk="0">
                    <a:moveTo>
                      <a:pt x="953" y="1"/>
                    </a:moveTo>
                    <a:cubicBezTo>
                      <a:pt x="322" y="1"/>
                      <a:pt x="1" y="775"/>
                      <a:pt x="453" y="1227"/>
                    </a:cubicBezTo>
                    <a:cubicBezTo>
                      <a:pt x="599" y="1373"/>
                      <a:pt x="778" y="1439"/>
                      <a:pt x="952" y="1439"/>
                    </a:cubicBezTo>
                    <a:cubicBezTo>
                      <a:pt x="1318" y="1439"/>
                      <a:pt x="1668" y="1151"/>
                      <a:pt x="1668" y="715"/>
                    </a:cubicBezTo>
                    <a:cubicBezTo>
                      <a:pt x="1668" y="322"/>
                      <a:pt x="1346" y="1"/>
                      <a:pt x="953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0" name="Google Shape;285;p27">
                <a:extLst>
                  <a:ext uri="{FF2B5EF4-FFF2-40B4-BE49-F238E27FC236}">
                    <a16:creationId xmlns:a16="http://schemas.microsoft.com/office/drawing/2014/main" id="{8044FB0F-A942-D41B-B8E2-DF963CEB0202}"/>
                  </a:ext>
                </a:extLst>
              </p:cNvPr>
              <p:cNvSpPr/>
              <p:nvPr/>
            </p:nvSpPr>
            <p:spPr>
              <a:xfrm>
                <a:off x="3159786" y="1421599"/>
                <a:ext cx="73534" cy="63218"/>
              </a:xfrm>
              <a:custGeom>
                <a:avLst/>
                <a:gdLst/>
                <a:ahLst/>
                <a:cxnLst/>
                <a:rect l="l" t="t" r="r" b="b"/>
                <a:pathLst>
                  <a:path w="1668" h="1434" extrusionOk="0">
                    <a:moveTo>
                      <a:pt x="953" y="1"/>
                    </a:moveTo>
                    <a:cubicBezTo>
                      <a:pt x="310" y="1"/>
                      <a:pt x="1" y="775"/>
                      <a:pt x="441" y="1227"/>
                    </a:cubicBezTo>
                    <a:cubicBezTo>
                      <a:pt x="587" y="1369"/>
                      <a:pt x="766" y="1433"/>
                      <a:pt x="942" y="1433"/>
                    </a:cubicBezTo>
                    <a:cubicBezTo>
                      <a:pt x="1312" y="1433"/>
                      <a:pt x="1667" y="1151"/>
                      <a:pt x="1667" y="715"/>
                    </a:cubicBezTo>
                    <a:cubicBezTo>
                      <a:pt x="1667" y="322"/>
                      <a:pt x="1346" y="1"/>
                      <a:pt x="953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1" name="Google Shape;286;p27">
                <a:extLst>
                  <a:ext uri="{FF2B5EF4-FFF2-40B4-BE49-F238E27FC236}">
                    <a16:creationId xmlns:a16="http://schemas.microsoft.com/office/drawing/2014/main" id="{2EADE63A-0A14-2A3F-7483-8E823657B126}"/>
                  </a:ext>
                </a:extLst>
              </p:cNvPr>
              <p:cNvSpPr/>
              <p:nvPr/>
            </p:nvSpPr>
            <p:spPr>
              <a:xfrm>
                <a:off x="2860581" y="1494559"/>
                <a:ext cx="392136" cy="477705"/>
              </a:xfrm>
              <a:custGeom>
                <a:avLst/>
                <a:gdLst/>
                <a:ahLst/>
                <a:cxnLst/>
                <a:rect l="l" t="t" r="r" b="b"/>
                <a:pathLst>
                  <a:path w="8895" h="10836" extrusionOk="0">
                    <a:moveTo>
                      <a:pt x="4537" y="1120"/>
                    </a:moveTo>
                    <a:cubicBezTo>
                      <a:pt x="5621" y="1120"/>
                      <a:pt x="6561" y="1644"/>
                      <a:pt x="6502" y="3156"/>
                    </a:cubicBezTo>
                    <a:cubicBezTo>
                      <a:pt x="6478" y="3894"/>
                      <a:pt x="5609" y="4597"/>
                      <a:pt x="4537" y="4597"/>
                    </a:cubicBezTo>
                    <a:lnTo>
                      <a:pt x="2168" y="4597"/>
                    </a:lnTo>
                    <a:lnTo>
                      <a:pt x="2168" y="1120"/>
                    </a:lnTo>
                    <a:close/>
                    <a:moveTo>
                      <a:pt x="4621" y="6109"/>
                    </a:moveTo>
                    <a:cubicBezTo>
                      <a:pt x="5609" y="6109"/>
                      <a:pt x="6680" y="6347"/>
                      <a:pt x="6680" y="7764"/>
                    </a:cubicBezTo>
                    <a:cubicBezTo>
                      <a:pt x="6680" y="9431"/>
                      <a:pt x="5621" y="9633"/>
                      <a:pt x="4597" y="9633"/>
                    </a:cubicBezTo>
                    <a:lnTo>
                      <a:pt x="2168" y="9633"/>
                    </a:lnTo>
                    <a:lnTo>
                      <a:pt x="2192" y="6109"/>
                    </a:lnTo>
                    <a:close/>
                    <a:moveTo>
                      <a:pt x="1215" y="1"/>
                    </a:moveTo>
                    <a:cubicBezTo>
                      <a:pt x="430" y="1"/>
                      <a:pt x="1" y="429"/>
                      <a:pt x="1" y="1227"/>
                    </a:cubicBezTo>
                    <a:lnTo>
                      <a:pt x="1" y="9621"/>
                    </a:lnTo>
                    <a:cubicBezTo>
                      <a:pt x="1" y="10407"/>
                      <a:pt x="430" y="10836"/>
                      <a:pt x="1215" y="10836"/>
                    </a:cubicBezTo>
                    <a:lnTo>
                      <a:pt x="4990" y="10836"/>
                    </a:lnTo>
                    <a:cubicBezTo>
                      <a:pt x="7442" y="10836"/>
                      <a:pt x="8895" y="9562"/>
                      <a:pt x="8895" y="7597"/>
                    </a:cubicBezTo>
                    <a:cubicBezTo>
                      <a:pt x="8895" y="6216"/>
                      <a:pt x="7919" y="5382"/>
                      <a:pt x="6645" y="5156"/>
                    </a:cubicBezTo>
                    <a:lnTo>
                      <a:pt x="6645" y="5109"/>
                    </a:lnTo>
                    <a:cubicBezTo>
                      <a:pt x="7978" y="4692"/>
                      <a:pt x="8550" y="3823"/>
                      <a:pt x="8550" y="2715"/>
                    </a:cubicBezTo>
                    <a:cubicBezTo>
                      <a:pt x="8550" y="1156"/>
                      <a:pt x="7359" y="1"/>
                      <a:pt x="5061" y="1"/>
                    </a:cubicBezTo>
                    <a:close/>
                  </a:path>
                </a:pathLst>
              </a:custGeom>
              <a:solidFill>
                <a:srgbClr val="EEA38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2" name="Google Shape;287;p27">
                <a:extLst>
                  <a:ext uri="{FF2B5EF4-FFF2-40B4-BE49-F238E27FC236}">
                    <a16:creationId xmlns:a16="http://schemas.microsoft.com/office/drawing/2014/main" id="{76DE53C8-664D-80A4-10E3-4420A3967FAA}"/>
                  </a:ext>
                </a:extLst>
              </p:cNvPr>
              <p:cNvSpPr/>
              <p:nvPr/>
            </p:nvSpPr>
            <p:spPr>
              <a:xfrm>
                <a:off x="2929354" y="1508225"/>
                <a:ext cx="42057" cy="35841"/>
              </a:xfrm>
              <a:custGeom>
                <a:avLst/>
                <a:gdLst/>
                <a:ahLst/>
                <a:cxnLst/>
                <a:rect l="l" t="t" r="r" b="b"/>
                <a:pathLst>
                  <a:path w="954" h="813" extrusionOk="0">
                    <a:moveTo>
                      <a:pt x="548" y="0"/>
                    </a:moveTo>
                    <a:cubicBezTo>
                      <a:pt x="191" y="0"/>
                      <a:pt x="1" y="441"/>
                      <a:pt x="263" y="691"/>
                    </a:cubicBezTo>
                    <a:cubicBezTo>
                      <a:pt x="343" y="775"/>
                      <a:pt x="444" y="813"/>
                      <a:pt x="543" y="813"/>
                    </a:cubicBezTo>
                    <a:cubicBezTo>
                      <a:pt x="751" y="813"/>
                      <a:pt x="953" y="647"/>
                      <a:pt x="953" y="405"/>
                    </a:cubicBezTo>
                    <a:cubicBezTo>
                      <a:pt x="953" y="179"/>
                      <a:pt x="775" y="0"/>
                      <a:pt x="548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3" name="Google Shape;288;p27">
                <a:extLst>
                  <a:ext uri="{FF2B5EF4-FFF2-40B4-BE49-F238E27FC236}">
                    <a16:creationId xmlns:a16="http://schemas.microsoft.com/office/drawing/2014/main" id="{D3E80F96-98FC-EEF0-E7FC-867D6AC82C07}"/>
                  </a:ext>
                </a:extLst>
              </p:cNvPr>
              <p:cNvSpPr/>
              <p:nvPr/>
            </p:nvSpPr>
            <p:spPr>
              <a:xfrm>
                <a:off x="3105209" y="1508225"/>
                <a:ext cx="42013" cy="35841"/>
              </a:xfrm>
              <a:custGeom>
                <a:avLst/>
                <a:gdLst/>
                <a:ahLst/>
                <a:cxnLst/>
                <a:rect l="l" t="t" r="r" b="b"/>
                <a:pathLst>
                  <a:path w="953" h="813" extrusionOk="0">
                    <a:moveTo>
                      <a:pt x="548" y="0"/>
                    </a:moveTo>
                    <a:cubicBezTo>
                      <a:pt x="191" y="0"/>
                      <a:pt x="0" y="441"/>
                      <a:pt x="262" y="691"/>
                    </a:cubicBezTo>
                    <a:cubicBezTo>
                      <a:pt x="343" y="775"/>
                      <a:pt x="443" y="813"/>
                      <a:pt x="542" y="813"/>
                    </a:cubicBezTo>
                    <a:cubicBezTo>
                      <a:pt x="750" y="813"/>
                      <a:pt x="953" y="647"/>
                      <a:pt x="953" y="405"/>
                    </a:cubicBezTo>
                    <a:cubicBezTo>
                      <a:pt x="953" y="179"/>
                      <a:pt x="774" y="0"/>
                      <a:pt x="548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4" name="Google Shape;289;p27">
                <a:extLst>
                  <a:ext uri="{FF2B5EF4-FFF2-40B4-BE49-F238E27FC236}">
                    <a16:creationId xmlns:a16="http://schemas.microsoft.com/office/drawing/2014/main" id="{6789EA98-2EED-2E0D-4BE3-707FF4EEE10A}"/>
                  </a:ext>
                </a:extLst>
              </p:cNvPr>
              <p:cNvSpPr/>
              <p:nvPr/>
            </p:nvSpPr>
            <p:spPr>
              <a:xfrm>
                <a:off x="3021756" y="1509284"/>
                <a:ext cx="43732" cy="31521"/>
              </a:xfrm>
              <a:custGeom>
                <a:avLst/>
                <a:gdLst/>
                <a:ahLst/>
                <a:cxnLst/>
                <a:rect l="l" t="t" r="r" b="b"/>
                <a:pathLst>
                  <a:path w="992" h="715" extrusionOk="0">
                    <a:moveTo>
                      <a:pt x="465" y="0"/>
                    </a:moveTo>
                    <a:cubicBezTo>
                      <a:pt x="429" y="0"/>
                      <a:pt x="405" y="12"/>
                      <a:pt x="393" y="36"/>
                    </a:cubicBezTo>
                    <a:lnTo>
                      <a:pt x="36" y="560"/>
                    </a:lnTo>
                    <a:cubicBezTo>
                      <a:pt x="0" y="607"/>
                      <a:pt x="12" y="667"/>
                      <a:pt x="60" y="703"/>
                    </a:cubicBezTo>
                    <a:cubicBezTo>
                      <a:pt x="72" y="715"/>
                      <a:pt x="95" y="715"/>
                      <a:pt x="107" y="715"/>
                    </a:cubicBezTo>
                    <a:cubicBezTo>
                      <a:pt x="143" y="715"/>
                      <a:pt x="179" y="703"/>
                      <a:pt x="203" y="667"/>
                    </a:cubicBezTo>
                    <a:lnTo>
                      <a:pt x="476" y="262"/>
                    </a:lnTo>
                    <a:lnTo>
                      <a:pt x="786" y="679"/>
                    </a:lnTo>
                    <a:cubicBezTo>
                      <a:pt x="798" y="702"/>
                      <a:pt x="818" y="712"/>
                      <a:pt x="840" y="712"/>
                    </a:cubicBezTo>
                    <a:cubicBezTo>
                      <a:pt x="906" y="712"/>
                      <a:pt x="992" y="623"/>
                      <a:pt x="929" y="560"/>
                    </a:cubicBezTo>
                    <a:lnTo>
                      <a:pt x="548" y="36"/>
                    </a:lnTo>
                    <a:cubicBezTo>
                      <a:pt x="524" y="12"/>
                      <a:pt x="500" y="0"/>
                      <a:pt x="465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5" name="Google Shape;290;p27">
                <a:extLst>
                  <a:ext uri="{FF2B5EF4-FFF2-40B4-BE49-F238E27FC236}">
                    <a16:creationId xmlns:a16="http://schemas.microsoft.com/office/drawing/2014/main" id="{BB71EB84-88E5-55E0-53F8-BF0040BE30F9}"/>
                  </a:ext>
                </a:extLst>
              </p:cNvPr>
              <p:cNvSpPr/>
              <p:nvPr/>
            </p:nvSpPr>
            <p:spPr>
              <a:xfrm>
                <a:off x="2882139" y="1536572"/>
                <a:ext cx="65643" cy="37825"/>
              </a:xfrm>
              <a:custGeom>
                <a:avLst/>
                <a:gdLst/>
                <a:ahLst/>
                <a:cxnLst/>
                <a:rect l="l" t="t" r="r" b="b"/>
                <a:pathLst>
                  <a:path w="1489" h="858" extrusionOk="0">
                    <a:moveTo>
                      <a:pt x="738" y="0"/>
                    </a:moveTo>
                    <a:cubicBezTo>
                      <a:pt x="334" y="0"/>
                      <a:pt x="0" y="191"/>
                      <a:pt x="0" y="429"/>
                    </a:cubicBezTo>
                    <a:cubicBezTo>
                      <a:pt x="0" y="667"/>
                      <a:pt x="334" y="858"/>
                      <a:pt x="738" y="858"/>
                    </a:cubicBezTo>
                    <a:cubicBezTo>
                      <a:pt x="1155" y="858"/>
                      <a:pt x="1488" y="667"/>
                      <a:pt x="1488" y="429"/>
                    </a:cubicBezTo>
                    <a:cubicBezTo>
                      <a:pt x="1488" y="191"/>
                      <a:pt x="1155" y="0"/>
                      <a:pt x="738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6" name="Google Shape;291;p27">
                <a:extLst>
                  <a:ext uri="{FF2B5EF4-FFF2-40B4-BE49-F238E27FC236}">
                    <a16:creationId xmlns:a16="http://schemas.microsoft.com/office/drawing/2014/main" id="{14E0E13F-7AFC-A961-97F6-767346E55507}"/>
                  </a:ext>
                </a:extLst>
              </p:cNvPr>
              <p:cNvSpPr/>
              <p:nvPr/>
            </p:nvSpPr>
            <p:spPr>
              <a:xfrm>
                <a:off x="3136156" y="1536572"/>
                <a:ext cx="65687" cy="37825"/>
              </a:xfrm>
              <a:custGeom>
                <a:avLst/>
                <a:gdLst/>
                <a:ahLst/>
                <a:cxnLst/>
                <a:rect l="l" t="t" r="r" b="b"/>
                <a:pathLst>
                  <a:path w="1490" h="858" extrusionOk="0">
                    <a:moveTo>
                      <a:pt x="751" y="0"/>
                    </a:moveTo>
                    <a:cubicBezTo>
                      <a:pt x="334" y="0"/>
                      <a:pt x="1" y="191"/>
                      <a:pt x="1" y="429"/>
                    </a:cubicBezTo>
                    <a:cubicBezTo>
                      <a:pt x="1" y="667"/>
                      <a:pt x="334" y="858"/>
                      <a:pt x="751" y="858"/>
                    </a:cubicBezTo>
                    <a:cubicBezTo>
                      <a:pt x="1156" y="858"/>
                      <a:pt x="1489" y="667"/>
                      <a:pt x="1489" y="429"/>
                    </a:cubicBezTo>
                    <a:cubicBezTo>
                      <a:pt x="1489" y="191"/>
                      <a:pt x="1156" y="0"/>
                      <a:pt x="751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7" name="Google Shape;292;p27">
                <a:extLst>
                  <a:ext uri="{FF2B5EF4-FFF2-40B4-BE49-F238E27FC236}">
                    <a16:creationId xmlns:a16="http://schemas.microsoft.com/office/drawing/2014/main" id="{1B2261B2-97AF-B9DB-2B00-44462BE35F5B}"/>
                  </a:ext>
                </a:extLst>
              </p:cNvPr>
              <p:cNvSpPr/>
              <p:nvPr/>
            </p:nvSpPr>
            <p:spPr>
              <a:xfrm>
                <a:off x="2975555" y="1646255"/>
                <a:ext cx="133357" cy="80147"/>
              </a:xfrm>
              <a:custGeom>
                <a:avLst/>
                <a:gdLst/>
                <a:ahLst/>
                <a:cxnLst/>
                <a:rect l="l" t="t" r="r" b="b"/>
                <a:pathLst>
                  <a:path w="3025" h="1818" extrusionOk="0">
                    <a:moveTo>
                      <a:pt x="317" y="1"/>
                    </a:moveTo>
                    <a:cubicBezTo>
                      <a:pt x="221" y="1"/>
                      <a:pt x="143" y="77"/>
                      <a:pt x="84" y="239"/>
                    </a:cubicBezTo>
                    <a:cubicBezTo>
                      <a:pt x="0" y="465"/>
                      <a:pt x="203" y="918"/>
                      <a:pt x="203" y="918"/>
                    </a:cubicBezTo>
                    <a:cubicBezTo>
                      <a:pt x="203" y="918"/>
                      <a:pt x="12" y="1441"/>
                      <a:pt x="84" y="1584"/>
                    </a:cubicBezTo>
                    <a:cubicBezTo>
                      <a:pt x="139" y="1704"/>
                      <a:pt x="231" y="1817"/>
                      <a:pt x="341" y="1817"/>
                    </a:cubicBezTo>
                    <a:cubicBezTo>
                      <a:pt x="373" y="1817"/>
                      <a:pt x="406" y="1808"/>
                      <a:pt x="441" y="1787"/>
                    </a:cubicBezTo>
                    <a:lnTo>
                      <a:pt x="1251" y="1322"/>
                    </a:lnTo>
                    <a:cubicBezTo>
                      <a:pt x="1335" y="1345"/>
                      <a:pt x="1422" y="1357"/>
                      <a:pt x="1509" y="1357"/>
                    </a:cubicBezTo>
                    <a:cubicBezTo>
                      <a:pt x="1606" y="1357"/>
                      <a:pt x="1704" y="1342"/>
                      <a:pt x="1798" y="1310"/>
                    </a:cubicBezTo>
                    <a:lnTo>
                      <a:pt x="2644" y="1787"/>
                    </a:lnTo>
                    <a:cubicBezTo>
                      <a:pt x="2680" y="1806"/>
                      <a:pt x="2718" y="1815"/>
                      <a:pt x="2755" y="1815"/>
                    </a:cubicBezTo>
                    <a:cubicBezTo>
                      <a:pt x="2873" y="1815"/>
                      <a:pt x="2980" y="1721"/>
                      <a:pt x="2989" y="1584"/>
                    </a:cubicBezTo>
                    <a:cubicBezTo>
                      <a:pt x="3025" y="1418"/>
                      <a:pt x="2894" y="918"/>
                      <a:pt x="2894" y="918"/>
                    </a:cubicBezTo>
                    <a:cubicBezTo>
                      <a:pt x="2941" y="691"/>
                      <a:pt x="2977" y="465"/>
                      <a:pt x="2989" y="239"/>
                    </a:cubicBezTo>
                    <a:cubicBezTo>
                      <a:pt x="2989" y="102"/>
                      <a:pt x="2878" y="8"/>
                      <a:pt x="2756" y="8"/>
                    </a:cubicBezTo>
                    <a:cubicBezTo>
                      <a:pt x="2719" y="8"/>
                      <a:pt x="2680" y="17"/>
                      <a:pt x="2644" y="36"/>
                    </a:cubicBezTo>
                    <a:lnTo>
                      <a:pt x="1810" y="525"/>
                    </a:lnTo>
                    <a:cubicBezTo>
                      <a:pt x="1766" y="454"/>
                      <a:pt x="1635" y="418"/>
                      <a:pt x="1508" y="418"/>
                    </a:cubicBezTo>
                    <a:cubicBezTo>
                      <a:pt x="1397" y="418"/>
                      <a:pt x="1288" y="446"/>
                      <a:pt x="1239" y="501"/>
                    </a:cubicBezTo>
                    <a:lnTo>
                      <a:pt x="441" y="36"/>
                    </a:lnTo>
                    <a:cubicBezTo>
                      <a:pt x="397" y="13"/>
                      <a:pt x="356" y="1"/>
                      <a:pt x="317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283F776-9754-9DC6-2440-87790A0FD536}"/>
                </a:ext>
              </a:extLst>
            </p:cNvPr>
            <p:cNvSpPr txBox="1"/>
            <p:nvPr/>
          </p:nvSpPr>
          <p:spPr>
            <a:xfrm>
              <a:off x="3590560" y="3888588"/>
              <a:ext cx="5306047" cy="1046885"/>
            </a:xfrm>
            <a:prstGeom prst="roundRect">
              <a:avLst/>
            </a:prstGeom>
            <a:noFill/>
            <a:ln w="5715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en-US" sz="3200" b="1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Đóng</a:t>
              </a:r>
              <a:r>
                <a:rPr lang="en-US" sz="3200" b="1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tủ</a:t>
              </a:r>
              <a:r>
                <a:rPr lang="en-US" sz="3200" b="1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lạnh</a:t>
              </a:r>
              <a:r>
                <a:rPr lang="en-US" sz="3200" b="1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ngay</a:t>
              </a:r>
              <a:r>
                <a:rPr lang="en-US" sz="3200" b="1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sau</a:t>
              </a:r>
              <a:r>
                <a:rPr lang="en-US" sz="3200" b="1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khi</a:t>
              </a:r>
              <a:r>
                <a:rPr lang="en-US" sz="3200" b="1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lấy</a:t>
              </a:r>
              <a:r>
                <a:rPr lang="en-US" sz="3200" b="1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đồ</a:t>
              </a:r>
              <a:r>
                <a:rPr lang="en-US" sz="3200" b="1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8857537-4027-2090-9A8C-807365D2E97F}"/>
              </a:ext>
            </a:extLst>
          </p:cNvPr>
          <p:cNvGrpSpPr/>
          <p:nvPr/>
        </p:nvGrpSpPr>
        <p:grpSpPr>
          <a:xfrm>
            <a:off x="2808020" y="2130586"/>
            <a:ext cx="8819884" cy="1516360"/>
            <a:chOff x="1861723" y="2134893"/>
            <a:chExt cx="8819884" cy="1278399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4056BD46-3E4B-9084-63F3-77E9E81BE0D5}"/>
                </a:ext>
              </a:extLst>
            </p:cNvPr>
            <p:cNvSpPr/>
            <p:nvPr/>
          </p:nvSpPr>
          <p:spPr>
            <a:xfrm>
              <a:off x="2265256" y="2348686"/>
              <a:ext cx="8416351" cy="1056924"/>
            </a:xfrm>
            <a:custGeom>
              <a:avLst/>
              <a:gdLst>
                <a:gd name="connsiteX0" fmla="*/ 0 w 8416351"/>
                <a:gd name="connsiteY0" fmla="*/ 176158 h 1056924"/>
                <a:gd name="connsiteX1" fmla="*/ 176158 w 8416351"/>
                <a:gd name="connsiteY1" fmla="*/ 0 h 1056924"/>
                <a:gd name="connsiteX2" fmla="*/ 8240193 w 8416351"/>
                <a:gd name="connsiteY2" fmla="*/ 0 h 1056924"/>
                <a:gd name="connsiteX3" fmla="*/ 8416351 w 8416351"/>
                <a:gd name="connsiteY3" fmla="*/ 176158 h 1056924"/>
                <a:gd name="connsiteX4" fmla="*/ 8416351 w 8416351"/>
                <a:gd name="connsiteY4" fmla="*/ 880766 h 1056924"/>
                <a:gd name="connsiteX5" fmla="*/ 8240193 w 8416351"/>
                <a:gd name="connsiteY5" fmla="*/ 1056924 h 1056924"/>
                <a:gd name="connsiteX6" fmla="*/ 176158 w 8416351"/>
                <a:gd name="connsiteY6" fmla="*/ 1056924 h 1056924"/>
                <a:gd name="connsiteX7" fmla="*/ 0 w 8416351"/>
                <a:gd name="connsiteY7" fmla="*/ 880766 h 1056924"/>
                <a:gd name="connsiteX8" fmla="*/ 0 w 8416351"/>
                <a:gd name="connsiteY8" fmla="*/ 176158 h 105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16351" h="1056924" fill="none" extrusionOk="0">
                  <a:moveTo>
                    <a:pt x="0" y="176158"/>
                  </a:moveTo>
                  <a:cubicBezTo>
                    <a:pt x="7893" y="86111"/>
                    <a:pt x="87871" y="12775"/>
                    <a:pt x="176158" y="0"/>
                  </a:cubicBezTo>
                  <a:cubicBezTo>
                    <a:pt x="3287664" y="-168267"/>
                    <a:pt x="7429709" y="-42953"/>
                    <a:pt x="8240193" y="0"/>
                  </a:cubicBezTo>
                  <a:cubicBezTo>
                    <a:pt x="8338451" y="1100"/>
                    <a:pt x="8416199" y="76805"/>
                    <a:pt x="8416351" y="176158"/>
                  </a:cubicBezTo>
                  <a:cubicBezTo>
                    <a:pt x="8447587" y="400663"/>
                    <a:pt x="8400357" y="608119"/>
                    <a:pt x="8416351" y="880766"/>
                  </a:cubicBezTo>
                  <a:cubicBezTo>
                    <a:pt x="8419209" y="975368"/>
                    <a:pt x="8344736" y="1073000"/>
                    <a:pt x="8240193" y="1056924"/>
                  </a:cubicBezTo>
                  <a:cubicBezTo>
                    <a:pt x="5621790" y="1125149"/>
                    <a:pt x="3127106" y="1067800"/>
                    <a:pt x="176158" y="1056924"/>
                  </a:cubicBezTo>
                  <a:cubicBezTo>
                    <a:pt x="80438" y="1059435"/>
                    <a:pt x="14419" y="970632"/>
                    <a:pt x="0" y="880766"/>
                  </a:cubicBezTo>
                  <a:cubicBezTo>
                    <a:pt x="2431" y="685142"/>
                    <a:pt x="20249" y="458778"/>
                    <a:pt x="0" y="176158"/>
                  </a:cubicBezTo>
                  <a:close/>
                </a:path>
                <a:path w="8416351" h="1056924" stroke="0" extrusionOk="0">
                  <a:moveTo>
                    <a:pt x="0" y="176158"/>
                  </a:moveTo>
                  <a:cubicBezTo>
                    <a:pt x="-1824" y="70834"/>
                    <a:pt x="77632" y="2937"/>
                    <a:pt x="176158" y="0"/>
                  </a:cubicBezTo>
                  <a:cubicBezTo>
                    <a:pt x="3423790" y="163917"/>
                    <a:pt x="5828000" y="128764"/>
                    <a:pt x="8240193" y="0"/>
                  </a:cubicBezTo>
                  <a:cubicBezTo>
                    <a:pt x="8345984" y="5674"/>
                    <a:pt x="8417788" y="84358"/>
                    <a:pt x="8416351" y="176158"/>
                  </a:cubicBezTo>
                  <a:cubicBezTo>
                    <a:pt x="8468870" y="513959"/>
                    <a:pt x="8372524" y="656074"/>
                    <a:pt x="8416351" y="880766"/>
                  </a:cubicBezTo>
                  <a:cubicBezTo>
                    <a:pt x="8408151" y="993363"/>
                    <a:pt x="8337518" y="1059432"/>
                    <a:pt x="8240193" y="1056924"/>
                  </a:cubicBezTo>
                  <a:cubicBezTo>
                    <a:pt x="7110429" y="1034942"/>
                    <a:pt x="3876525" y="982036"/>
                    <a:pt x="176158" y="1056924"/>
                  </a:cubicBezTo>
                  <a:cubicBezTo>
                    <a:pt x="95668" y="1050394"/>
                    <a:pt x="-2288" y="982049"/>
                    <a:pt x="0" y="880766"/>
                  </a:cubicBezTo>
                  <a:cubicBezTo>
                    <a:pt x="47304" y="724577"/>
                    <a:pt x="4060" y="391678"/>
                    <a:pt x="0" y="176158"/>
                  </a:cubicBezTo>
                  <a:close/>
                </a:path>
              </a:pathLst>
            </a:custGeom>
            <a:ln w="38100">
              <a:extLst>
                <a:ext uri="{C807C97D-BFC1-408E-A445-0C87EB9F89A2}">
                  <ask:lineSketchStyleProps xmlns:ask="http://schemas.microsoft.com/office/drawing/2018/sketchyshapes" sd="1872881490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grpSp>
          <p:nvGrpSpPr>
            <p:cNvPr id="20" name="Google Shape;438;p31">
              <a:extLst>
                <a:ext uri="{FF2B5EF4-FFF2-40B4-BE49-F238E27FC236}">
                  <a16:creationId xmlns:a16="http://schemas.microsoft.com/office/drawing/2014/main" id="{8B1CAA86-1436-E901-E00A-2D869E30BC58}"/>
                </a:ext>
              </a:extLst>
            </p:cNvPr>
            <p:cNvGrpSpPr/>
            <p:nvPr/>
          </p:nvGrpSpPr>
          <p:grpSpPr>
            <a:xfrm>
              <a:off x="1861723" y="2134893"/>
              <a:ext cx="1371125" cy="1248645"/>
              <a:chOff x="1702688" y="1359262"/>
              <a:chExt cx="519674" cy="648887"/>
            </a:xfrm>
          </p:grpSpPr>
          <p:sp>
            <p:nvSpPr>
              <p:cNvPr id="22" name="Google Shape;439;p31">
                <a:extLst>
                  <a:ext uri="{FF2B5EF4-FFF2-40B4-BE49-F238E27FC236}">
                    <a16:creationId xmlns:a16="http://schemas.microsoft.com/office/drawing/2014/main" id="{C4F8C828-DF63-45BA-F071-9AD64C38DE9B}"/>
                  </a:ext>
                </a:extLst>
              </p:cNvPr>
              <p:cNvSpPr/>
              <p:nvPr/>
            </p:nvSpPr>
            <p:spPr>
              <a:xfrm>
                <a:off x="1702688" y="1792926"/>
                <a:ext cx="73402" cy="71197"/>
              </a:xfrm>
              <a:custGeom>
                <a:avLst/>
                <a:gdLst/>
                <a:ahLst/>
                <a:cxnLst/>
                <a:rect l="l" t="t" r="r" b="b"/>
                <a:pathLst>
                  <a:path w="1665" h="1615" extrusionOk="0">
                    <a:moveTo>
                      <a:pt x="399" y="0"/>
                    </a:moveTo>
                    <a:cubicBezTo>
                      <a:pt x="389" y="0"/>
                      <a:pt x="379" y="3"/>
                      <a:pt x="370" y="8"/>
                    </a:cubicBezTo>
                    <a:cubicBezTo>
                      <a:pt x="346" y="19"/>
                      <a:pt x="334" y="55"/>
                      <a:pt x="346" y="79"/>
                    </a:cubicBezTo>
                    <a:lnTo>
                      <a:pt x="477" y="317"/>
                    </a:lnTo>
                    <a:cubicBezTo>
                      <a:pt x="429" y="341"/>
                      <a:pt x="394" y="389"/>
                      <a:pt x="370" y="436"/>
                    </a:cubicBezTo>
                    <a:lnTo>
                      <a:pt x="72" y="424"/>
                    </a:lnTo>
                    <a:cubicBezTo>
                      <a:pt x="13" y="424"/>
                      <a:pt x="1" y="508"/>
                      <a:pt x="60" y="519"/>
                    </a:cubicBezTo>
                    <a:lnTo>
                      <a:pt x="346" y="543"/>
                    </a:lnTo>
                    <a:cubicBezTo>
                      <a:pt x="334" y="579"/>
                      <a:pt x="334" y="615"/>
                      <a:pt x="346" y="650"/>
                    </a:cubicBezTo>
                    <a:cubicBezTo>
                      <a:pt x="377" y="785"/>
                      <a:pt x="507" y="884"/>
                      <a:pt x="650" y="884"/>
                    </a:cubicBezTo>
                    <a:cubicBezTo>
                      <a:pt x="672" y="884"/>
                      <a:pt x="693" y="881"/>
                      <a:pt x="715" y="877"/>
                    </a:cubicBezTo>
                    <a:cubicBezTo>
                      <a:pt x="715" y="877"/>
                      <a:pt x="715" y="889"/>
                      <a:pt x="715" y="900"/>
                    </a:cubicBezTo>
                    <a:cubicBezTo>
                      <a:pt x="376" y="1017"/>
                      <a:pt x="499" y="1483"/>
                      <a:pt x="799" y="1483"/>
                    </a:cubicBezTo>
                    <a:cubicBezTo>
                      <a:pt x="836" y="1483"/>
                      <a:pt x="876" y="1476"/>
                      <a:pt x="918" y="1460"/>
                    </a:cubicBezTo>
                    <a:cubicBezTo>
                      <a:pt x="965" y="1448"/>
                      <a:pt x="1025" y="1424"/>
                      <a:pt x="1060" y="1377"/>
                    </a:cubicBezTo>
                    <a:lnTo>
                      <a:pt x="1334" y="1603"/>
                    </a:lnTo>
                    <a:cubicBezTo>
                      <a:pt x="1346" y="1603"/>
                      <a:pt x="1358" y="1615"/>
                      <a:pt x="1370" y="1615"/>
                    </a:cubicBezTo>
                    <a:cubicBezTo>
                      <a:pt x="1382" y="1615"/>
                      <a:pt x="1394" y="1603"/>
                      <a:pt x="1406" y="1591"/>
                    </a:cubicBezTo>
                    <a:cubicBezTo>
                      <a:pt x="1418" y="1579"/>
                      <a:pt x="1418" y="1543"/>
                      <a:pt x="1406" y="1531"/>
                    </a:cubicBezTo>
                    <a:lnTo>
                      <a:pt x="1120" y="1293"/>
                    </a:lnTo>
                    <a:cubicBezTo>
                      <a:pt x="1132" y="1281"/>
                      <a:pt x="1132" y="1258"/>
                      <a:pt x="1144" y="1246"/>
                    </a:cubicBezTo>
                    <a:lnTo>
                      <a:pt x="1525" y="1305"/>
                    </a:lnTo>
                    <a:lnTo>
                      <a:pt x="1537" y="1305"/>
                    </a:lnTo>
                    <a:cubicBezTo>
                      <a:pt x="1561" y="1305"/>
                      <a:pt x="1572" y="1293"/>
                      <a:pt x="1584" y="1270"/>
                    </a:cubicBezTo>
                    <a:cubicBezTo>
                      <a:pt x="1584" y="1246"/>
                      <a:pt x="1572" y="1222"/>
                      <a:pt x="1537" y="1210"/>
                    </a:cubicBezTo>
                    <a:lnTo>
                      <a:pt x="1144" y="1150"/>
                    </a:lnTo>
                    <a:cubicBezTo>
                      <a:pt x="1144" y="1127"/>
                      <a:pt x="1144" y="1115"/>
                      <a:pt x="1144" y="1103"/>
                    </a:cubicBezTo>
                    <a:cubicBezTo>
                      <a:pt x="1144" y="1067"/>
                      <a:pt x="1132" y="1043"/>
                      <a:pt x="1108" y="1020"/>
                    </a:cubicBezTo>
                    <a:cubicBezTo>
                      <a:pt x="1144" y="996"/>
                      <a:pt x="1168" y="960"/>
                      <a:pt x="1180" y="924"/>
                    </a:cubicBezTo>
                    <a:lnTo>
                      <a:pt x="1537" y="1031"/>
                    </a:lnTo>
                    <a:lnTo>
                      <a:pt x="1561" y="1031"/>
                    </a:lnTo>
                    <a:cubicBezTo>
                      <a:pt x="1572" y="1031"/>
                      <a:pt x="1596" y="1020"/>
                      <a:pt x="1596" y="1008"/>
                    </a:cubicBezTo>
                    <a:cubicBezTo>
                      <a:pt x="1608" y="984"/>
                      <a:pt x="1596" y="948"/>
                      <a:pt x="1572" y="948"/>
                    </a:cubicBezTo>
                    <a:lnTo>
                      <a:pt x="1191" y="829"/>
                    </a:lnTo>
                    <a:cubicBezTo>
                      <a:pt x="1191" y="817"/>
                      <a:pt x="1191" y="793"/>
                      <a:pt x="1191" y="781"/>
                    </a:cubicBezTo>
                    <a:lnTo>
                      <a:pt x="1608" y="698"/>
                    </a:lnTo>
                    <a:cubicBezTo>
                      <a:pt x="1664" y="687"/>
                      <a:pt x="1646" y="602"/>
                      <a:pt x="1594" y="602"/>
                    </a:cubicBezTo>
                    <a:cubicBezTo>
                      <a:pt x="1591" y="602"/>
                      <a:pt x="1588" y="602"/>
                      <a:pt x="1584" y="603"/>
                    </a:cubicBezTo>
                    <a:lnTo>
                      <a:pt x="1180" y="698"/>
                    </a:lnTo>
                    <a:cubicBezTo>
                      <a:pt x="1168" y="698"/>
                      <a:pt x="1168" y="698"/>
                      <a:pt x="1156" y="710"/>
                    </a:cubicBezTo>
                    <a:lnTo>
                      <a:pt x="1310" y="484"/>
                    </a:lnTo>
                    <a:cubicBezTo>
                      <a:pt x="1328" y="450"/>
                      <a:pt x="1302" y="422"/>
                      <a:pt x="1273" y="422"/>
                    </a:cubicBezTo>
                    <a:cubicBezTo>
                      <a:pt x="1261" y="422"/>
                      <a:pt x="1249" y="426"/>
                      <a:pt x="1239" y="436"/>
                    </a:cubicBezTo>
                    <a:lnTo>
                      <a:pt x="1096" y="650"/>
                    </a:lnTo>
                    <a:cubicBezTo>
                      <a:pt x="1049" y="615"/>
                      <a:pt x="1001" y="603"/>
                      <a:pt x="941" y="603"/>
                    </a:cubicBezTo>
                    <a:cubicBezTo>
                      <a:pt x="953" y="567"/>
                      <a:pt x="953" y="531"/>
                      <a:pt x="941" y="496"/>
                    </a:cubicBezTo>
                    <a:cubicBezTo>
                      <a:pt x="911" y="352"/>
                      <a:pt x="783" y="262"/>
                      <a:pt x="642" y="262"/>
                    </a:cubicBezTo>
                    <a:cubicBezTo>
                      <a:pt x="619" y="262"/>
                      <a:pt x="596" y="264"/>
                      <a:pt x="572" y="269"/>
                    </a:cubicBezTo>
                    <a:lnTo>
                      <a:pt x="441" y="31"/>
                    </a:lnTo>
                    <a:cubicBezTo>
                      <a:pt x="434" y="9"/>
                      <a:pt x="417" y="0"/>
                      <a:pt x="399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24" name="Google Shape;440;p31">
                <a:extLst>
                  <a:ext uri="{FF2B5EF4-FFF2-40B4-BE49-F238E27FC236}">
                    <a16:creationId xmlns:a16="http://schemas.microsoft.com/office/drawing/2014/main" id="{07F909CC-F8C1-513F-EEAC-5FF71ACDC8E3}"/>
                  </a:ext>
                </a:extLst>
              </p:cNvPr>
              <p:cNvSpPr/>
              <p:nvPr/>
            </p:nvSpPr>
            <p:spPr>
              <a:xfrm>
                <a:off x="1749948" y="1801567"/>
                <a:ext cx="13137" cy="12256"/>
              </a:xfrm>
              <a:custGeom>
                <a:avLst/>
                <a:gdLst/>
                <a:ahLst/>
                <a:cxnLst/>
                <a:rect l="l" t="t" r="r" b="b"/>
                <a:pathLst>
                  <a:path w="298" h="278" extrusionOk="0">
                    <a:moveTo>
                      <a:pt x="209" y="0"/>
                    </a:moveTo>
                    <a:cubicBezTo>
                      <a:pt x="195" y="0"/>
                      <a:pt x="177" y="5"/>
                      <a:pt x="155" y="14"/>
                    </a:cubicBezTo>
                    <a:cubicBezTo>
                      <a:pt x="72" y="38"/>
                      <a:pt x="0" y="73"/>
                      <a:pt x="24" y="157"/>
                    </a:cubicBezTo>
                    <a:cubicBezTo>
                      <a:pt x="35" y="232"/>
                      <a:pt x="103" y="278"/>
                      <a:pt x="186" y="278"/>
                    </a:cubicBezTo>
                    <a:cubicBezTo>
                      <a:pt x="195" y="278"/>
                      <a:pt x="205" y="277"/>
                      <a:pt x="215" y="276"/>
                    </a:cubicBezTo>
                    <a:cubicBezTo>
                      <a:pt x="298" y="252"/>
                      <a:pt x="298" y="193"/>
                      <a:pt x="274" y="97"/>
                    </a:cubicBezTo>
                    <a:cubicBezTo>
                      <a:pt x="265" y="36"/>
                      <a:pt x="250" y="0"/>
                      <a:pt x="209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25" name="Google Shape;441;p31">
                <a:extLst>
                  <a:ext uri="{FF2B5EF4-FFF2-40B4-BE49-F238E27FC236}">
                    <a16:creationId xmlns:a16="http://schemas.microsoft.com/office/drawing/2014/main" id="{F2492D17-7FDB-A5E4-2FFA-6E6DEDDCE8FA}"/>
                  </a:ext>
                </a:extLst>
              </p:cNvPr>
              <p:cNvSpPr/>
              <p:nvPr/>
            </p:nvSpPr>
            <p:spPr>
              <a:xfrm>
                <a:off x="1734915" y="1706343"/>
                <a:ext cx="70712" cy="74856"/>
              </a:xfrm>
              <a:custGeom>
                <a:avLst/>
                <a:gdLst/>
                <a:ahLst/>
                <a:cxnLst/>
                <a:rect l="l" t="t" r="r" b="b"/>
                <a:pathLst>
                  <a:path w="1604" h="1698" extrusionOk="0">
                    <a:moveTo>
                      <a:pt x="442" y="0"/>
                    </a:moveTo>
                    <a:cubicBezTo>
                      <a:pt x="413" y="0"/>
                      <a:pt x="381" y="28"/>
                      <a:pt x="389" y="67"/>
                    </a:cubicBezTo>
                    <a:lnTo>
                      <a:pt x="496" y="317"/>
                    </a:lnTo>
                    <a:cubicBezTo>
                      <a:pt x="449" y="340"/>
                      <a:pt x="413" y="376"/>
                      <a:pt x="377" y="436"/>
                    </a:cubicBezTo>
                    <a:lnTo>
                      <a:pt x="79" y="388"/>
                    </a:lnTo>
                    <a:cubicBezTo>
                      <a:pt x="75" y="387"/>
                      <a:pt x="71" y="387"/>
                      <a:pt x="67" y="387"/>
                    </a:cubicBezTo>
                    <a:cubicBezTo>
                      <a:pt x="7" y="387"/>
                      <a:pt x="0" y="472"/>
                      <a:pt x="68" y="483"/>
                    </a:cubicBezTo>
                    <a:lnTo>
                      <a:pt x="341" y="531"/>
                    </a:lnTo>
                    <a:cubicBezTo>
                      <a:pt x="329" y="567"/>
                      <a:pt x="329" y="602"/>
                      <a:pt x="341" y="638"/>
                    </a:cubicBezTo>
                    <a:cubicBezTo>
                      <a:pt x="364" y="785"/>
                      <a:pt x="494" y="889"/>
                      <a:pt x="639" y="889"/>
                    </a:cubicBezTo>
                    <a:cubicBezTo>
                      <a:pt x="647" y="889"/>
                      <a:pt x="655" y="889"/>
                      <a:pt x="663" y="888"/>
                    </a:cubicBezTo>
                    <a:cubicBezTo>
                      <a:pt x="663" y="912"/>
                      <a:pt x="663" y="924"/>
                      <a:pt x="663" y="936"/>
                    </a:cubicBezTo>
                    <a:cubicBezTo>
                      <a:pt x="340" y="1092"/>
                      <a:pt x="516" y="1514"/>
                      <a:pt x="787" y="1514"/>
                    </a:cubicBezTo>
                    <a:cubicBezTo>
                      <a:pt x="845" y="1514"/>
                      <a:pt x="909" y="1494"/>
                      <a:pt x="972" y="1448"/>
                    </a:cubicBezTo>
                    <a:lnTo>
                      <a:pt x="1222" y="1686"/>
                    </a:lnTo>
                    <a:cubicBezTo>
                      <a:pt x="1234" y="1698"/>
                      <a:pt x="1246" y="1698"/>
                      <a:pt x="1258" y="1698"/>
                    </a:cubicBezTo>
                    <a:cubicBezTo>
                      <a:pt x="1270" y="1698"/>
                      <a:pt x="1282" y="1698"/>
                      <a:pt x="1294" y="1686"/>
                    </a:cubicBezTo>
                    <a:cubicBezTo>
                      <a:pt x="1306" y="1674"/>
                      <a:pt x="1306" y="1638"/>
                      <a:pt x="1294" y="1614"/>
                    </a:cubicBezTo>
                    <a:lnTo>
                      <a:pt x="1032" y="1364"/>
                    </a:lnTo>
                    <a:cubicBezTo>
                      <a:pt x="1044" y="1352"/>
                      <a:pt x="1044" y="1329"/>
                      <a:pt x="1056" y="1317"/>
                    </a:cubicBezTo>
                    <a:lnTo>
                      <a:pt x="1437" y="1412"/>
                    </a:lnTo>
                    <a:lnTo>
                      <a:pt x="1449" y="1412"/>
                    </a:lnTo>
                    <a:cubicBezTo>
                      <a:pt x="1508" y="1412"/>
                      <a:pt x="1520" y="1329"/>
                      <a:pt x="1461" y="1317"/>
                    </a:cubicBezTo>
                    <a:lnTo>
                      <a:pt x="1068" y="1221"/>
                    </a:lnTo>
                    <a:cubicBezTo>
                      <a:pt x="1068" y="1210"/>
                      <a:pt x="1068" y="1186"/>
                      <a:pt x="1068" y="1174"/>
                    </a:cubicBezTo>
                    <a:cubicBezTo>
                      <a:pt x="1068" y="1138"/>
                      <a:pt x="1056" y="1114"/>
                      <a:pt x="1044" y="1090"/>
                    </a:cubicBezTo>
                    <a:cubicBezTo>
                      <a:pt x="1080" y="1067"/>
                      <a:pt x="1103" y="1031"/>
                      <a:pt x="1115" y="995"/>
                    </a:cubicBezTo>
                    <a:lnTo>
                      <a:pt x="1472" y="1150"/>
                    </a:lnTo>
                    <a:lnTo>
                      <a:pt x="1484" y="1150"/>
                    </a:lnTo>
                    <a:cubicBezTo>
                      <a:pt x="1508" y="1150"/>
                      <a:pt x="1520" y="1138"/>
                      <a:pt x="1532" y="1114"/>
                    </a:cubicBezTo>
                    <a:cubicBezTo>
                      <a:pt x="1544" y="1090"/>
                      <a:pt x="1532" y="1067"/>
                      <a:pt x="1508" y="1055"/>
                    </a:cubicBezTo>
                    <a:lnTo>
                      <a:pt x="1139" y="912"/>
                    </a:lnTo>
                    <a:cubicBezTo>
                      <a:pt x="1139" y="888"/>
                      <a:pt x="1139" y="876"/>
                      <a:pt x="1139" y="864"/>
                    </a:cubicBezTo>
                    <a:lnTo>
                      <a:pt x="1556" y="805"/>
                    </a:lnTo>
                    <a:cubicBezTo>
                      <a:pt x="1592" y="805"/>
                      <a:pt x="1603" y="781"/>
                      <a:pt x="1603" y="757"/>
                    </a:cubicBezTo>
                    <a:cubicBezTo>
                      <a:pt x="1592" y="733"/>
                      <a:pt x="1568" y="721"/>
                      <a:pt x="1544" y="721"/>
                    </a:cubicBezTo>
                    <a:lnTo>
                      <a:pt x="1127" y="781"/>
                    </a:lnTo>
                    <a:cubicBezTo>
                      <a:pt x="1126" y="781"/>
                      <a:pt x="1125" y="781"/>
                      <a:pt x="1125" y="781"/>
                    </a:cubicBezTo>
                    <a:lnTo>
                      <a:pt x="1125" y="781"/>
                    </a:lnTo>
                    <a:lnTo>
                      <a:pt x="1282" y="578"/>
                    </a:lnTo>
                    <a:cubicBezTo>
                      <a:pt x="1306" y="555"/>
                      <a:pt x="1306" y="531"/>
                      <a:pt x="1282" y="519"/>
                    </a:cubicBezTo>
                    <a:cubicBezTo>
                      <a:pt x="1276" y="513"/>
                      <a:pt x="1267" y="510"/>
                      <a:pt x="1258" y="510"/>
                    </a:cubicBezTo>
                    <a:cubicBezTo>
                      <a:pt x="1249" y="510"/>
                      <a:pt x="1240" y="513"/>
                      <a:pt x="1234" y="519"/>
                    </a:cubicBezTo>
                    <a:lnTo>
                      <a:pt x="1068" y="721"/>
                    </a:lnTo>
                    <a:cubicBezTo>
                      <a:pt x="1032" y="698"/>
                      <a:pt x="996" y="674"/>
                      <a:pt x="949" y="662"/>
                    </a:cubicBezTo>
                    <a:cubicBezTo>
                      <a:pt x="960" y="626"/>
                      <a:pt x="960" y="578"/>
                      <a:pt x="949" y="543"/>
                    </a:cubicBezTo>
                    <a:cubicBezTo>
                      <a:pt x="927" y="390"/>
                      <a:pt x="796" y="278"/>
                      <a:pt x="646" y="278"/>
                    </a:cubicBezTo>
                    <a:cubicBezTo>
                      <a:pt x="632" y="278"/>
                      <a:pt x="618" y="279"/>
                      <a:pt x="603" y="281"/>
                    </a:cubicBezTo>
                    <a:lnTo>
                      <a:pt x="484" y="31"/>
                    </a:lnTo>
                    <a:cubicBezTo>
                      <a:pt x="476" y="9"/>
                      <a:pt x="459" y="0"/>
                      <a:pt x="442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26" name="Google Shape;442;p31">
                <a:extLst>
                  <a:ext uri="{FF2B5EF4-FFF2-40B4-BE49-F238E27FC236}">
                    <a16:creationId xmlns:a16="http://schemas.microsoft.com/office/drawing/2014/main" id="{2F0B8025-9772-DE09-B82A-D72FA5326834}"/>
                  </a:ext>
                </a:extLst>
              </p:cNvPr>
              <p:cNvSpPr/>
              <p:nvPr/>
            </p:nvSpPr>
            <p:spPr>
              <a:xfrm>
                <a:off x="1781424" y="1719613"/>
                <a:ext cx="13181" cy="11815"/>
              </a:xfrm>
              <a:custGeom>
                <a:avLst/>
                <a:gdLst/>
                <a:ahLst/>
                <a:cxnLst/>
                <a:rect l="l" t="t" r="r" b="b"/>
                <a:pathLst>
                  <a:path w="299" h="268" extrusionOk="0">
                    <a:moveTo>
                      <a:pt x="202" y="1"/>
                    </a:moveTo>
                    <a:cubicBezTo>
                      <a:pt x="192" y="1"/>
                      <a:pt x="181" y="2"/>
                      <a:pt x="167" y="4"/>
                    </a:cubicBezTo>
                    <a:cubicBezTo>
                      <a:pt x="84" y="16"/>
                      <a:pt x="1" y="39"/>
                      <a:pt x="13" y="123"/>
                    </a:cubicBezTo>
                    <a:cubicBezTo>
                      <a:pt x="24" y="210"/>
                      <a:pt x="94" y="267"/>
                      <a:pt x="179" y="267"/>
                    </a:cubicBezTo>
                    <a:cubicBezTo>
                      <a:pt x="187" y="267"/>
                      <a:pt x="195" y="267"/>
                      <a:pt x="203" y="266"/>
                    </a:cubicBezTo>
                    <a:cubicBezTo>
                      <a:pt x="275" y="242"/>
                      <a:pt x="298" y="182"/>
                      <a:pt x="275" y="99"/>
                    </a:cubicBezTo>
                    <a:cubicBezTo>
                      <a:pt x="265" y="29"/>
                      <a:pt x="255" y="1"/>
                      <a:pt x="202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27" name="Google Shape;443;p31">
                <a:extLst>
                  <a:ext uri="{FF2B5EF4-FFF2-40B4-BE49-F238E27FC236}">
                    <a16:creationId xmlns:a16="http://schemas.microsoft.com/office/drawing/2014/main" id="{D1F0B8E9-9E7A-5DA1-EEE4-00B4C857D196}"/>
                  </a:ext>
                </a:extLst>
              </p:cNvPr>
              <p:cNvSpPr/>
              <p:nvPr/>
            </p:nvSpPr>
            <p:spPr>
              <a:xfrm>
                <a:off x="1763085" y="1626109"/>
                <a:ext cx="69302" cy="78471"/>
              </a:xfrm>
              <a:custGeom>
                <a:avLst/>
                <a:gdLst/>
                <a:ahLst/>
                <a:cxnLst/>
                <a:rect l="l" t="t" r="r" b="b"/>
                <a:pathLst>
                  <a:path w="1572" h="1780" extrusionOk="0">
                    <a:moveTo>
                      <a:pt x="453" y="1"/>
                    </a:moveTo>
                    <a:cubicBezTo>
                      <a:pt x="446" y="1"/>
                      <a:pt x="438" y="2"/>
                      <a:pt x="429" y="5"/>
                    </a:cubicBezTo>
                    <a:cubicBezTo>
                      <a:pt x="405" y="17"/>
                      <a:pt x="393" y="41"/>
                      <a:pt x="405" y="77"/>
                    </a:cubicBezTo>
                    <a:lnTo>
                      <a:pt x="488" y="327"/>
                    </a:lnTo>
                    <a:cubicBezTo>
                      <a:pt x="441" y="351"/>
                      <a:pt x="393" y="386"/>
                      <a:pt x="357" y="434"/>
                    </a:cubicBezTo>
                    <a:lnTo>
                      <a:pt x="71" y="363"/>
                    </a:lnTo>
                    <a:cubicBezTo>
                      <a:pt x="65" y="360"/>
                      <a:pt x="59" y="359"/>
                      <a:pt x="53" y="359"/>
                    </a:cubicBezTo>
                    <a:cubicBezTo>
                      <a:pt x="27" y="359"/>
                      <a:pt x="10" y="379"/>
                      <a:pt x="0" y="398"/>
                    </a:cubicBezTo>
                    <a:cubicBezTo>
                      <a:pt x="0" y="434"/>
                      <a:pt x="12" y="458"/>
                      <a:pt x="48" y="470"/>
                    </a:cubicBezTo>
                    <a:lnTo>
                      <a:pt x="310" y="529"/>
                    </a:lnTo>
                    <a:cubicBezTo>
                      <a:pt x="298" y="565"/>
                      <a:pt x="298" y="601"/>
                      <a:pt x="298" y="636"/>
                    </a:cubicBezTo>
                    <a:cubicBezTo>
                      <a:pt x="310" y="791"/>
                      <a:pt x="452" y="922"/>
                      <a:pt x="619" y="922"/>
                    </a:cubicBezTo>
                    <a:cubicBezTo>
                      <a:pt x="619" y="934"/>
                      <a:pt x="619" y="946"/>
                      <a:pt x="619" y="958"/>
                    </a:cubicBezTo>
                    <a:cubicBezTo>
                      <a:pt x="248" y="1025"/>
                      <a:pt x="323" y="1559"/>
                      <a:pt x="663" y="1559"/>
                    </a:cubicBezTo>
                    <a:cubicBezTo>
                      <a:pt x="683" y="1559"/>
                      <a:pt x="704" y="1557"/>
                      <a:pt x="726" y="1553"/>
                    </a:cubicBezTo>
                    <a:cubicBezTo>
                      <a:pt x="786" y="1553"/>
                      <a:pt x="845" y="1529"/>
                      <a:pt x="893" y="1494"/>
                    </a:cubicBezTo>
                    <a:lnTo>
                      <a:pt x="1119" y="1756"/>
                    </a:lnTo>
                    <a:cubicBezTo>
                      <a:pt x="1131" y="1767"/>
                      <a:pt x="1143" y="1779"/>
                      <a:pt x="1155" y="1779"/>
                    </a:cubicBezTo>
                    <a:cubicBezTo>
                      <a:pt x="1167" y="1779"/>
                      <a:pt x="1179" y="1767"/>
                      <a:pt x="1191" y="1767"/>
                    </a:cubicBezTo>
                    <a:cubicBezTo>
                      <a:pt x="1203" y="1744"/>
                      <a:pt x="1203" y="1708"/>
                      <a:pt x="1191" y="1696"/>
                    </a:cubicBezTo>
                    <a:lnTo>
                      <a:pt x="964" y="1434"/>
                    </a:lnTo>
                    <a:cubicBezTo>
                      <a:pt x="964" y="1422"/>
                      <a:pt x="976" y="1398"/>
                      <a:pt x="988" y="1386"/>
                    </a:cubicBezTo>
                    <a:lnTo>
                      <a:pt x="1357" y="1506"/>
                    </a:lnTo>
                    <a:lnTo>
                      <a:pt x="1369" y="1506"/>
                    </a:lnTo>
                    <a:cubicBezTo>
                      <a:pt x="1393" y="1506"/>
                      <a:pt x="1417" y="1494"/>
                      <a:pt x="1417" y="1470"/>
                    </a:cubicBezTo>
                    <a:cubicBezTo>
                      <a:pt x="1429" y="1446"/>
                      <a:pt x="1417" y="1422"/>
                      <a:pt x="1393" y="1410"/>
                    </a:cubicBezTo>
                    <a:lnTo>
                      <a:pt x="1012" y="1291"/>
                    </a:lnTo>
                    <a:lnTo>
                      <a:pt x="1012" y="1244"/>
                    </a:lnTo>
                    <a:cubicBezTo>
                      <a:pt x="1012" y="1208"/>
                      <a:pt x="1000" y="1184"/>
                      <a:pt x="988" y="1148"/>
                    </a:cubicBezTo>
                    <a:cubicBezTo>
                      <a:pt x="1024" y="1136"/>
                      <a:pt x="1048" y="1101"/>
                      <a:pt x="1072" y="1065"/>
                    </a:cubicBezTo>
                    <a:lnTo>
                      <a:pt x="1405" y="1244"/>
                    </a:lnTo>
                    <a:lnTo>
                      <a:pt x="1429" y="1244"/>
                    </a:lnTo>
                    <a:cubicBezTo>
                      <a:pt x="1476" y="1244"/>
                      <a:pt x="1488" y="1172"/>
                      <a:pt x="1453" y="1148"/>
                    </a:cubicBezTo>
                    <a:lnTo>
                      <a:pt x="1107" y="970"/>
                    </a:lnTo>
                    <a:cubicBezTo>
                      <a:pt x="1107" y="958"/>
                      <a:pt x="1107" y="946"/>
                      <a:pt x="1107" y="934"/>
                    </a:cubicBezTo>
                    <a:lnTo>
                      <a:pt x="1524" y="910"/>
                    </a:lnTo>
                    <a:cubicBezTo>
                      <a:pt x="1548" y="910"/>
                      <a:pt x="1572" y="886"/>
                      <a:pt x="1572" y="863"/>
                    </a:cubicBezTo>
                    <a:cubicBezTo>
                      <a:pt x="1562" y="843"/>
                      <a:pt x="1544" y="824"/>
                      <a:pt x="1525" y="824"/>
                    </a:cubicBezTo>
                    <a:cubicBezTo>
                      <a:pt x="1521" y="824"/>
                      <a:pt x="1516" y="825"/>
                      <a:pt x="1512" y="827"/>
                    </a:cubicBezTo>
                    <a:lnTo>
                      <a:pt x="1095" y="851"/>
                    </a:lnTo>
                    <a:lnTo>
                      <a:pt x="1083" y="851"/>
                    </a:lnTo>
                    <a:lnTo>
                      <a:pt x="1274" y="648"/>
                    </a:lnTo>
                    <a:cubicBezTo>
                      <a:pt x="1286" y="624"/>
                      <a:pt x="1286" y="601"/>
                      <a:pt x="1274" y="589"/>
                    </a:cubicBezTo>
                    <a:cubicBezTo>
                      <a:pt x="1262" y="583"/>
                      <a:pt x="1250" y="580"/>
                      <a:pt x="1240" y="580"/>
                    </a:cubicBezTo>
                    <a:cubicBezTo>
                      <a:pt x="1229" y="580"/>
                      <a:pt x="1220" y="583"/>
                      <a:pt x="1214" y="589"/>
                    </a:cubicBezTo>
                    <a:lnTo>
                      <a:pt x="1036" y="779"/>
                    </a:lnTo>
                    <a:cubicBezTo>
                      <a:pt x="1000" y="744"/>
                      <a:pt x="953" y="720"/>
                      <a:pt x="905" y="708"/>
                    </a:cubicBezTo>
                    <a:cubicBezTo>
                      <a:pt x="917" y="672"/>
                      <a:pt x="917" y="624"/>
                      <a:pt x="917" y="589"/>
                    </a:cubicBezTo>
                    <a:cubicBezTo>
                      <a:pt x="905" y="429"/>
                      <a:pt x="774" y="302"/>
                      <a:pt x="616" y="302"/>
                    </a:cubicBezTo>
                    <a:cubicBezTo>
                      <a:pt x="609" y="302"/>
                      <a:pt x="602" y="302"/>
                      <a:pt x="595" y="303"/>
                    </a:cubicBezTo>
                    <a:lnTo>
                      <a:pt x="500" y="41"/>
                    </a:lnTo>
                    <a:cubicBezTo>
                      <a:pt x="491" y="14"/>
                      <a:pt x="476" y="1"/>
                      <a:pt x="453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28" name="Google Shape;444;p31">
                <a:extLst>
                  <a:ext uri="{FF2B5EF4-FFF2-40B4-BE49-F238E27FC236}">
                    <a16:creationId xmlns:a16="http://schemas.microsoft.com/office/drawing/2014/main" id="{ED07AD34-D678-C94F-A24B-68EF8D793EB9}"/>
                  </a:ext>
                </a:extLst>
              </p:cNvPr>
              <p:cNvSpPr/>
              <p:nvPr/>
            </p:nvSpPr>
            <p:spPr>
              <a:xfrm>
                <a:off x="1809771" y="1642508"/>
                <a:ext cx="12123" cy="11683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5" extrusionOk="0">
                    <a:moveTo>
                      <a:pt x="184" y="0"/>
                    </a:moveTo>
                    <a:cubicBezTo>
                      <a:pt x="175" y="0"/>
                      <a:pt x="166" y="1"/>
                      <a:pt x="155" y="2"/>
                    </a:cubicBezTo>
                    <a:cubicBezTo>
                      <a:pt x="72" y="2"/>
                      <a:pt x="1" y="26"/>
                      <a:pt x="13" y="110"/>
                    </a:cubicBezTo>
                    <a:cubicBezTo>
                      <a:pt x="13" y="205"/>
                      <a:pt x="84" y="264"/>
                      <a:pt x="179" y="264"/>
                    </a:cubicBezTo>
                    <a:cubicBezTo>
                      <a:pt x="263" y="252"/>
                      <a:pt x="275" y="193"/>
                      <a:pt x="275" y="110"/>
                    </a:cubicBezTo>
                    <a:cubicBezTo>
                      <a:pt x="264" y="37"/>
                      <a:pt x="245" y="0"/>
                      <a:pt x="184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29" name="Google Shape;445;p31">
                <a:extLst>
                  <a:ext uri="{FF2B5EF4-FFF2-40B4-BE49-F238E27FC236}">
                    <a16:creationId xmlns:a16="http://schemas.microsoft.com/office/drawing/2014/main" id="{43B57E50-E535-7A44-DB2D-813E0760D134}"/>
                  </a:ext>
                </a:extLst>
              </p:cNvPr>
              <p:cNvSpPr/>
              <p:nvPr/>
            </p:nvSpPr>
            <p:spPr>
              <a:xfrm>
                <a:off x="1861218" y="1435706"/>
                <a:ext cx="33637" cy="32711"/>
              </a:xfrm>
              <a:custGeom>
                <a:avLst/>
                <a:gdLst/>
                <a:ahLst/>
                <a:cxnLst/>
                <a:rect l="l" t="t" r="r" b="b"/>
                <a:pathLst>
                  <a:path w="763" h="742" extrusionOk="0">
                    <a:moveTo>
                      <a:pt x="414" y="0"/>
                    </a:moveTo>
                    <a:cubicBezTo>
                      <a:pt x="205" y="0"/>
                      <a:pt x="23" y="53"/>
                      <a:pt x="12" y="276"/>
                    </a:cubicBezTo>
                    <a:cubicBezTo>
                      <a:pt x="0" y="514"/>
                      <a:pt x="191" y="717"/>
                      <a:pt x="429" y="741"/>
                    </a:cubicBezTo>
                    <a:cubicBezTo>
                      <a:pt x="437" y="741"/>
                      <a:pt x="445" y="741"/>
                      <a:pt x="452" y="741"/>
                    </a:cubicBezTo>
                    <a:cubicBezTo>
                      <a:pt x="683" y="741"/>
                      <a:pt x="739" y="566"/>
                      <a:pt x="751" y="336"/>
                    </a:cubicBezTo>
                    <a:cubicBezTo>
                      <a:pt x="762" y="86"/>
                      <a:pt x="727" y="14"/>
                      <a:pt x="489" y="2"/>
                    </a:cubicBezTo>
                    <a:cubicBezTo>
                      <a:pt x="464" y="1"/>
                      <a:pt x="439" y="0"/>
                      <a:pt x="414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30" name="Google Shape;446;p31">
                <a:extLst>
                  <a:ext uri="{FF2B5EF4-FFF2-40B4-BE49-F238E27FC236}">
                    <a16:creationId xmlns:a16="http://schemas.microsoft.com/office/drawing/2014/main" id="{76E44663-651F-E572-CD50-DB97A0718B7F}"/>
                  </a:ext>
                </a:extLst>
              </p:cNvPr>
              <p:cNvSpPr/>
              <p:nvPr/>
            </p:nvSpPr>
            <p:spPr>
              <a:xfrm>
                <a:off x="1751006" y="1359262"/>
                <a:ext cx="136796" cy="216810"/>
              </a:xfrm>
              <a:custGeom>
                <a:avLst/>
                <a:gdLst/>
                <a:ahLst/>
                <a:cxnLst/>
                <a:rect l="l" t="t" r="r" b="b"/>
                <a:pathLst>
                  <a:path w="3103" h="4918" extrusionOk="0">
                    <a:moveTo>
                      <a:pt x="1074" y="1"/>
                    </a:moveTo>
                    <a:cubicBezTo>
                      <a:pt x="1036" y="1"/>
                      <a:pt x="1006" y="23"/>
                      <a:pt x="988" y="58"/>
                    </a:cubicBezTo>
                    <a:cubicBezTo>
                      <a:pt x="881" y="296"/>
                      <a:pt x="869" y="558"/>
                      <a:pt x="941" y="808"/>
                    </a:cubicBezTo>
                    <a:cubicBezTo>
                      <a:pt x="822" y="867"/>
                      <a:pt x="715" y="939"/>
                      <a:pt x="631" y="1034"/>
                    </a:cubicBezTo>
                    <a:cubicBezTo>
                      <a:pt x="417" y="867"/>
                      <a:pt x="226" y="617"/>
                      <a:pt x="357" y="343"/>
                    </a:cubicBezTo>
                    <a:cubicBezTo>
                      <a:pt x="381" y="274"/>
                      <a:pt x="323" y="219"/>
                      <a:pt x="264" y="219"/>
                    </a:cubicBezTo>
                    <a:cubicBezTo>
                      <a:pt x="232" y="219"/>
                      <a:pt x="200" y="235"/>
                      <a:pt x="179" y="272"/>
                    </a:cubicBezTo>
                    <a:cubicBezTo>
                      <a:pt x="0" y="641"/>
                      <a:pt x="250" y="974"/>
                      <a:pt x="512" y="1189"/>
                    </a:cubicBezTo>
                    <a:cubicBezTo>
                      <a:pt x="119" y="1832"/>
                      <a:pt x="560" y="2665"/>
                      <a:pt x="1310" y="2701"/>
                    </a:cubicBezTo>
                    <a:lnTo>
                      <a:pt x="1334" y="2701"/>
                    </a:lnTo>
                    <a:cubicBezTo>
                      <a:pt x="1334" y="2748"/>
                      <a:pt x="1334" y="2796"/>
                      <a:pt x="1346" y="2844"/>
                    </a:cubicBezTo>
                    <a:cubicBezTo>
                      <a:pt x="1298" y="2867"/>
                      <a:pt x="1250" y="2903"/>
                      <a:pt x="1215" y="2927"/>
                    </a:cubicBezTo>
                    <a:cubicBezTo>
                      <a:pt x="834" y="3165"/>
                      <a:pt x="715" y="3677"/>
                      <a:pt x="953" y="4058"/>
                    </a:cubicBezTo>
                    <a:cubicBezTo>
                      <a:pt x="1110" y="4268"/>
                      <a:pt x="1352" y="4379"/>
                      <a:pt x="1596" y="4379"/>
                    </a:cubicBezTo>
                    <a:cubicBezTo>
                      <a:pt x="1740" y="4379"/>
                      <a:pt x="1884" y="4340"/>
                      <a:pt x="2012" y="4260"/>
                    </a:cubicBezTo>
                    <a:cubicBezTo>
                      <a:pt x="2239" y="4368"/>
                      <a:pt x="2370" y="4594"/>
                      <a:pt x="2358" y="4832"/>
                    </a:cubicBezTo>
                    <a:cubicBezTo>
                      <a:pt x="2358" y="4875"/>
                      <a:pt x="2396" y="4917"/>
                      <a:pt x="2438" y="4917"/>
                    </a:cubicBezTo>
                    <a:cubicBezTo>
                      <a:pt x="2443" y="4917"/>
                      <a:pt x="2448" y="4917"/>
                      <a:pt x="2453" y="4915"/>
                    </a:cubicBezTo>
                    <a:cubicBezTo>
                      <a:pt x="2500" y="4915"/>
                      <a:pt x="2548" y="4880"/>
                      <a:pt x="2548" y="4820"/>
                    </a:cubicBezTo>
                    <a:cubicBezTo>
                      <a:pt x="2560" y="4546"/>
                      <a:pt x="2417" y="4296"/>
                      <a:pt x="2191" y="4141"/>
                    </a:cubicBezTo>
                    <a:cubicBezTo>
                      <a:pt x="2310" y="4034"/>
                      <a:pt x="2405" y="3891"/>
                      <a:pt x="2441" y="3737"/>
                    </a:cubicBezTo>
                    <a:cubicBezTo>
                      <a:pt x="2512" y="3760"/>
                      <a:pt x="2572" y="3808"/>
                      <a:pt x="2631" y="3856"/>
                    </a:cubicBezTo>
                    <a:cubicBezTo>
                      <a:pt x="2727" y="3951"/>
                      <a:pt x="2774" y="4082"/>
                      <a:pt x="2774" y="4213"/>
                    </a:cubicBezTo>
                    <a:cubicBezTo>
                      <a:pt x="2774" y="4260"/>
                      <a:pt x="2822" y="4308"/>
                      <a:pt x="2870" y="4308"/>
                    </a:cubicBezTo>
                    <a:cubicBezTo>
                      <a:pt x="2917" y="4308"/>
                      <a:pt x="2965" y="4272"/>
                      <a:pt x="2965" y="4213"/>
                    </a:cubicBezTo>
                    <a:cubicBezTo>
                      <a:pt x="2965" y="4034"/>
                      <a:pt x="2893" y="3856"/>
                      <a:pt x="2774" y="3725"/>
                    </a:cubicBezTo>
                    <a:cubicBezTo>
                      <a:pt x="2691" y="3641"/>
                      <a:pt x="2596" y="3582"/>
                      <a:pt x="2477" y="3546"/>
                    </a:cubicBezTo>
                    <a:cubicBezTo>
                      <a:pt x="2489" y="3391"/>
                      <a:pt x="2441" y="3237"/>
                      <a:pt x="2358" y="3094"/>
                    </a:cubicBezTo>
                    <a:cubicBezTo>
                      <a:pt x="2381" y="3058"/>
                      <a:pt x="2417" y="3022"/>
                      <a:pt x="2441" y="2975"/>
                    </a:cubicBezTo>
                    <a:cubicBezTo>
                      <a:pt x="2798" y="2963"/>
                      <a:pt x="3024" y="2820"/>
                      <a:pt x="3096" y="2522"/>
                    </a:cubicBezTo>
                    <a:cubicBezTo>
                      <a:pt x="3103" y="2457"/>
                      <a:pt x="3049" y="2414"/>
                      <a:pt x="2995" y="2414"/>
                    </a:cubicBezTo>
                    <a:cubicBezTo>
                      <a:pt x="2959" y="2414"/>
                      <a:pt x="2924" y="2432"/>
                      <a:pt x="2905" y="2475"/>
                    </a:cubicBezTo>
                    <a:cubicBezTo>
                      <a:pt x="2893" y="2558"/>
                      <a:pt x="2834" y="2748"/>
                      <a:pt x="2500" y="2772"/>
                    </a:cubicBezTo>
                    <a:cubicBezTo>
                      <a:pt x="2500" y="2772"/>
                      <a:pt x="2500" y="2760"/>
                      <a:pt x="2500" y="2748"/>
                    </a:cubicBezTo>
                    <a:cubicBezTo>
                      <a:pt x="2500" y="2665"/>
                      <a:pt x="2489" y="2582"/>
                      <a:pt x="2453" y="2498"/>
                    </a:cubicBezTo>
                    <a:lnTo>
                      <a:pt x="2751" y="2415"/>
                    </a:lnTo>
                    <a:cubicBezTo>
                      <a:pt x="2878" y="2383"/>
                      <a:pt x="2844" y="2217"/>
                      <a:pt x="2741" y="2217"/>
                    </a:cubicBezTo>
                    <a:cubicBezTo>
                      <a:pt x="2729" y="2217"/>
                      <a:pt x="2717" y="2220"/>
                      <a:pt x="2703" y="2225"/>
                    </a:cubicBezTo>
                    <a:lnTo>
                      <a:pt x="2346" y="2332"/>
                    </a:lnTo>
                    <a:cubicBezTo>
                      <a:pt x="2310" y="2284"/>
                      <a:pt x="2274" y="2248"/>
                      <a:pt x="2215" y="2225"/>
                    </a:cubicBezTo>
                    <a:cubicBezTo>
                      <a:pt x="2608" y="1582"/>
                      <a:pt x="2167" y="760"/>
                      <a:pt x="1417" y="724"/>
                    </a:cubicBezTo>
                    <a:cubicBezTo>
                      <a:pt x="1391" y="721"/>
                      <a:pt x="1365" y="720"/>
                      <a:pt x="1338" y="720"/>
                    </a:cubicBezTo>
                    <a:cubicBezTo>
                      <a:pt x="1265" y="720"/>
                      <a:pt x="1189" y="731"/>
                      <a:pt x="1119" y="748"/>
                    </a:cubicBezTo>
                    <a:cubicBezTo>
                      <a:pt x="1060" y="546"/>
                      <a:pt x="1072" y="331"/>
                      <a:pt x="1167" y="141"/>
                    </a:cubicBezTo>
                    <a:cubicBezTo>
                      <a:pt x="1191" y="93"/>
                      <a:pt x="1167" y="34"/>
                      <a:pt x="1119" y="10"/>
                    </a:cubicBezTo>
                    <a:cubicBezTo>
                      <a:pt x="1103" y="4"/>
                      <a:pt x="1088" y="1"/>
                      <a:pt x="1074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31" name="Google Shape;447;p31">
                <a:extLst>
                  <a:ext uri="{FF2B5EF4-FFF2-40B4-BE49-F238E27FC236}">
                    <a16:creationId xmlns:a16="http://schemas.microsoft.com/office/drawing/2014/main" id="{B2F7E467-924E-3951-2282-76C047B718B6}"/>
                  </a:ext>
                </a:extLst>
              </p:cNvPr>
              <p:cNvSpPr/>
              <p:nvPr/>
            </p:nvSpPr>
            <p:spPr>
              <a:xfrm>
                <a:off x="1787199" y="1434736"/>
                <a:ext cx="16840" cy="14019"/>
              </a:xfrm>
              <a:custGeom>
                <a:avLst/>
                <a:gdLst/>
                <a:ahLst/>
                <a:cxnLst/>
                <a:rect l="l" t="t" r="r" b="b"/>
                <a:pathLst>
                  <a:path w="382" h="318" extrusionOk="0">
                    <a:moveTo>
                      <a:pt x="227" y="1"/>
                    </a:moveTo>
                    <a:cubicBezTo>
                      <a:pt x="72" y="1"/>
                      <a:pt x="1" y="167"/>
                      <a:pt x="108" y="274"/>
                    </a:cubicBezTo>
                    <a:cubicBezTo>
                      <a:pt x="138" y="304"/>
                      <a:pt x="176" y="318"/>
                      <a:pt x="214" y="318"/>
                    </a:cubicBezTo>
                    <a:cubicBezTo>
                      <a:pt x="298" y="318"/>
                      <a:pt x="382" y="253"/>
                      <a:pt x="382" y="155"/>
                    </a:cubicBezTo>
                    <a:cubicBezTo>
                      <a:pt x="382" y="72"/>
                      <a:pt x="310" y="1"/>
                      <a:pt x="227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32" name="Google Shape;448;p31">
                <a:extLst>
                  <a:ext uri="{FF2B5EF4-FFF2-40B4-BE49-F238E27FC236}">
                    <a16:creationId xmlns:a16="http://schemas.microsoft.com/office/drawing/2014/main" id="{7198497A-5269-B439-2BF0-6BF814D69688}"/>
                  </a:ext>
                </a:extLst>
              </p:cNvPr>
              <p:cNvSpPr/>
              <p:nvPr/>
            </p:nvSpPr>
            <p:spPr>
              <a:xfrm>
                <a:off x="1824495" y="1411106"/>
                <a:ext cx="16840" cy="14416"/>
              </a:xfrm>
              <a:custGeom>
                <a:avLst/>
                <a:gdLst/>
                <a:ahLst/>
                <a:cxnLst/>
                <a:rect l="l" t="t" r="r" b="b"/>
                <a:pathLst>
                  <a:path w="382" h="327" extrusionOk="0">
                    <a:moveTo>
                      <a:pt x="214" y="1"/>
                    </a:moveTo>
                    <a:cubicBezTo>
                      <a:pt x="71" y="1"/>
                      <a:pt x="0" y="179"/>
                      <a:pt x="107" y="275"/>
                    </a:cubicBezTo>
                    <a:cubicBezTo>
                      <a:pt x="139" y="310"/>
                      <a:pt x="180" y="326"/>
                      <a:pt x="221" y="326"/>
                    </a:cubicBezTo>
                    <a:cubicBezTo>
                      <a:pt x="302" y="326"/>
                      <a:pt x="381" y="263"/>
                      <a:pt x="381" y="167"/>
                    </a:cubicBezTo>
                    <a:cubicBezTo>
                      <a:pt x="381" y="72"/>
                      <a:pt x="310" y="1"/>
                      <a:pt x="214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35" name="Google Shape;449;p31">
                <a:extLst>
                  <a:ext uri="{FF2B5EF4-FFF2-40B4-BE49-F238E27FC236}">
                    <a16:creationId xmlns:a16="http://schemas.microsoft.com/office/drawing/2014/main" id="{93830E9A-62E1-AF36-AC57-95CD568334C8}"/>
                  </a:ext>
                </a:extLst>
              </p:cNvPr>
              <p:cNvSpPr/>
              <p:nvPr/>
            </p:nvSpPr>
            <p:spPr>
              <a:xfrm>
                <a:off x="1809374" y="1423582"/>
                <a:ext cx="15650" cy="13314"/>
              </a:xfrm>
              <a:custGeom>
                <a:avLst/>
                <a:gdLst/>
                <a:ahLst/>
                <a:cxnLst/>
                <a:rect l="l" t="t" r="r" b="b"/>
                <a:pathLst>
                  <a:path w="355" h="302" extrusionOk="0">
                    <a:moveTo>
                      <a:pt x="268" y="1"/>
                    </a:moveTo>
                    <a:cubicBezTo>
                      <a:pt x="244" y="1"/>
                      <a:pt x="219" y="26"/>
                      <a:pt x="236" y="51"/>
                    </a:cubicBezTo>
                    <a:cubicBezTo>
                      <a:pt x="284" y="99"/>
                      <a:pt x="272" y="170"/>
                      <a:pt x="224" y="218"/>
                    </a:cubicBezTo>
                    <a:cubicBezTo>
                      <a:pt x="209" y="229"/>
                      <a:pt x="191" y="235"/>
                      <a:pt x="173" y="235"/>
                    </a:cubicBezTo>
                    <a:cubicBezTo>
                      <a:pt x="134" y="235"/>
                      <a:pt x="93" y="211"/>
                      <a:pt x="69" y="170"/>
                    </a:cubicBezTo>
                    <a:cubicBezTo>
                      <a:pt x="64" y="165"/>
                      <a:pt x="57" y="162"/>
                      <a:pt x="50" y="162"/>
                    </a:cubicBezTo>
                    <a:cubicBezTo>
                      <a:pt x="27" y="162"/>
                      <a:pt x="0" y="190"/>
                      <a:pt x="10" y="218"/>
                    </a:cubicBezTo>
                    <a:cubicBezTo>
                      <a:pt x="45" y="265"/>
                      <a:pt x="105" y="301"/>
                      <a:pt x="176" y="301"/>
                    </a:cubicBezTo>
                    <a:cubicBezTo>
                      <a:pt x="212" y="301"/>
                      <a:pt x="236" y="289"/>
                      <a:pt x="272" y="277"/>
                    </a:cubicBezTo>
                    <a:cubicBezTo>
                      <a:pt x="343" y="206"/>
                      <a:pt x="355" y="99"/>
                      <a:pt x="295" y="15"/>
                    </a:cubicBezTo>
                    <a:cubicBezTo>
                      <a:pt x="288" y="5"/>
                      <a:pt x="278" y="1"/>
                      <a:pt x="268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37" name="Google Shape;450;p31">
                <a:extLst>
                  <a:ext uri="{FF2B5EF4-FFF2-40B4-BE49-F238E27FC236}">
                    <a16:creationId xmlns:a16="http://schemas.microsoft.com/office/drawing/2014/main" id="{4C38235D-4006-9D79-9824-0F98A5A70FB2}"/>
                  </a:ext>
                </a:extLst>
              </p:cNvPr>
              <p:cNvSpPr/>
              <p:nvPr/>
            </p:nvSpPr>
            <p:spPr>
              <a:xfrm>
                <a:off x="1789844" y="1449945"/>
                <a:ext cx="14195" cy="10536"/>
              </a:xfrm>
              <a:custGeom>
                <a:avLst/>
                <a:gdLst/>
                <a:ahLst/>
                <a:cxnLst/>
                <a:rect l="l" t="t" r="r" b="b"/>
                <a:pathLst>
                  <a:path w="322" h="239" extrusionOk="0">
                    <a:moveTo>
                      <a:pt x="216" y="1"/>
                    </a:moveTo>
                    <a:cubicBezTo>
                      <a:pt x="182" y="1"/>
                      <a:pt x="143" y="13"/>
                      <a:pt x="107" y="37"/>
                    </a:cubicBezTo>
                    <a:cubicBezTo>
                      <a:pt x="36" y="84"/>
                      <a:pt x="0" y="156"/>
                      <a:pt x="36" y="203"/>
                    </a:cubicBezTo>
                    <a:cubicBezTo>
                      <a:pt x="54" y="227"/>
                      <a:pt x="84" y="239"/>
                      <a:pt x="118" y="239"/>
                    </a:cubicBezTo>
                    <a:cubicBezTo>
                      <a:pt x="152" y="239"/>
                      <a:pt x="191" y="227"/>
                      <a:pt x="226" y="203"/>
                    </a:cubicBezTo>
                    <a:cubicBezTo>
                      <a:pt x="298" y="156"/>
                      <a:pt x="322" y="84"/>
                      <a:pt x="298" y="37"/>
                    </a:cubicBezTo>
                    <a:cubicBezTo>
                      <a:pt x="280" y="13"/>
                      <a:pt x="250" y="1"/>
                      <a:pt x="216" y="1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38" name="Google Shape;451;p31">
                <a:extLst>
                  <a:ext uri="{FF2B5EF4-FFF2-40B4-BE49-F238E27FC236}">
                    <a16:creationId xmlns:a16="http://schemas.microsoft.com/office/drawing/2014/main" id="{9747CB30-335D-5F53-30B0-FE8542DC2500}"/>
                  </a:ext>
                </a:extLst>
              </p:cNvPr>
              <p:cNvSpPr/>
              <p:nvPr/>
            </p:nvSpPr>
            <p:spPr>
              <a:xfrm>
                <a:off x="1839705" y="1417807"/>
                <a:ext cx="16840" cy="12785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90" extrusionOk="0">
                    <a:moveTo>
                      <a:pt x="191" y="1"/>
                    </a:moveTo>
                    <a:cubicBezTo>
                      <a:pt x="161" y="1"/>
                      <a:pt x="131" y="10"/>
                      <a:pt x="107" y="27"/>
                    </a:cubicBezTo>
                    <a:cubicBezTo>
                      <a:pt x="0" y="111"/>
                      <a:pt x="60" y="289"/>
                      <a:pt x="191" y="289"/>
                    </a:cubicBezTo>
                    <a:cubicBezTo>
                      <a:pt x="322" y="289"/>
                      <a:pt x="381" y="111"/>
                      <a:pt x="274" y="27"/>
                    </a:cubicBezTo>
                    <a:cubicBezTo>
                      <a:pt x="250" y="10"/>
                      <a:pt x="221" y="1"/>
                      <a:pt x="191" y="1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39" name="Google Shape;452;p31">
                <a:extLst>
                  <a:ext uri="{FF2B5EF4-FFF2-40B4-BE49-F238E27FC236}">
                    <a16:creationId xmlns:a16="http://schemas.microsoft.com/office/drawing/2014/main" id="{B7B276C2-8A3E-C736-9DDE-3790EA186851}"/>
                  </a:ext>
                </a:extLst>
              </p:cNvPr>
              <p:cNvSpPr/>
              <p:nvPr/>
            </p:nvSpPr>
            <p:spPr>
              <a:xfrm>
                <a:off x="1733151" y="1458894"/>
                <a:ext cx="489211" cy="549255"/>
              </a:xfrm>
              <a:custGeom>
                <a:avLst/>
                <a:gdLst/>
                <a:ahLst/>
                <a:cxnLst/>
                <a:rect l="l" t="t" r="r" b="b"/>
                <a:pathLst>
                  <a:path w="11097" h="12459" extrusionOk="0">
                    <a:moveTo>
                      <a:pt x="5584" y="2822"/>
                    </a:moveTo>
                    <a:cubicBezTo>
                      <a:pt x="5763" y="3524"/>
                      <a:pt x="5906" y="4096"/>
                      <a:pt x="6156" y="4882"/>
                    </a:cubicBezTo>
                    <a:lnTo>
                      <a:pt x="6763" y="6823"/>
                    </a:lnTo>
                    <a:lnTo>
                      <a:pt x="6192" y="7215"/>
                    </a:lnTo>
                    <a:cubicBezTo>
                      <a:pt x="6215" y="6953"/>
                      <a:pt x="6275" y="6692"/>
                      <a:pt x="6370" y="6442"/>
                    </a:cubicBezTo>
                    <a:lnTo>
                      <a:pt x="6370" y="6442"/>
                    </a:lnTo>
                    <a:cubicBezTo>
                      <a:pt x="6025" y="6668"/>
                      <a:pt x="5715" y="6918"/>
                      <a:pt x="5430" y="7204"/>
                    </a:cubicBezTo>
                    <a:cubicBezTo>
                      <a:pt x="5418" y="7001"/>
                      <a:pt x="5489" y="6799"/>
                      <a:pt x="5632" y="6656"/>
                    </a:cubicBezTo>
                    <a:cubicBezTo>
                      <a:pt x="5775" y="6513"/>
                      <a:pt x="5882" y="6334"/>
                      <a:pt x="5953" y="6156"/>
                    </a:cubicBezTo>
                    <a:lnTo>
                      <a:pt x="5953" y="6156"/>
                    </a:lnTo>
                    <a:cubicBezTo>
                      <a:pt x="5489" y="6394"/>
                      <a:pt x="5144" y="6811"/>
                      <a:pt x="4810" y="7227"/>
                    </a:cubicBezTo>
                    <a:cubicBezTo>
                      <a:pt x="4941" y="6811"/>
                      <a:pt x="5156" y="6430"/>
                      <a:pt x="5430" y="6096"/>
                    </a:cubicBezTo>
                    <a:lnTo>
                      <a:pt x="5430" y="6096"/>
                    </a:lnTo>
                    <a:cubicBezTo>
                      <a:pt x="5156" y="6227"/>
                      <a:pt x="4965" y="6477"/>
                      <a:pt x="4787" y="6727"/>
                    </a:cubicBezTo>
                    <a:lnTo>
                      <a:pt x="4334" y="7346"/>
                    </a:lnTo>
                    <a:lnTo>
                      <a:pt x="4048" y="7346"/>
                    </a:lnTo>
                    <a:lnTo>
                      <a:pt x="4822" y="4882"/>
                    </a:lnTo>
                    <a:cubicBezTo>
                      <a:pt x="5072" y="4096"/>
                      <a:pt x="5215" y="3524"/>
                      <a:pt x="5394" y="2822"/>
                    </a:cubicBezTo>
                    <a:close/>
                    <a:moveTo>
                      <a:pt x="6787" y="6930"/>
                    </a:moveTo>
                    <a:lnTo>
                      <a:pt x="6918" y="7346"/>
                    </a:lnTo>
                    <a:lnTo>
                      <a:pt x="6704" y="7346"/>
                    </a:lnTo>
                    <a:cubicBezTo>
                      <a:pt x="6727" y="7215"/>
                      <a:pt x="6763" y="7073"/>
                      <a:pt x="6787" y="6930"/>
                    </a:cubicBezTo>
                    <a:close/>
                    <a:moveTo>
                      <a:pt x="5561" y="0"/>
                    </a:moveTo>
                    <a:cubicBezTo>
                      <a:pt x="4552" y="0"/>
                      <a:pt x="3542" y="572"/>
                      <a:pt x="3144" y="1715"/>
                    </a:cubicBezTo>
                    <a:lnTo>
                      <a:pt x="84" y="10597"/>
                    </a:lnTo>
                    <a:cubicBezTo>
                      <a:pt x="24" y="10740"/>
                      <a:pt x="0" y="10894"/>
                      <a:pt x="0" y="11049"/>
                    </a:cubicBezTo>
                    <a:cubicBezTo>
                      <a:pt x="0" y="11740"/>
                      <a:pt x="512" y="12335"/>
                      <a:pt x="1203" y="12430"/>
                    </a:cubicBezTo>
                    <a:cubicBezTo>
                      <a:pt x="1276" y="12442"/>
                      <a:pt x="1349" y="12447"/>
                      <a:pt x="1421" y="12447"/>
                    </a:cubicBezTo>
                    <a:cubicBezTo>
                      <a:pt x="2020" y="12447"/>
                      <a:pt x="2571" y="12061"/>
                      <a:pt x="2763" y="11466"/>
                    </a:cubicBezTo>
                    <a:lnTo>
                      <a:pt x="3286" y="9740"/>
                    </a:lnTo>
                    <a:lnTo>
                      <a:pt x="7680" y="9740"/>
                    </a:lnTo>
                    <a:lnTo>
                      <a:pt x="8216" y="11430"/>
                    </a:lnTo>
                    <a:cubicBezTo>
                      <a:pt x="8419" y="12050"/>
                      <a:pt x="8996" y="12459"/>
                      <a:pt x="9628" y="12459"/>
                    </a:cubicBezTo>
                    <a:cubicBezTo>
                      <a:pt x="9700" y="12459"/>
                      <a:pt x="9773" y="12453"/>
                      <a:pt x="9847" y="12442"/>
                    </a:cubicBezTo>
                    <a:cubicBezTo>
                      <a:pt x="10561" y="12323"/>
                      <a:pt x="11085" y="11716"/>
                      <a:pt x="11097" y="10990"/>
                    </a:cubicBezTo>
                    <a:cubicBezTo>
                      <a:pt x="11085" y="10823"/>
                      <a:pt x="11061" y="10656"/>
                      <a:pt x="11014" y="10502"/>
                    </a:cubicBezTo>
                    <a:lnTo>
                      <a:pt x="7978" y="1715"/>
                    </a:lnTo>
                    <a:cubicBezTo>
                      <a:pt x="7579" y="572"/>
                      <a:pt x="6570" y="0"/>
                      <a:pt x="5561" y="0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0" name="Google Shape;453;p31">
                <a:extLst>
                  <a:ext uri="{FF2B5EF4-FFF2-40B4-BE49-F238E27FC236}">
                    <a16:creationId xmlns:a16="http://schemas.microsoft.com/office/drawing/2014/main" id="{F9BABB3E-8936-F8F8-9205-FAB027762A8D}"/>
                  </a:ext>
                </a:extLst>
              </p:cNvPr>
              <p:cNvSpPr/>
              <p:nvPr/>
            </p:nvSpPr>
            <p:spPr>
              <a:xfrm>
                <a:off x="1756252" y="1485389"/>
                <a:ext cx="441996" cy="496309"/>
              </a:xfrm>
              <a:custGeom>
                <a:avLst/>
                <a:gdLst/>
                <a:ahLst/>
                <a:cxnLst/>
                <a:rect l="l" t="t" r="r" b="b"/>
                <a:pathLst>
                  <a:path w="10026" h="11258" extrusionOk="0">
                    <a:moveTo>
                      <a:pt x="5489" y="2042"/>
                    </a:moveTo>
                    <a:cubicBezTo>
                      <a:pt x="5668" y="2745"/>
                      <a:pt x="5799" y="3495"/>
                      <a:pt x="6049" y="4281"/>
                    </a:cubicBezTo>
                    <a:lnTo>
                      <a:pt x="6823" y="6972"/>
                    </a:lnTo>
                    <a:lnTo>
                      <a:pt x="3215" y="6972"/>
                    </a:lnTo>
                    <a:lnTo>
                      <a:pt x="3989" y="4281"/>
                    </a:lnTo>
                    <a:cubicBezTo>
                      <a:pt x="4227" y="3495"/>
                      <a:pt x="4382" y="2757"/>
                      <a:pt x="4560" y="2042"/>
                    </a:cubicBezTo>
                    <a:close/>
                    <a:moveTo>
                      <a:pt x="5032" y="1"/>
                    </a:moveTo>
                    <a:cubicBezTo>
                      <a:pt x="4123" y="1"/>
                      <a:pt x="3215" y="518"/>
                      <a:pt x="2858" y="1554"/>
                    </a:cubicBezTo>
                    <a:lnTo>
                      <a:pt x="72" y="9579"/>
                    </a:lnTo>
                    <a:cubicBezTo>
                      <a:pt x="24" y="9710"/>
                      <a:pt x="0" y="9841"/>
                      <a:pt x="0" y="9984"/>
                    </a:cubicBezTo>
                    <a:cubicBezTo>
                      <a:pt x="0" y="10686"/>
                      <a:pt x="250" y="11258"/>
                      <a:pt x="953" y="11258"/>
                    </a:cubicBezTo>
                    <a:cubicBezTo>
                      <a:pt x="1512" y="11258"/>
                      <a:pt x="2012" y="10901"/>
                      <a:pt x="2179" y="10365"/>
                    </a:cubicBezTo>
                    <a:lnTo>
                      <a:pt x="2655" y="8805"/>
                    </a:lnTo>
                    <a:lnTo>
                      <a:pt x="7180" y="8805"/>
                    </a:lnTo>
                    <a:lnTo>
                      <a:pt x="7668" y="10329"/>
                    </a:lnTo>
                    <a:cubicBezTo>
                      <a:pt x="7846" y="10877"/>
                      <a:pt x="8358" y="11246"/>
                      <a:pt x="8930" y="11258"/>
                    </a:cubicBezTo>
                    <a:cubicBezTo>
                      <a:pt x="9668" y="11258"/>
                      <a:pt x="10025" y="10663"/>
                      <a:pt x="10025" y="9924"/>
                    </a:cubicBezTo>
                    <a:cubicBezTo>
                      <a:pt x="10025" y="9770"/>
                      <a:pt x="10001" y="9627"/>
                      <a:pt x="9954" y="9484"/>
                    </a:cubicBezTo>
                    <a:lnTo>
                      <a:pt x="7215" y="1554"/>
                    </a:lnTo>
                    <a:cubicBezTo>
                      <a:pt x="6852" y="518"/>
                      <a:pt x="5941" y="1"/>
                      <a:pt x="5032" y="1"/>
                    </a:cubicBezTo>
                    <a:close/>
                  </a:path>
                </a:pathLst>
              </a:custGeom>
              <a:solidFill>
                <a:srgbClr val="F2888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5D718A5-491B-28D9-7DBC-40E41CF6078F}"/>
                </a:ext>
              </a:extLst>
            </p:cNvPr>
            <p:cNvSpPr txBox="1"/>
            <p:nvPr/>
          </p:nvSpPr>
          <p:spPr>
            <a:xfrm>
              <a:off x="3530011" y="2523340"/>
              <a:ext cx="5645508" cy="889952"/>
            </a:xfrm>
            <a:prstGeom prst="roundRect">
              <a:avLst/>
            </a:prstGeom>
            <a:noFill/>
            <a:ln w="5715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en-US" sz="28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Cắm</a:t>
              </a:r>
              <a:r>
                <a:rPr lang="en-US" sz="28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nhiều</a:t>
              </a:r>
              <a:r>
                <a:rPr lang="en-US" sz="28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đồ</a:t>
              </a:r>
              <a:r>
                <a:rPr lang="en-US" sz="28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dùng</a:t>
              </a:r>
              <a:r>
                <a:rPr lang="en-US" sz="28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điện</a:t>
              </a:r>
              <a:r>
                <a:rPr lang="en-US" sz="28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cùng</a:t>
              </a:r>
              <a:r>
                <a:rPr lang="en-US" sz="28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một</a:t>
              </a:r>
              <a:r>
                <a:rPr lang="en-US" sz="28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lúc</a:t>
              </a:r>
              <a:r>
                <a:rPr lang="en-US" sz="28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vào</a:t>
              </a:r>
              <a:r>
                <a:rPr lang="en-US" sz="28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ổ </a:t>
              </a:r>
              <a:r>
                <a:rPr lang="en-US" sz="28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cắm</a:t>
              </a:r>
              <a:r>
                <a:rPr lang="en-US" sz="28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  <a:endParaRPr lang="vi-VN" sz="2800" b="1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F1BC39DA-9E98-1A08-5987-C3B8F592041E}"/>
              </a:ext>
            </a:extLst>
          </p:cNvPr>
          <p:cNvGrpSpPr/>
          <p:nvPr/>
        </p:nvGrpSpPr>
        <p:grpSpPr>
          <a:xfrm>
            <a:off x="2104240" y="5232171"/>
            <a:ext cx="8973766" cy="1624977"/>
            <a:chOff x="1612674" y="5184381"/>
            <a:chExt cx="8973766" cy="1409055"/>
          </a:xfrm>
        </p:grpSpPr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2E110B1C-B808-C38C-A644-55BDC2E15690}"/>
                </a:ext>
              </a:extLst>
            </p:cNvPr>
            <p:cNvSpPr/>
            <p:nvPr/>
          </p:nvSpPr>
          <p:spPr>
            <a:xfrm>
              <a:off x="2170089" y="5479849"/>
              <a:ext cx="8416351" cy="1056924"/>
            </a:xfrm>
            <a:custGeom>
              <a:avLst/>
              <a:gdLst>
                <a:gd name="connsiteX0" fmla="*/ 0 w 8416351"/>
                <a:gd name="connsiteY0" fmla="*/ 176158 h 1056924"/>
                <a:gd name="connsiteX1" fmla="*/ 176158 w 8416351"/>
                <a:gd name="connsiteY1" fmla="*/ 0 h 1056924"/>
                <a:gd name="connsiteX2" fmla="*/ 8240193 w 8416351"/>
                <a:gd name="connsiteY2" fmla="*/ 0 h 1056924"/>
                <a:gd name="connsiteX3" fmla="*/ 8416351 w 8416351"/>
                <a:gd name="connsiteY3" fmla="*/ 176158 h 1056924"/>
                <a:gd name="connsiteX4" fmla="*/ 8416351 w 8416351"/>
                <a:gd name="connsiteY4" fmla="*/ 880766 h 1056924"/>
                <a:gd name="connsiteX5" fmla="*/ 8240193 w 8416351"/>
                <a:gd name="connsiteY5" fmla="*/ 1056924 h 1056924"/>
                <a:gd name="connsiteX6" fmla="*/ 176158 w 8416351"/>
                <a:gd name="connsiteY6" fmla="*/ 1056924 h 1056924"/>
                <a:gd name="connsiteX7" fmla="*/ 0 w 8416351"/>
                <a:gd name="connsiteY7" fmla="*/ 880766 h 1056924"/>
                <a:gd name="connsiteX8" fmla="*/ 0 w 8416351"/>
                <a:gd name="connsiteY8" fmla="*/ 176158 h 105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16351" h="1056924" fill="none" extrusionOk="0">
                  <a:moveTo>
                    <a:pt x="0" y="176158"/>
                  </a:moveTo>
                  <a:cubicBezTo>
                    <a:pt x="7893" y="86111"/>
                    <a:pt x="87871" y="12775"/>
                    <a:pt x="176158" y="0"/>
                  </a:cubicBezTo>
                  <a:cubicBezTo>
                    <a:pt x="3287664" y="-168267"/>
                    <a:pt x="7429709" y="-42953"/>
                    <a:pt x="8240193" y="0"/>
                  </a:cubicBezTo>
                  <a:cubicBezTo>
                    <a:pt x="8338451" y="1100"/>
                    <a:pt x="8416199" y="76805"/>
                    <a:pt x="8416351" y="176158"/>
                  </a:cubicBezTo>
                  <a:cubicBezTo>
                    <a:pt x="8447587" y="400663"/>
                    <a:pt x="8400357" y="608119"/>
                    <a:pt x="8416351" y="880766"/>
                  </a:cubicBezTo>
                  <a:cubicBezTo>
                    <a:pt x="8419209" y="975368"/>
                    <a:pt x="8344736" y="1073000"/>
                    <a:pt x="8240193" y="1056924"/>
                  </a:cubicBezTo>
                  <a:cubicBezTo>
                    <a:pt x="5621790" y="1125149"/>
                    <a:pt x="3127106" y="1067800"/>
                    <a:pt x="176158" y="1056924"/>
                  </a:cubicBezTo>
                  <a:cubicBezTo>
                    <a:pt x="80438" y="1059435"/>
                    <a:pt x="14419" y="970632"/>
                    <a:pt x="0" y="880766"/>
                  </a:cubicBezTo>
                  <a:cubicBezTo>
                    <a:pt x="2431" y="685142"/>
                    <a:pt x="20249" y="458778"/>
                    <a:pt x="0" y="176158"/>
                  </a:cubicBezTo>
                  <a:close/>
                </a:path>
                <a:path w="8416351" h="1056924" stroke="0" extrusionOk="0">
                  <a:moveTo>
                    <a:pt x="0" y="176158"/>
                  </a:moveTo>
                  <a:cubicBezTo>
                    <a:pt x="-1824" y="70834"/>
                    <a:pt x="77632" y="2937"/>
                    <a:pt x="176158" y="0"/>
                  </a:cubicBezTo>
                  <a:cubicBezTo>
                    <a:pt x="3423790" y="163917"/>
                    <a:pt x="5828000" y="128764"/>
                    <a:pt x="8240193" y="0"/>
                  </a:cubicBezTo>
                  <a:cubicBezTo>
                    <a:pt x="8345984" y="5674"/>
                    <a:pt x="8417788" y="84358"/>
                    <a:pt x="8416351" y="176158"/>
                  </a:cubicBezTo>
                  <a:cubicBezTo>
                    <a:pt x="8468870" y="513959"/>
                    <a:pt x="8372524" y="656074"/>
                    <a:pt x="8416351" y="880766"/>
                  </a:cubicBezTo>
                  <a:cubicBezTo>
                    <a:pt x="8408151" y="993363"/>
                    <a:pt x="8337518" y="1059432"/>
                    <a:pt x="8240193" y="1056924"/>
                  </a:cubicBezTo>
                  <a:cubicBezTo>
                    <a:pt x="7110429" y="1034942"/>
                    <a:pt x="3876525" y="982036"/>
                    <a:pt x="176158" y="1056924"/>
                  </a:cubicBezTo>
                  <a:cubicBezTo>
                    <a:pt x="95668" y="1050394"/>
                    <a:pt x="-2288" y="982049"/>
                    <a:pt x="0" y="880766"/>
                  </a:cubicBezTo>
                  <a:cubicBezTo>
                    <a:pt x="47304" y="724577"/>
                    <a:pt x="4060" y="391678"/>
                    <a:pt x="0" y="176158"/>
                  </a:cubicBezTo>
                  <a:close/>
                </a:path>
              </a:pathLst>
            </a:custGeom>
            <a:ln w="38100">
              <a:extLst>
                <a:ext uri="{C807C97D-BFC1-408E-A445-0C87EB9F89A2}">
                  <ask:lineSketchStyleProps xmlns:ask="http://schemas.microsoft.com/office/drawing/2018/sketchyshapes" sd="1872881490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grpSp>
          <p:nvGrpSpPr>
            <p:cNvPr id="47" name="Google Shape;293;p27">
              <a:extLst>
                <a:ext uri="{FF2B5EF4-FFF2-40B4-BE49-F238E27FC236}">
                  <a16:creationId xmlns:a16="http://schemas.microsoft.com/office/drawing/2014/main" id="{2E77E62E-D0DF-F3D2-44E8-CFE2320943D7}"/>
                </a:ext>
              </a:extLst>
            </p:cNvPr>
            <p:cNvGrpSpPr/>
            <p:nvPr/>
          </p:nvGrpSpPr>
          <p:grpSpPr>
            <a:xfrm rot="21403310">
              <a:off x="1612674" y="5184381"/>
              <a:ext cx="1724419" cy="1409055"/>
              <a:chOff x="3676506" y="1404273"/>
              <a:chExt cx="792384" cy="610489"/>
            </a:xfrm>
          </p:grpSpPr>
          <p:sp>
            <p:nvSpPr>
              <p:cNvPr id="49" name="Google Shape;294;p27">
                <a:extLst>
                  <a:ext uri="{FF2B5EF4-FFF2-40B4-BE49-F238E27FC236}">
                    <a16:creationId xmlns:a16="http://schemas.microsoft.com/office/drawing/2014/main" id="{F5907CBF-4A2F-9F74-7B5B-2F62FC2AF490}"/>
                  </a:ext>
                </a:extLst>
              </p:cNvPr>
              <p:cNvSpPr/>
              <p:nvPr/>
            </p:nvSpPr>
            <p:spPr>
              <a:xfrm>
                <a:off x="3899885" y="1404273"/>
                <a:ext cx="177442" cy="160690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3645" extrusionOk="0">
                    <a:moveTo>
                      <a:pt x="1158" y="1"/>
                    </a:moveTo>
                    <a:cubicBezTo>
                      <a:pt x="1024" y="1"/>
                      <a:pt x="906" y="30"/>
                      <a:pt x="810" y="96"/>
                    </a:cubicBezTo>
                    <a:cubicBezTo>
                      <a:pt x="0" y="656"/>
                      <a:pt x="1096" y="3644"/>
                      <a:pt x="1096" y="3644"/>
                    </a:cubicBezTo>
                    <a:lnTo>
                      <a:pt x="4025" y="1620"/>
                    </a:lnTo>
                    <a:cubicBezTo>
                      <a:pt x="4025" y="1620"/>
                      <a:pt x="2155" y="1"/>
                      <a:pt x="1158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0" name="Google Shape;295;p27">
                <a:extLst>
                  <a:ext uri="{FF2B5EF4-FFF2-40B4-BE49-F238E27FC236}">
                    <a16:creationId xmlns:a16="http://schemas.microsoft.com/office/drawing/2014/main" id="{BAEAAA37-70B5-817F-1968-5E30E996B820}"/>
                  </a:ext>
                </a:extLst>
              </p:cNvPr>
              <p:cNvSpPr/>
              <p:nvPr/>
            </p:nvSpPr>
            <p:spPr>
              <a:xfrm>
                <a:off x="3935065" y="1440820"/>
                <a:ext cx="121807" cy="109948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2494" extrusionOk="0">
                    <a:moveTo>
                      <a:pt x="798" y="0"/>
                    </a:moveTo>
                    <a:cubicBezTo>
                      <a:pt x="706" y="0"/>
                      <a:pt x="625" y="20"/>
                      <a:pt x="560" y="65"/>
                    </a:cubicBezTo>
                    <a:cubicBezTo>
                      <a:pt x="0" y="446"/>
                      <a:pt x="750" y="2494"/>
                      <a:pt x="750" y="2494"/>
                    </a:cubicBezTo>
                    <a:lnTo>
                      <a:pt x="2762" y="1113"/>
                    </a:lnTo>
                    <a:cubicBezTo>
                      <a:pt x="2762" y="1113"/>
                      <a:pt x="1483" y="0"/>
                      <a:pt x="798" y="0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1" name="Google Shape;296;p27">
                <a:extLst>
                  <a:ext uri="{FF2B5EF4-FFF2-40B4-BE49-F238E27FC236}">
                    <a16:creationId xmlns:a16="http://schemas.microsoft.com/office/drawing/2014/main" id="{BEE090B8-1F8C-9EA3-BD09-4EE3651911CA}"/>
                  </a:ext>
                </a:extLst>
              </p:cNvPr>
              <p:cNvSpPr/>
              <p:nvPr/>
            </p:nvSpPr>
            <p:spPr>
              <a:xfrm>
                <a:off x="4228450" y="1404273"/>
                <a:ext cx="177442" cy="160690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3645" extrusionOk="0">
                    <a:moveTo>
                      <a:pt x="2856" y="1"/>
                    </a:moveTo>
                    <a:cubicBezTo>
                      <a:pt x="1861" y="1"/>
                      <a:pt x="1" y="1620"/>
                      <a:pt x="1" y="1620"/>
                    </a:cubicBezTo>
                    <a:lnTo>
                      <a:pt x="2918" y="3644"/>
                    </a:lnTo>
                    <a:cubicBezTo>
                      <a:pt x="2918" y="3644"/>
                      <a:pt x="4025" y="656"/>
                      <a:pt x="3203" y="96"/>
                    </a:cubicBezTo>
                    <a:cubicBezTo>
                      <a:pt x="3108" y="30"/>
                      <a:pt x="2990" y="1"/>
                      <a:pt x="2856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2" name="Google Shape;297;p27">
                <a:extLst>
                  <a:ext uri="{FF2B5EF4-FFF2-40B4-BE49-F238E27FC236}">
                    <a16:creationId xmlns:a16="http://schemas.microsoft.com/office/drawing/2014/main" id="{7F671526-E128-1E4B-405E-29531E8AD6A7}"/>
                  </a:ext>
                </a:extLst>
              </p:cNvPr>
              <p:cNvSpPr/>
              <p:nvPr/>
            </p:nvSpPr>
            <p:spPr>
              <a:xfrm>
                <a:off x="4246834" y="1437601"/>
                <a:ext cx="126524" cy="114753"/>
              </a:xfrm>
              <a:custGeom>
                <a:avLst/>
                <a:gdLst/>
                <a:ahLst/>
                <a:cxnLst/>
                <a:rect l="l" t="t" r="r" b="b"/>
                <a:pathLst>
                  <a:path w="2870" h="2603" extrusionOk="0">
                    <a:moveTo>
                      <a:pt x="2044" y="0"/>
                    </a:moveTo>
                    <a:cubicBezTo>
                      <a:pt x="1338" y="0"/>
                      <a:pt x="0" y="1162"/>
                      <a:pt x="0" y="1162"/>
                    </a:cubicBezTo>
                    <a:lnTo>
                      <a:pt x="2084" y="2603"/>
                    </a:lnTo>
                    <a:cubicBezTo>
                      <a:pt x="2084" y="2603"/>
                      <a:pt x="2870" y="471"/>
                      <a:pt x="2286" y="67"/>
                    </a:cubicBezTo>
                    <a:cubicBezTo>
                      <a:pt x="2220" y="21"/>
                      <a:pt x="2138" y="0"/>
                      <a:pt x="2044" y="0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3" name="Google Shape;298;p27">
                <a:extLst>
                  <a:ext uri="{FF2B5EF4-FFF2-40B4-BE49-F238E27FC236}">
                    <a16:creationId xmlns:a16="http://schemas.microsoft.com/office/drawing/2014/main" id="{1DFB0B92-BA21-7C0E-46C1-1E43D6C413D1}"/>
                  </a:ext>
                </a:extLst>
              </p:cNvPr>
              <p:cNvSpPr/>
              <p:nvPr/>
            </p:nvSpPr>
            <p:spPr>
              <a:xfrm>
                <a:off x="3891994" y="1453648"/>
                <a:ext cx="480306" cy="560673"/>
              </a:xfrm>
              <a:custGeom>
                <a:avLst/>
                <a:gdLst/>
                <a:ahLst/>
                <a:cxnLst/>
                <a:rect l="l" t="t" r="r" b="b"/>
                <a:pathLst>
                  <a:path w="10895" h="12718" extrusionOk="0">
                    <a:moveTo>
                      <a:pt x="5966" y="0"/>
                    </a:moveTo>
                    <a:cubicBezTo>
                      <a:pt x="5311" y="0"/>
                      <a:pt x="4668" y="84"/>
                      <a:pt x="4049" y="262"/>
                    </a:cubicBezTo>
                    <a:cubicBezTo>
                      <a:pt x="3954" y="298"/>
                      <a:pt x="3858" y="322"/>
                      <a:pt x="3763" y="357"/>
                    </a:cubicBezTo>
                    <a:cubicBezTo>
                      <a:pt x="3573" y="429"/>
                      <a:pt x="3394" y="500"/>
                      <a:pt x="3215" y="595"/>
                    </a:cubicBezTo>
                    <a:cubicBezTo>
                      <a:pt x="3120" y="631"/>
                      <a:pt x="3037" y="679"/>
                      <a:pt x="2954" y="726"/>
                    </a:cubicBezTo>
                    <a:cubicBezTo>
                      <a:pt x="1084" y="1750"/>
                      <a:pt x="1" y="3822"/>
                      <a:pt x="1" y="6453"/>
                    </a:cubicBezTo>
                    <a:cubicBezTo>
                      <a:pt x="1" y="8751"/>
                      <a:pt x="715" y="10537"/>
                      <a:pt x="2120" y="11597"/>
                    </a:cubicBezTo>
                    <a:cubicBezTo>
                      <a:pt x="2668" y="12002"/>
                      <a:pt x="3299" y="12299"/>
                      <a:pt x="3954" y="12466"/>
                    </a:cubicBezTo>
                    <a:cubicBezTo>
                      <a:pt x="4568" y="12633"/>
                      <a:pt x="5202" y="12717"/>
                      <a:pt x="5839" y="12717"/>
                    </a:cubicBezTo>
                    <a:cubicBezTo>
                      <a:pt x="5881" y="12717"/>
                      <a:pt x="5923" y="12717"/>
                      <a:pt x="5966" y="12716"/>
                    </a:cubicBezTo>
                    <a:cubicBezTo>
                      <a:pt x="6168" y="12716"/>
                      <a:pt x="6383" y="12704"/>
                      <a:pt x="6597" y="12692"/>
                    </a:cubicBezTo>
                    <a:cubicBezTo>
                      <a:pt x="6799" y="12680"/>
                      <a:pt x="7014" y="12656"/>
                      <a:pt x="7228" y="12621"/>
                    </a:cubicBezTo>
                    <a:cubicBezTo>
                      <a:pt x="9073" y="12323"/>
                      <a:pt x="10895" y="11406"/>
                      <a:pt x="10895" y="9775"/>
                    </a:cubicBezTo>
                    <a:cubicBezTo>
                      <a:pt x="10895" y="9239"/>
                      <a:pt x="10609" y="8727"/>
                      <a:pt x="10133" y="8466"/>
                    </a:cubicBezTo>
                    <a:cubicBezTo>
                      <a:pt x="9907" y="8335"/>
                      <a:pt x="9645" y="8263"/>
                      <a:pt x="9383" y="8263"/>
                    </a:cubicBezTo>
                    <a:cubicBezTo>
                      <a:pt x="8204" y="8263"/>
                      <a:pt x="8085" y="9394"/>
                      <a:pt x="7192" y="9966"/>
                    </a:cubicBezTo>
                    <a:cubicBezTo>
                      <a:pt x="7073" y="10037"/>
                      <a:pt x="6942" y="10097"/>
                      <a:pt x="6811" y="10144"/>
                    </a:cubicBezTo>
                    <a:cubicBezTo>
                      <a:pt x="6565" y="10230"/>
                      <a:pt x="6309" y="10277"/>
                      <a:pt x="6052" y="10277"/>
                    </a:cubicBezTo>
                    <a:cubicBezTo>
                      <a:pt x="6024" y="10277"/>
                      <a:pt x="5995" y="10276"/>
                      <a:pt x="5966" y="10275"/>
                    </a:cubicBezTo>
                    <a:cubicBezTo>
                      <a:pt x="5945" y="10276"/>
                      <a:pt x="5925" y="10276"/>
                      <a:pt x="5904" y="10276"/>
                    </a:cubicBezTo>
                    <a:cubicBezTo>
                      <a:pt x="5473" y="10276"/>
                      <a:pt x="5055" y="10157"/>
                      <a:pt x="4680" y="9930"/>
                    </a:cubicBezTo>
                    <a:cubicBezTo>
                      <a:pt x="4644" y="9906"/>
                      <a:pt x="4608" y="9882"/>
                      <a:pt x="4573" y="9847"/>
                    </a:cubicBezTo>
                    <a:cubicBezTo>
                      <a:pt x="4489" y="9799"/>
                      <a:pt x="4418" y="9739"/>
                      <a:pt x="4358" y="9680"/>
                    </a:cubicBezTo>
                    <a:cubicBezTo>
                      <a:pt x="4323" y="9644"/>
                      <a:pt x="4287" y="9608"/>
                      <a:pt x="4251" y="9573"/>
                    </a:cubicBezTo>
                    <a:cubicBezTo>
                      <a:pt x="3644" y="8954"/>
                      <a:pt x="3251" y="7894"/>
                      <a:pt x="3251" y="6299"/>
                    </a:cubicBezTo>
                    <a:cubicBezTo>
                      <a:pt x="3251" y="4917"/>
                      <a:pt x="3549" y="3953"/>
                      <a:pt x="4049" y="3322"/>
                    </a:cubicBezTo>
                    <a:cubicBezTo>
                      <a:pt x="4097" y="3262"/>
                      <a:pt x="4156" y="3191"/>
                      <a:pt x="4227" y="3132"/>
                    </a:cubicBezTo>
                    <a:cubicBezTo>
                      <a:pt x="4251" y="3096"/>
                      <a:pt x="4287" y="3060"/>
                      <a:pt x="4323" y="3024"/>
                    </a:cubicBezTo>
                    <a:cubicBezTo>
                      <a:pt x="4763" y="2642"/>
                      <a:pt x="5328" y="2429"/>
                      <a:pt x="5918" y="2429"/>
                    </a:cubicBezTo>
                    <a:cubicBezTo>
                      <a:pt x="5934" y="2429"/>
                      <a:pt x="5950" y="2429"/>
                      <a:pt x="5966" y="2429"/>
                    </a:cubicBezTo>
                    <a:cubicBezTo>
                      <a:pt x="5988" y="2428"/>
                      <a:pt x="6011" y="2428"/>
                      <a:pt x="6033" y="2428"/>
                    </a:cubicBezTo>
                    <a:cubicBezTo>
                      <a:pt x="6369" y="2428"/>
                      <a:pt x="6713" y="2510"/>
                      <a:pt x="7025" y="2655"/>
                    </a:cubicBezTo>
                    <a:cubicBezTo>
                      <a:pt x="7240" y="2762"/>
                      <a:pt x="7430" y="2905"/>
                      <a:pt x="7597" y="3084"/>
                    </a:cubicBezTo>
                    <a:cubicBezTo>
                      <a:pt x="7823" y="3334"/>
                      <a:pt x="8014" y="3608"/>
                      <a:pt x="8240" y="3822"/>
                    </a:cubicBezTo>
                    <a:cubicBezTo>
                      <a:pt x="8481" y="4086"/>
                      <a:pt x="8833" y="4239"/>
                      <a:pt x="9199" y="4239"/>
                    </a:cubicBezTo>
                    <a:cubicBezTo>
                      <a:pt x="9213" y="4239"/>
                      <a:pt x="9226" y="4239"/>
                      <a:pt x="9240" y="4239"/>
                    </a:cubicBezTo>
                    <a:cubicBezTo>
                      <a:pt x="9585" y="4239"/>
                      <a:pt x="9907" y="4120"/>
                      <a:pt x="10169" y="3905"/>
                    </a:cubicBezTo>
                    <a:cubicBezTo>
                      <a:pt x="10204" y="3882"/>
                      <a:pt x="10240" y="3846"/>
                      <a:pt x="10276" y="3822"/>
                    </a:cubicBezTo>
                    <a:cubicBezTo>
                      <a:pt x="10550" y="3536"/>
                      <a:pt x="10716" y="3167"/>
                      <a:pt x="10704" y="2774"/>
                    </a:cubicBezTo>
                    <a:cubicBezTo>
                      <a:pt x="10704" y="2191"/>
                      <a:pt x="10454" y="1643"/>
                      <a:pt x="10014" y="1262"/>
                    </a:cubicBezTo>
                    <a:cubicBezTo>
                      <a:pt x="9788" y="1060"/>
                      <a:pt x="9538" y="881"/>
                      <a:pt x="9264" y="738"/>
                    </a:cubicBezTo>
                    <a:cubicBezTo>
                      <a:pt x="8299" y="226"/>
                      <a:pt x="7025" y="0"/>
                      <a:pt x="5966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4" name="Google Shape;299;p27">
                <a:extLst>
                  <a:ext uri="{FF2B5EF4-FFF2-40B4-BE49-F238E27FC236}">
                    <a16:creationId xmlns:a16="http://schemas.microsoft.com/office/drawing/2014/main" id="{1A675313-88BA-C1D4-0E19-16FC9E39B96F}"/>
                  </a:ext>
                </a:extLst>
              </p:cNvPr>
              <p:cNvSpPr/>
              <p:nvPr/>
            </p:nvSpPr>
            <p:spPr>
              <a:xfrm>
                <a:off x="3676506" y="1453648"/>
                <a:ext cx="721482" cy="561114"/>
              </a:xfrm>
              <a:custGeom>
                <a:avLst/>
                <a:gdLst/>
                <a:ahLst/>
                <a:cxnLst/>
                <a:rect l="l" t="t" r="r" b="b"/>
                <a:pathLst>
                  <a:path w="15783" h="12728" extrusionOk="0">
                    <a:moveTo>
                      <a:pt x="10854" y="465"/>
                    </a:moveTo>
                    <a:cubicBezTo>
                      <a:pt x="12628" y="465"/>
                      <a:pt x="15128" y="1179"/>
                      <a:pt x="15128" y="2774"/>
                    </a:cubicBezTo>
                    <a:cubicBezTo>
                      <a:pt x="15140" y="3315"/>
                      <a:pt x="14699" y="3763"/>
                      <a:pt x="14161" y="3763"/>
                    </a:cubicBezTo>
                    <a:cubicBezTo>
                      <a:pt x="14154" y="3763"/>
                      <a:pt x="14147" y="3763"/>
                      <a:pt x="14140" y="3763"/>
                    </a:cubicBezTo>
                    <a:cubicBezTo>
                      <a:pt x="13699" y="3763"/>
                      <a:pt x="13509" y="3560"/>
                      <a:pt x="13176" y="3143"/>
                    </a:cubicBezTo>
                    <a:cubicBezTo>
                      <a:pt x="12759" y="2643"/>
                      <a:pt x="12199" y="1953"/>
                      <a:pt x="10854" y="1953"/>
                    </a:cubicBezTo>
                    <a:cubicBezTo>
                      <a:pt x="8865" y="1953"/>
                      <a:pt x="7675" y="3584"/>
                      <a:pt x="7675" y="6310"/>
                    </a:cubicBezTo>
                    <a:cubicBezTo>
                      <a:pt x="7675" y="10430"/>
                      <a:pt x="10116" y="10751"/>
                      <a:pt x="10854" y="10751"/>
                    </a:cubicBezTo>
                    <a:cubicBezTo>
                      <a:pt x="12259" y="10751"/>
                      <a:pt x="12830" y="9989"/>
                      <a:pt x="13259" y="9442"/>
                    </a:cubicBezTo>
                    <a:cubicBezTo>
                      <a:pt x="13616" y="8966"/>
                      <a:pt x="13818" y="8739"/>
                      <a:pt x="14283" y="8739"/>
                    </a:cubicBezTo>
                    <a:cubicBezTo>
                      <a:pt x="14854" y="8739"/>
                      <a:pt x="15307" y="9204"/>
                      <a:pt x="15307" y="9775"/>
                    </a:cubicBezTo>
                    <a:cubicBezTo>
                      <a:pt x="15307" y="11466"/>
                      <a:pt x="12652" y="12240"/>
                      <a:pt x="10854" y="12240"/>
                    </a:cubicBezTo>
                    <a:cubicBezTo>
                      <a:pt x="9068" y="12240"/>
                      <a:pt x="7687" y="11728"/>
                      <a:pt x="6758" y="10728"/>
                    </a:cubicBezTo>
                    <a:lnTo>
                      <a:pt x="6818" y="10680"/>
                    </a:lnTo>
                    <a:cubicBezTo>
                      <a:pt x="7195" y="10274"/>
                      <a:pt x="6857" y="9711"/>
                      <a:pt x="6411" y="9711"/>
                    </a:cubicBezTo>
                    <a:cubicBezTo>
                      <a:pt x="6308" y="9711"/>
                      <a:pt x="6199" y="9741"/>
                      <a:pt x="6091" y="9811"/>
                    </a:cubicBezTo>
                    <a:cubicBezTo>
                      <a:pt x="5603" y="8918"/>
                      <a:pt x="5353" y="7787"/>
                      <a:pt x="5353" y="6453"/>
                    </a:cubicBezTo>
                    <a:cubicBezTo>
                      <a:pt x="5353" y="2810"/>
                      <a:pt x="7508" y="465"/>
                      <a:pt x="10854" y="465"/>
                    </a:cubicBezTo>
                    <a:close/>
                    <a:moveTo>
                      <a:pt x="10854" y="0"/>
                    </a:moveTo>
                    <a:cubicBezTo>
                      <a:pt x="7187" y="0"/>
                      <a:pt x="4877" y="2631"/>
                      <a:pt x="4877" y="6453"/>
                    </a:cubicBezTo>
                    <a:cubicBezTo>
                      <a:pt x="4877" y="7882"/>
                      <a:pt x="5151" y="9108"/>
                      <a:pt x="5698" y="10085"/>
                    </a:cubicBezTo>
                    <a:cubicBezTo>
                      <a:pt x="5437" y="10194"/>
                      <a:pt x="5081" y="10263"/>
                      <a:pt x="4740" y="10263"/>
                    </a:cubicBezTo>
                    <a:cubicBezTo>
                      <a:pt x="4413" y="10263"/>
                      <a:pt x="4098" y="10200"/>
                      <a:pt x="3889" y="10049"/>
                    </a:cubicBezTo>
                    <a:cubicBezTo>
                      <a:pt x="3448" y="9739"/>
                      <a:pt x="3698" y="8989"/>
                      <a:pt x="3996" y="8430"/>
                    </a:cubicBezTo>
                    <a:cubicBezTo>
                      <a:pt x="5091" y="6370"/>
                      <a:pt x="4484" y="5037"/>
                      <a:pt x="3555" y="4477"/>
                    </a:cubicBezTo>
                    <a:cubicBezTo>
                      <a:pt x="3168" y="4247"/>
                      <a:pt x="2730" y="4138"/>
                      <a:pt x="2295" y="4138"/>
                    </a:cubicBezTo>
                    <a:cubicBezTo>
                      <a:pt x="1512" y="4138"/>
                      <a:pt x="741" y="4493"/>
                      <a:pt x="305" y="5144"/>
                    </a:cubicBezTo>
                    <a:cubicBezTo>
                      <a:pt x="0" y="5592"/>
                      <a:pt x="393" y="6040"/>
                      <a:pt x="795" y="6040"/>
                    </a:cubicBezTo>
                    <a:cubicBezTo>
                      <a:pt x="959" y="6040"/>
                      <a:pt x="1125" y="5966"/>
                      <a:pt x="1245" y="5787"/>
                    </a:cubicBezTo>
                    <a:cubicBezTo>
                      <a:pt x="1467" y="5458"/>
                      <a:pt x="1884" y="5277"/>
                      <a:pt x="2303" y="5277"/>
                    </a:cubicBezTo>
                    <a:cubicBezTo>
                      <a:pt x="2537" y="5277"/>
                      <a:pt x="2771" y="5334"/>
                      <a:pt x="2972" y="5453"/>
                    </a:cubicBezTo>
                    <a:cubicBezTo>
                      <a:pt x="3603" y="5834"/>
                      <a:pt x="3615" y="6727"/>
                      <a:pt x="2996" y="7906"/>
                    </a:cubicBezTo>
                    <a:cubicBezTo>
                      <a:pt x="2019" y="9728"/>
                      <a:pt x="2722" y="10609"/>
                      <a:pt x="3222" y="10978"/>
                    </a:cubicBezTo>
                    <a:cubicBezTo>
                      <a:pt x="3644" y="11244"/>
                      <a:pt x="4128" y="11397"/>
                      <a:pt x="4636" y="11397"/>
                    </a:cubicBezTo>
                    <a:cubicBezTo>
                      <a:pt x="4672" y="11397"/>
                      <a:pt x="4709" y="11396"/>
                      <a:pt x="4746" y="11394"/>
                    </a:cubicBezTo>
                    <a:cubicBezTo>
                      <a:pt x="4769" y="11395"/>
                      <a:pt x="4793" y="11395"/>
                      <a:pt x="4816" y="11395"/>
                    </a:cubicBezTo>
                    <a:cubicBezTo>
                      <a:pt x="5351" y="11395"/>
                      <a:pt x="5874" y="11264"/>
                      <a:pt x="6353" y="11013"/>
                    </a:cubicBezTo>
                    <a:cubicBezTo>
                      <a:pt x="7365" y="12121"/>
                      <a:pt x="8865" y="12728"/>
                      <a:pt x="10854" y="12728"/>
                    </a:cubicBezTo>
                    <a:cubicBezTo>
                      <a:pt x="13009" y="12728"/>
                      <a:pt x="15771" y="11787"/>
                      <a:pt x="15771" y="9787"/>
                    </a:cubicBezTo>
                    <a:cubicBezTo>
                      <a:pt x="15783" y="8954"/>
                      <a:pt x="15116" y="8275"/>
                      <a:pt x="14283" y="8263"/>
                    </a:cubicBezTo>
                    <a:cubicBezTo>
                      <a:pt x="12711" y="8263"/>
                      <a:pt x="13009" y="10275"/>
                      <a:pt x="10854" y="10275"/>
                    </a:cubicBezTo>
                    <a:cubicBezTo>
                      <a:pt x="9389" y="10275"/>
                      <a:pt x="8139" y="9132"/>
                      <a:pt x="8139" y="6310"/>
                    </a:cubicBezTo>
                    <a:cubicBezTo>
                      <a:pt x="8139" y="3572"/>
                      <a:pt x="9318" y="2441"/>
                      <a:pt x="10854" y="2441"/>
                    </a:cubicBezTo>
                    <a:cubicBezTo>
                      <a:pt x="12914" y="2441"/>
                      <a:pt x="12640" y="4251"/>
                      <a:pt x="14128" y="4251"/>
                    </a:cubicBezTo>
                    <a:cubicBezTo>
                      <a:pt x="14938" y="4251"/>
                      <a:pt x="15604" y="3584"/>
                      <a:pt x="15604" y="2774"/>
                    </a:cubicBezTo>
                    <a:cubicBezTo>
                      <a:pt x="15604" y="834"/>
                      <a:pt x="12854" y="0"/>
                      <a:pt x="10854" y="0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5" name="Google Shape;300;p27">
                <a:extLst>
                  <a:ext uri="{FF2B5EF4-FFF2-40B4-BE49-F238E27FC236}">
                    <a16:creationId xmlns:a16="http://schemas.microsoft.com/office/drawing/2014/main" id="{8965D97D-190F-3F2A-3161-AFE3530ADE7F}"/>
                  </a:ext>
                </a:extLst>
              </p:cNvPr>
              <p:cNvSpPr/>
              <p:nvPr/>
            </p:nvSpPr>
            <p:spPr>
              <a:xfrm>
                <a:off x="4049465" y="1507167"/>
                <a:ext cx="42057" cy="35885"/>
              </a:xfrm>
              <a:custGeom>
                <a:avLst/>
                <a:gdLst/>
                <a:ahLst/>
                <a:cxnLst/>
                <a:rect l="l" t="t" r="r" b="b"/>
                <a:pathLst>
                  <a:path w="954" h="814" extrusionOk="0">
                    <a:moveTo>
                      <a:pt x="548" y="1"/>
                    </a:moveTo>
                    <a:cubicBezTo>
                      <a:pt x="191" y="1"/>
                      <a:pt x="1" y="441"/>
                      <a:pt x="263" y="691"/>
                    </a:cubicBezTo>
                    <a:cubicBezTo>
                      <a:pt x="343" y="776"/>
                      <a:pt x="444" y="813"/>
                      <a:pt x="543" y="813"/>
                    </a:cubicBezTo>
                    <a:cubicBezTo>
                      <a:pt x="751" y="813"/>
                      <a:pt x="953" y="647"/>
                      <a:pt x="953" y="405"/>
                    </a:cubicBezTo>
                    <a:cubicBezTo>
                      <a:pt x="953" y="179"/>
                      <a:pt x="775" y="1"/>
                      <a:pt x="548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6" name="Google Shape;301;p27">
                <a:extLst>
                  <a:ext uri="{FF2B5EF4-FFF2-40B4-BE49-F238E27FC236}">
                    <a16:creationId xmlns:a16="http://schemas.microsoft.com/office/drawing/2014/main" id="{8012CDAE-E725-F200-922A-494292798EF5}"/>
                  </a:ext>
                </a:extLst>
              </p:cNvPr>
              <p:cNvSpPr/>
              <p:nvPr/>
            </p:nvSpPr>
            <p:spPr>
              <a:xfrm>
                <a:off x="4140809" y="1511223"/>
                <a:ext cx="53563" cy="23806"/>
              </a:xfrm>
              <a:custGeom>
                <a:avLst/>
                <a:gdLst/>
                <a:ahLst/>
                <a:cxnLst/>
                <a:rect l="l" t="t" r="r" b="b"/>
                <a:pathLst>
                  <a:path w="1215" h="540" extrusionOk="0">
                    <a:moveTo>
                      <a:pt x="1103" y="1"/>
                    </a:moveTo>
                    <a:cubicBezTo>
                      <a:pt x="1054" y="1"/>
                      <a:pt x="1006" y="34"/>
                      <a:pt x="1000" y="99"/>
                    </a:cubicBezTo>
                    <a:cubicBezTo>
                      <a:pt x="989" y="182"/>
                      <a:pt x="953" y="254"/>
                      <a:pt x="893" y="313"/>
                    </a:cubicBezTo>
                    <a:cubicBezTo>
                      <a:pt x="810" y="278"/>
                      <a:pt x="739" y="242"/>
                      <a:pt x="679" y="171"/>
                    </a:cubicBezTo>
                    <a:cubicBezTo>
                      <a:pt x="655" y="153"/>
                      <a:pt x="628" y="144"/>
                      <a:pt x="603" y="144"/>
                    </a:cubicBezTo>
                    <a:cubicBezTo>
                      <a:pt x="578" y="144"/>
                      <a:pt x="554" y="153"/>
                      <a:pt x="536" y="171"/>
                    </a:cubicBezTo>
                    <a:cubicBezTo>
                      <a:pt x="465" y="230"/>
                      <a:pt x="405" y="278"/>
                      <a:pt x="334" y="325"/>
                    </a:cubicBezTo>
                    <a:cubicBezTo>
                      <a:pt x="262" y="278"/>
                      <a:pt x="215" y="194"/>
                      <a:pt x="215" y="111"/>
                    </a:cubicBezTo>
                    <a:cubicBezTo>
                      <a:pt x="215" y="40"/>
                      <a:pt x="161" y="4"/>
                      <a:pt x="107" y="4"/>
                    </a:cubicBezTo>
                    <a:cubicBezTo>
                      <a:pt x="54" y="4"/>
                      <a:pt x="0" y="40"/>
                      <a:pt x="0" y="111"/>
                    </a:cubicBezTo>
                    <a:cubicBezTo>
                      <a:pt x="0" y="266"/>
                      <a:pt x="72" y="409"/>
                      <a:pt x="203" y="504"/>
                    </a:cubicBezTo>
                    <a:cubicBezTo>
                      <a:pt x="234" y="523"/>
                      <a:pt x="269" y="531"/>
                      <a:pt x="304" y="531"/>
                    </a:cubicBezTo>
                    <a:cubicBezTo>
                      <a:pt x="403" y="531"/>
                      <a:pt x="511" y="470"/>
                      <a:pt x="608" y="409"/>
                    </a:cubicBezTo>
                    <a:cubicBezTo>
                      <a:pt x="679" y="480"/>
                      <a:pt x="786" y="528"/>
                      <a:pt x="905" y="540"/>
                    </a:cubicBezTo>
                    <a:cubicBezTo>
                      <a:pt x="929" y="528"/>
                      <a:pt x="965" y="516"/>
                      <a:pt x="989" y="492"/>
                    </a:cubicBezTo>
                    <a:cubicBezTo>
                      <a:pt x="1120" y="409"/>
                      <a:pt x="1203" y="254"/>
                      <a:pt x="1215" y="99"/>
                    </a:cubicBezTo>
                    <a:cubicBezTo>
                      <a:pt x="1203" y="34"/>
                      <a:pt x="1152" y="1"/>
                      <a:pt x="1103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7" name="Google Shape;302;p27">
                <a:extLst>
                  <a:ext uri="{FF2B5EF4-FFF2-40B4-BE49-F238E27FC236}">
                    <a16:creationId xmlns:a16="http://schemas.microsoft.com/office/drawing/2014/main" id="{1F232A66-7ACF-BF64-040B-88C1DB0F4405}"/>
                  </a:ext>
                </a:extLst>
              </p:cNvPr>
              <p:cNvSpPr/>
              <p:nvPr/>
            </p:nvSpPr>
            <p:spPr>
              <a:xfrm>
                <a:off x="4225320" y="1507167"/>
                <a:ext cx="42013" cy="35885"/>
              </a:xfrm>
              <a:custGeom>
                <a:avLst/>
                <a:gdLst/>
                <a:ahLst/>
                <a:cxnLst/>
                <a:rect l="l" t="t" r="r" b="b"/>
                <a:pathLst>
                  <a:path w="953" h="814" extrusionOk="0">
                    <a:moveTo>
                      <a:pt x="548" y="1"/>
                    </a:moveTo>
                    <a:cubicBezTo>
                      <a:pt x="191" y="1"/>
                      <a:pt x="0" y="441"/>
                      <a:pt x="262" y="691"/>
                    </a:cubicBezTo>
                    <a:cubicBezTo>
                      <a:pt x="343" y="776"/>
                      <a:pt x="443" y="813"/>
                      <a:pt x="542" y="813"/>
                    </a:cubicBezTo>
                    <a:cubicBezTo>
                      <a:pt x="750" y="813"/>
                      <a:pt x="953" y="647"/>
                      <a:pt x="953" y="405"/>
                    </a:cubicBezTo>
                    <a:cubicBezTo>
                      <a:pt x="953" y="179"/>
                      <a:pt x="774" y="1"/>
                      <a:pt x="548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8" name="Google Shape;303;p27">
                <a:extLst>
                  <a:ext uri="{FF2B5EF4-FFF2-40B4-BE49-F238E27FC236}">
                    <a16:creationId xmlns:a16="http://schemas.microsoft.com/office/drawing/2014/main" id="{09D62321-B1C4-563F-8F83-69AC73761E79}"/>
                  </a:ext>
                </a:extLst>
              </p:cNvPr>
              <p:cNvSpPr/>
              <p:nvPr/>
            </p:nvSpPr>
            <p:spPr>
              <a:xfrm>
                <a:off x="4003264" y="1538556"/>
                <a:ext cx="53078" cy="16929"/>
              </a:xfrm>
              <a:custGeom>
                <a:avLst/>
                <a:gdLst/>
                <a:ahLst/>
                <a:cxnLst/>
                <a:rect l="l" t="t" r="r" b="b"/>
                <a:pathLst>
                  <a:path w="1204" h="384" extrusionOk="0">
                    <a:moveTo>
                      <a:pt x="102" y="1"/>
                    </a:moveTo>
                    <a:cubicBezTo>
                      <a:pt x="61" y="1"/>
                      <a:pt x="23" y="34"/>
                      <a:pt x="13" y="86"/>
                    </a:cubicBezTo>
                    <a:cubicBezTo>
                      <a:pt x="1" y="134"/>
                      <a:pt x="37" y="182"/>
                      <a:pt x="84" y="193"/>
                    </a:cubicBezTo>
                    <a:lnTo>
                      <a:pt x="1061" y="384"/>
                    </a:lnTo>
                    <a:lnTo>
                      <a:pt x="1072" y="384"/>
                    </a:lnTo>
                    <a:cubicBezTo>
                      <a:pt x="1192" y="372"/>
                      <a:pt x="1203" y="217"/>
                      <a:pt x="1096" y="193"/>
                    </a:cubicBezTo>
                    <a:lnTo>
                      <a:pt x="120" y="3"/>
                    </a:lnTo>
                    <a:cubicBezTo>
                      <a:pt x="114" y="1"/>
                      <a:pt x="108" y="1"/>
                      <a:pt x="102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9" name="Google Shape;304;p27">
                <a:extLst>
                  <a:ext uri="{FF2B5EF4-FFF2-40B4-BE49-F238E27FC236}">
                    <a16:creationId xmlns:a16="http://schemas.microsoft.com/office/drawing/2014/main" id="{FB2B931B-3448-F441-A397-7C8C0274A862}"/>
                  </a:ext>
                </a:extLst>
              </p:cNvPr>
              <p:cNvSpPr/>
              <p:nvPr/>
            </p:nvSpPr>
            <p:spPr>
              <a:xfrm>
                <a:off x="3998547" y="1560731"/>
                <a:ext cx="54621" cy="8420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191" extrusionOk="0">
                    <a:moveTo>
                      <a:pt x="132" y="0"/>
                    </a:moveTo>
                    <a:cubicBezTo>
                      <a:pt x="1" y="0"/>
                      <a:pt x="1" y="191"/>
                      <a:pt x="132" y="191"/>
                    </a:cubicBezTo>
                    <a:lnTo>
                      <a:pt x="1120" y="191"/>
                    </a:lnTo>
                    <a:cubicBezTo>
                      <a:pt x="1239" y="191"/>
                      <a:pt x="1239" y="0"/>
                      <a:pt x="1120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0" name="Google Shape;305;p27">
                <a:extLst>
                  <a:ext uri="{FF2B5EF4-FFF2-40B4-BE49-F238E27FC236}">
                    <a16:creationId xmlns:a16="http://schemas.microsoft.com/office/drawing/2014/main" id="{5DDC1454-A33D-1842-1BED-E1A29AF8913D}"/>
                  </a:ext>
                </a:extLst>
              </p:cNvPr>
              <p:cNvSpPr/>
              <p:nvPr/>
            </p:nvSpPr>
            <p:spPr>
              <a:xfrm>
                <a:off x="4264688" y="1538556"/>
                <a:ext cx="51976" cy="16929"/>
              </a:xfrm>
              <a:custGeom>
                <a:avLst/>
                <a:gdLst/>
                <a:ahLst/>
                <a:cxnLst/>
                <a:rect l="l" t="t" r="r" b="b"/>
                <a:pathLst>
                  <a:path w="1179" h="384" extrusionOk="0">
                    <a:moveTo>
                      <a:pt x="1078" y="1"/>
                    </a:moveTo>
                    <a:cubicBezTo>
                      <a:pt x="1072" y="1"/>
                      <a:pt x="1066" y="1"/>
                      <a:pt x="1060" y="3"/>
                    </a:cubicBezTo>
                    <a:lnTo>
                      <a:pt x="84" y="193"/>
                    </a:lnTo>
                    <a:cubicBezTo>
                      <a:pt x="36" y="193"/>
                      <a:pt x="0" y="241"/>
                      <a:pt x="12" y="301"/>
                    </a:cubicBezTo>
                    <a:cubicBezTo>
                      <a:pt x="12" y="348"/>
                      <a:pt x="60" y="384"/>
                      <a:pt x="107" y="384"/>
                    </a:cubicBezTo>
                    <a:lnTo>
                      <a:pt x="119" y="372"/>
                    </a:lnTo>
                    <a:lnTo>
                      <a:pt x="1096" y="193"/>
                    </a:lnTo>
                    <a:cubicBezTo>
                      <a:pt x="1143" y="182"/>
                      <a:pt x="1179" y="134"/>
                      <a:pt x="1167" y="86"/>
                    </a:cubicBezTo>
                    <a:cubicBezTo>
                      <a:pt x="1157" y="34"/>
                      <a:pt x="1119" y="1"/>
                      <a:pt x="1078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1" name="Google Shape;306;p27">
                <a:extLst>
                  <a:ext uri="{FF2B5EF4-FFF2-40B4-BE49-F238E27FC236}">
                    <a16:creationId xmlns:a16="http://schemas.microsoft.com/office/drawing/2014/main" id="{5B6D11F1-BD1C-8B37-5D16-466C48EFBE77}"/>
                  </a:ext>
                </a:extLst>
              </p:cNvPr>
              <p:cNvSpPr/>
              <p:nvPr/>
            </p:nvSpPr>
            <p:spPr>
              <a:xfrm>
                <a:off x="4266760" y="1560731"/>
                <a:ext cx="54665" cy="8420"/>
              </a:xfrm>
              <a:custGeom>
                <a:avLst/>
                <a:gdLst/>
                <a:ahLst/>
                <a:cxnLst/>
                <a:rect l="l" t="t" r="r" b="b"/>
                <a:pathLst>
                  <a:path w="1240" h="191" extrusionOk="0">
                    <a:moveTo>
                      <a:pt x="132" y="0"/>
                    </a:moveTo>
                    <a:cubicBezTo>
                      <a:pt x="1" y="0"/>
                      <a:pt x="1" y="191"/>
                      <a:pt x="132" y="191"/>
                    </a:cubicBezTo>
                    <a:lnTo>
                      <a:pt x="1108" y="191"/>
                    </a:lnTo>
                    <a:cubicBezTo>
                      <a:pt x="1239" y="191"/>
                      <a:pt x="1239" y="0"/>
                      <a:pt x="1108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2" name="Google Shape;307;p27">
                <a:extLst>
                  <a:ext uri="{FF2B5EF4-FFF2-40B4-BE49-F238E27FC236}">
                    <a16:creationId xmlns:a16="http://schemas.microsoft.com/office/drawing/2014/main" id="{2021C12B-D4FC-37D8-AE7E-042FAF012D88}"/>
                  </a:ext>
                </a:extLst>
              </p:cNvPr>
              <p:cNvSpPr/>
              <p:nvPr/>
            </p:nvSpPr>
            <p:spPr>
              <a:xfrm>
                <a:off x="4362292" y="1636821"/>
                <a:ext cx="66172" cy="56341"/>
              </a:xfrm>
              <a:custGeom>
                <a:avLst/>
                <a:gdLst/>
                <a:ahLst/>
                <a:cxnLst/>
                <a:rect l="l" t="t" r="r" b="b"/>
                <a:pathLst>
                  <a:path w="1501" h="1278" extrusionOk="0">
                    <a:moveTo>
                      <a:pt x="858" y="0"/>
                    </a:moveTo>
                    <a:cubicBezTo>
                      <a:pt x="287" y="0"/>
                      <a:pt x="1" y="691"/>
                      <a:pt x="406" y="1096"/>
                    </a:cubicBezTo>
                    <a:cubicBezTo>
                      <a:pt x="535" y="1222"/>
                      <a:pt x="694" y="1278"/>
                      <a:pt x="850" y="1278"/>
                    </a:cubicBezTo>
                    <a:cubicBezTo>
                      <a:pt x="1182" y="1278"/>
                      <a:pt x="1501" y="1024"/>
                      <a:pt x="1501" y="643"/>
                    </a:cubicBezTo>
                    <a:cubicBezTo>
                      <a:pt x="1501" y="286"/>
                      <a:pt x="1215" y="0"/>
                      <a:pt x="858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3" name="Google Shape;308;p27">
                <a:extLst>
                  <a:ext uri="{FF2B5EF4-FFF2-40B4-BE49-F238E27FC236}">
                    <a16:creationId xmlns:a16="http://schemas.microsoft.com/office/drawing/2014/main" id="{8D97954B-5F3F-7853-44C4-0568200B1A33}"/>
                  </a:ext>
                </a:extLst>
              </p:cNvPr>
              <p:cNvSpPr/>
              <p:nvPr/>
            </p:nvSpPr>
            <p:spPr>
              <a:xfrm>
                <a:off x="4407435" y="1615308"/>
                <a:ext cx="28391" cy="24688"/>
              </a:xfrm>
              <a:custGeom>
                <a:avLst/>
                <a:gdLst/>
                <a:ahLst/>
                <a:cxnLst/>
                <a:rect l="l" t="t" r="r" b="b"/>
                <a:pathLst>
                  <a:path w="644" h="560" extrusionOk="0">
                    <a:moveTo>
                      <a:pt x="370" y="0"/>
                    </a:moveTo>
                    <a:cubicBezTo>
                      <a:pt x="120" y="0"/>
                      <a:pt x="1" y="298"/>
                      <a:pt x="167" y="477"/>
                    </a:cubicBezTo>
                    <a:cubicBezTo>
                      <a:pt x="225" y="534"/>
                      <a:pt x="295" y="560"/>
                      <a:pt x="363" y="560"/>
                    </a:cubicBezTo>
                    <a:cubicBezTo>
                      <a:pt x="507" y="560"/>
                      <a:pt x="644" y="447"/>
                      <a:pt x="644" y="286"/>
                    </a:cubicBezTo>
                    <a:cubicBezTo>
                      <a:pt x="644" y="131"/>
                      <a:pt x="525" y="0"/>
                      <a:pt x="370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4" name="Google Shape;309;p27">
                <a:extLst>
                  <a:ext uri="{FF2B5EF4-FFF2-40B4-BE49-F238E27FC236}">
                    <a16:creationId xmlns:a16="http://schemas.microsoft.com/office/drawing/2014/main" id="{1AEE695A-2BBC-787C-391E-BB0E7AB7537A}"/>
                  </a:ext>
                </a:extLst>
              </p:cNvPr>
              <p:cNvSpPr/>
              <p:nvPr/>
            </p:nvSpPr>
            <p:spPr>
              <a:xfrm>
                <a:off x="4375430" y="1608960"/>
                <a:ext cx="28920" cy="24335"/>
              </a:xfrm>
              <a:custGeom>
                <a:avLst/>
                <a:gdLst/>
                <a:ahLst/>
                <a:cxnLst/>
                <a:rect l="l" t="t" r="r" b="b"/>
                <a:pathLst>
                  <a:path w="656" h="552" extrusionOk="0">
                    <a:moveTo>
                      <a:pt x="389" y="1"/>
                    </a:moveTo>
                    <a:cubicBezTo>
                      <a:pt x="383" y="1"/>
                      <a:pt x="376" y="1"/>
                      <a:pt x="370" y="1"/>
                    </a:cubicBezTo>
                    <a:cubicBezTo>
                      <a:pt x="119" y="1"/>
                      <a:pt x="0" y="299"/>
                      <a:pt x="179" y="466"/>
                    </a:cubicBezTo>
                    <a:cubicBezTo>
                      <a:pt x="234" y="525"/>
                      <a:pt x="305" y="551"/>
                      <a:pt x="375" y="551"/>
                    </a:cubicBezTo>
                    <a:cubicBezTo>
                      <a:pt x="517" y="551"/>
                      <a:pt x="655" y="443"/>
                      <a:pt x="655" y="275"/>
                    </a:cubicBezTo>
                    <a:cubicBezTo>
                      <a:pt x="644" y="127"/>
                      <a:pt x="534" y="1"/>
                      <a:pt x="389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5" name="Google Shape;310;p27">
                <a:extLst>
                  <a:ext uri="{FF2B5EF4-FFF2-40B4-BE49-F238E27FC236}">
                    <a16:creationId xmlns:a16="http://schemas.microsoft.com/office/drawing/2014/main" id="{71F91113-8968-E598-D9E8-C7CDADC183BE}"/>
                  </a:ext>
                </a:extLst>
              </p:cNvPr>
              <p:cNvSpPr/>
              <p:nvPr/>
            </p:nvSpPr>
            <p:spPr>
              <a:xfrm>
                <a:off x="4427406" y="1639951"/>
                <a:ext cx="28876" cy="24688"/>
              </a:xfrm>
              <a:custGeom>
                <a:avLst/>
                <a:gdLst/>
                <a:ahLst/>
                <a:cxnLst/>
                <a:rect l="l" t="t" r="r" b="b"/>
                <a:pathLst>
                  <a:path w="655" h="560" extrusionOk="0">
                    <a:moveTo>
                      <a:pt x="369" y="1"/>
                    </a:moveTo>
                    <a:cubicBezTo>
                      <a:pt x="119" y="1"/>
                      <a:pt x="0" y="299"/>
                      <a:pt x="179" y="477"/>
                    </a:cubicBezTo>
                    <a:cubicBezTo>
                      <a:pt x="232" y="534"/>
                      <a:pt x="300" y="560"/>
                      <a:pt x="368" y="560"/>
                    </a:cubicBezTo>
                    <a:cubicBezTo>
                      <a:pt x="512" y="560"/>
                      <a:pt x="655" y="445"/>
                      <a:pt x="655" y="275"/>
                    </a:cubicBezTo>
                    <a:cubicBezTo>
                      <a:pt x="655" y="120"/>
                      <a:pt x="524" y="1"/>
                      <a:pt x="369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6" name="Google Shape;311;p27">
                <a:extLst>
                  <a:ext uri="{FF2B5EF4-FFF2-40B4-BE49-F238E27FC236}">
                    <a16:creationId xmlns:a16="http://schemas.microsoft.com/office/drawing/2014/main" id="{049BFD16-B8FA-E05C-8A2A-DA6BA216918C}"/>
                  </a:ext>
                </a:extLst>
              </p:cNvPr>
              <p:cNvSpPr/>
              <p:nvPr/>
            </p:nvSpPr>
            <p:spPr>
              <a:xfrm>
                <a:off x="4411139" y="1559144"/>
                <a:ext cx="57222" cy="43071"/>
              </a:xfrm>
              <a:custGeom>
                <a:avLst/>
                <a:gdLst/>
                <a:ahLst/>
                <a:cxnLst/>
                <a:rect l="l" t="t" r="r" b="b"/>
                <a:pathLst>
                  <a:path w="1298" h="977" extrusionOk="0">
                    <a:moveTo>
                      <a:pt x="655" y="0"/>
                    </a:moveTo>
                    <a:cubicBezTo>
                      <a:pt x="530" y="0"/>
                      <a:pt x="405" y="48"/>
                      <a:pt x="310" y="143"/>
                    </a:cubicBezTo>
                    <a:cubicBezTo>
                      <a:pt x="0" y="453"/>
                      <a:pt x="226" y="977"/>
                      <a:pt x="655" y="977"/>
                    </a:cubicBezTo>
                    <a:cubicBezTo>
                      <a:pt x="1084" y="977"/>
                      <a:pt x="1298" y="453"/>
                      <a:pt x="1000" y="143"/>
                    </a:cubicBezTo>
                    <a:cubicBezTo>
                      <a:pt x="905" y="48"/>
                      <a:pt x="780" y="0"/>
                      <a:pt x="655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7" name="Google Shape;312;p27">
                <a:extLst>
                  <a:ext uri="{FF2B5EF4-FFF2-40B4-BE49-F238E27FC236}">
                    <a16:creationId xmlns:a16="http://schemas.microsoft.com/office/drawing/2014/main" id="{BCCCD65C-F598-3646-210A-AD6DFFF3C82F}"/>
                  </a:ext>
                </a:extLst>
              </p:cNvPr>
              <p:cNvSpPr/>
              <p:nvPr/>
            </p:nvSpPr>
            <p:spPr>
              <a:xfrm>
                <a:off x="4420044" y="1538556"/>
                <a:ext cx="25217" cy="18516"/>
              </a:xfrm>
              <a:custGeom>
                <a:avLst/>
                <a:gdLst/>
                <a:ahLst/>
                <a:cxnLst/>
                <a:rect l="l" t="t" r="r" b="b"/>
                <a:pathLst>
                  <a:path w="572" h="420" extrusionOk="0">
                    <a:moveTo>
                      <a:pt x="280" y="0"/>
                    </a:moveTo>
                    <a:cubicBezTo>
                      <a:pt x="227" y="0"/>
                      <a:pt x="173" y="21"/>
                      <a:pt x="131" y="63"/>
                    </a:cubicBezTo>
                    <a:cubicBezTo>
                      <a:pt x="0" y="193"/>
                      <a:pt x="96" y="420"/>
                      <a:pt x="286" y="420"/>
                    </a:cubicBezTo>
                    <a:cubicBezTo>
                      <a:pt x="477" y="420"/>
                      <a:pt x="572" y="193"/>
                      <a:pt x="429" y="63"/>
                    </a:cubicBezTo>
                    <a:cubicBezTo>
                      <a:pt x="387" y="21"/>
                      <a:pt x="334" y="0"/>
                      <a:pt x="280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8" name="Google Shape;313;p27">
                <a:extLst>
                  <a:ext uri="{FF2B5EF4-FFF2-40B4-BE49-F238E27FC236}">
                    <a16:creationId xmlns:a16="http://schemas.microsoft.com/office/drawing/2014/main" id="{24DD7C22-6BB2-875A-3064-2DCCFECE515B}"/>
                  </a:ext>
                </a:extLst>
              </p:cNvPr>
              <p:cNvSpPr/>
              <p:nvPr/>
            </p:nvSpPr>
            <p:spPr>
              <a:xfrm>
                <a:off x="4399059" y="1552178"/>
                <a:ext cx="25217" cy="1856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421" extrusionOk="0">
                    <a:moveTo>
                      <a:pt x="292" y="1"/>
                    </a:moveTo>
                    <a:cubicBezTo>
                      <a:pt x="238" y="1"/>
                      <a:pt x="185" y="21"/>
                      <a:pt x="143" y="63"/>
                    </a:cubicBezTo>
                    <a:cubicBezTo>
                      <a:pt x="0" y="194"/>
                      <a:pt x="95" y="420"/>
                      <a:pt x="286" y="420"/>
                    </a:cubicBezTo>
                    <a:cubicBezTo>
                      <a:pt x="476" y="420"/>
                      <a:pt x="572" y="194"/>
                      <a:pt x="441" y="63"/>
                    </a:cubicBezTo>
                    <a:cubicBezTo>
                      <a:pt x="399" y="21"/>
                      <a:pt x="345" y="1"/>
                      <a:pt x="292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9" name="Google Shape;314;p27">
                <a:extLst>
                  <a:ext uri="{FF2B5EF4-FFF2-40B4-BE49-F238E27FC236}">
                    <a16:creationId xmlns:a16="http://schemas.microsoft.com/office/drawing/2014/main" id="{5DC47118-6AA3-9A01-E9B8-21EB086FBBC3}"/>
                  </a:ext>
                </a:extLst>
              </p:cNvPr>
              <p:cNvSpPr/>
              <p:nvPr/>
            </p:nvSpPr>
            <p:spPr>
              <a:xfrm>
                <a:off x="4444202" y="1541157"/>
                <a:ext cx="24688" cy="18560"/>
              </a:xfrm>
              <a:custGeom>
                <a:avLst/>
                <a:gdLst/>
                <a:ahLst/>
                <a:cxnLst/>
                <a:rect l="l" t="t" r="r" b="b"/>
                <a:pathLst>
                  <a:path w="560" h="421" extrusionOk="0">
                    <a:moveTo>
                      <a:pt x="280" y="1"/>
                    </a:moveTo>
                    <a:cubicBezTo>
                      <a:pt x="226" y="1"/>
                      <a:pt x="173" y="21"/>
                      <a:pt x="131" y="63"/>
                    </a:cubicBezTo>
                    <a:cubicBezTo>
                      <a:pt x="0" y="194"/>
                      <a:pt x="95" y="420"/>
                      <a:pt x="286" y="420"/>
                    </a:cubicBezTo>
                    <a:cubicBezTo>
                      <a:pt x="464" y="420"/>
                      <a:pt x="560" y="194"/>
                      <a:pt x="429" y="63"/>
                    </a:cubicBezTo>
                    <a:cubicBezTo>
                      <a:pt x="387" y="21"/>
                      <a:pt x="334" y="1"/>
                      <a:pt x="280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</p:grp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9C56B707-47DC-1862-A919-26D1EB5C7DF2}"/>
                </a:ext>
              </a:extLst>
            </p:cNvPr>
            <p:cNvSpPr txBox="1"/>
            <p:nvPr/>
          </p:nvSpPr>
          <p:spPr>
            <a:xfrm>
              <a:off x="3304257" y="5560724"/>
              <a:ext cx="6156251" cy="679125"/>
            </a:xfrm>
            <a:prstGeom prst="roundRect">
              <a:avLst/>
            </a:prstGeom>
            <a:noFill/>
            <a:ln w="5715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 </a:t>
              </a:r>
              <a:r>
                <a:rPr lang="en-US" sz="4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Ngồi</a:t>
              </a:r>
              <a:r>
                <a:rPr lang="en-US" sz="4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gần</a:t>
              </a:r>
              <a:r>
                <a:rPr lang="en-US" sz="4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và</a:t>
              </a:r>
              <a:r>
                <a:rPr lang="en-US" sz="4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sát</a:t>
              </a:r>
              <a:r>
                <a:rPr lang="en-US" sz="4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vào</a:t>
              </a:r>
              <a:r>
                <a:rPr lang="en-US" sz="4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ti</a:t>
              </a:r>
              <a:r>
                <a:rPr lang="en-US" sz="4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vi.</a:t>
              </a:r>
              <a:endParaRPr lang="vi-VN" sz="6000" b="1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70" name="Google Shape;1408;p39">
            <a:extLst>
              <a:ext uri="{FF2B5EF4-FFF2-40B4-BE49-F238E27FC236}">
                <a16:creationId xmlns:a16="http://schemas.microsoft.com/office/drawing/2014/main" id="{B08E0FA1-8552-B465-B50E-05C90A4C09E1}"/>
              </a:ext>
            </a:extLst>
          </p:cNvPr>
          <p:cNvGrpSpPr/>
          <p:nvPr/>
        </p:nvGrpSpPr>
        <p:grpSpPr>
          <a:xfrm flipH="1">
            <a:off x="6822963" y="3829908"/>
            <a:ext cx="1805754" cy="1610631"/>
            <a:chOff x="2178000" y="1370575"/>
            <a:chExt cx="1417475" cy="1417450"/>
          </a:xfrm>
        </p:grpSpPr>
        <p:sp>
          <p:nvSpPr>
            <p:cNvPr id="71" name="Google Shape;1409;p39">
              <a:extLst>
                <a:ext uri="{FF2B5EF4-FFF2-40B4-BE49-F238E27FC236}">
                  <a16:creationId xmlns:a16="http://schemas.microsoft.com/office/drawing/2014/main" id="{0C581CAF-B96D-BD14-8790-D465CAAEBAF5}"/>
                </a:ext>
              </a:extLst>
            </p:cNvPr>
            <p:cNvSpPr/>
            <p:nvPr/>
          </p:nvSpPr>
          <p:spPr>
            <a:xfrm>
              <a:off x="2437575" y="1615825"/>
              <a:ext cx="926925" cy="926925"/>
            </a:xfrm>
            <a:custGeom>
              <a:avLst/>
              <a:gdLst/>
              <a:ahLst/>
              <a:cxnLst/>
              <a:rect l="l" t="t" r="r" b="b"/>
              <a:pathLst>
                <a:path w="37077" h="37077" extrusionOk="0">
                  <a:moveTo>
                    <a:pt x="18538" y="1"/>
                  </a:moveTo>
                  <a:cubicBezTo>
                    <a:pt x="8299" y="1"/>
                    <a:pt x="0" y="8300"/>
                    <a:pt x="0" y="18539"/>
                  </a:cubicBezTo>
                  <a:cubicBezTo>
                    <a:pt x="0" y="28778"/>
                    <a:pt x="8299" y="37077"/>
                    <a:pt x="18538" y="37077"/>
                  </a:cubicBezTo>
                  <a:cubicBezTo>
                    <a:pt x="28778" y="37077"/>
                    <a:pt x="37076" y="28778"/>
                    <a:pt x="37076" y="18539"/>
                  </a:cubicBezTo>
                  <a:cubicBezTo>
                    <a:pt x="37076" y="8300"/>
                    <a:pt x="28778" y="1"/>
                    <a:pt x="18538" y="1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rgbClr val="FFC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72" name="Google Shape;1410;p39">
              <a:extLst>
                <a:ext uri="{FF2B5EF4-FFF2-40B4-BE49-F238E27FC236}">
                  <a16:creationId xmlns:a16="http://schemas.microsoft.com/office/drawing/2014/main" id="{788D2258-07BA-59DA-BEA9-7D3FF44A74EA}"/>
                </a:ext>
              </a:extLst>
            </p:cNvPr>
            <p:cNvSpPr/>
            <p:nvPr/>
          </p:nvSpPr>
          <p:spPr>
            <a:xfrm>
              <a:off x="2725998" y="1974523"/>
              <a:ext cx="37100" cy="73041"/>
            </a:xfrm>
            <a:custGeom>
              <a:avLst/>
              <a:gdLst/>
              <a:ahLst/>
              <a:cxnLst/>
              <a:rect l="l" t="t" r="r" b="b"/>
              <a:pathLst>
                <a:path w="1120" h="2205" extrusionOk="0">
                  <a:moveTo>
                    <a:pt x="547" y="1"/>
                  </a:moveTo>
                  <a:cubicBezTo>
                    <a:pt x="543" y="1"/>
                    <a:pt x="540" y="1"/>
                    <a:pt x="536" y="1"/>
                  </a:cubicBezTo>
                  <a:cubicBezTo>
                    <a:pt x="239" y="13"/>
                    <a:pt x="1" y="501"/>
                    <a:pt x="13" y="1120"/>
                  </a:cubicBezTo>
                  <a:cubicBezTo>
                    <a:pt x="24" y="1720"/>
                    <a:pt x="280" y="2204"/>
                    <a:pt x="573" y="2204"/>
                  </a:cubicBezTo>
                  <a:cubicBezTo>
                    <a:pt x="577" y="2204"/>
                    <a:pt x="581" y="2204"/>
                    <a:pt x="584" y="2204"/>
                  </a:cubicBezTo>
                  <a:cubicBezTo>
                    <a:pt x="882" y="2204"/>
                    <a:pt x="1120" y="1704"/>
                    <a:pt x="1108" y="1097"/>
                  </a:cubicBezTo>
                  <a:cubicBezTo>
                    <a:pt x="1096" y="496"/>
                    <a:pt x="840" y="1"/>
                    <a:pt x="547" y="1"/>
                  </a:cubicBezTo>
                  <a:close/>
                </a:path>
              </a:pathLst>
            </a:custGeom>
            <a:solidFill>
              <a:srgbClr val="804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73" name="Google Shape;1411;p39">
              <a:extLst>
                <a:ext uri="{FF2B5EF4-FFF2-40B4-BE49-F238E27FC236}">
                  <a16:creationId xmlns:a16="http://schemas.microsoft.com/office/drawing/2014/main" id="{60502F8B-8304-C12E-56F7-8930E156CBFC}"/>
                </a:ext>
              </a:extLst>
            </p:cNvPr>
            <p:cNvSpPr/>
            <p:nvPr/>
          </p:nvSpPr>
          <p:spPr>
            <a:xfrm>
              <a:off x="3037174" y="1967832"/>
              <a:ext cx="37100" cy="73405"/>
            </a:xfrm>
            <a:custGeom>
              <a:avLst/>
              <a:gdLst/>
              <a:ahLst/>
              <a:cxnLst/>
              <a:rect l="l" t="t" r="r" b="b"/>
              <a:pathLst>
                <a:path w="1120" h="2216" extrusionOk="0">
                  <a:moveTo>
                    <a:pt x="537" y="1"/>
                  </a:moveTo>
                  <a:cubicBezTo>
                    <a:pt x="239" y="13"/>
                    <a:pt x="1" y="513"/>
                    <a:pt x="25" y="1120"/>
                  </a:cubicBezTo>
                  <a:cubicBezTo>
                    <a:pt x="36" y="1727"/>
                    <a:pt x="286" y="2215"/>
                    <a:pt x="584" y="2215"/>
                  </a:cubicBezTo>
                  <a:cubicBezTo>
                    <a:pt x="894" y="2203"/>
                    <a:pt x="1120" y="1703"/>
                    <a:pt x="1108" y="1096"/>
                  </a:cubicBezTo>
                  <a:cubicBezTo>
                    <a:pt x="1096" y="501"/>
                    <a:pt x="846" y="1"/>
                    <a:pt x="537" y="1"/>
                  </a:cubicBezTo>
                  <a:close/>
                </a:path>
              </a:pathLst>
            </a:custGeom>
            <a:solidFill>
              <a:srgbClr val="804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74" name="Google Shape;1412;p39">
              <a:extLst>
                <a:ext uri="{FF2B5EF4-FFF2-40B4-BE49-F238E27FC236}">
                  <a16:creationId xmlns:a16="http://schemas.microsoft.com/office/drawing/2014/main" id="{7FB73966-F0BE-7D39-187E-2EB8802E9C6C}"/>
                </a:ext>
              </a:extLst>
            </p:cNvPr>
            <p:cNvSpPr/>
            <p:nvPr/>
          </p:nvSpPr>
          <p:spPr>
            <a:xfrm>
              <a:off x="2841173" y="2079427"/>
              <a:ext cx="120708" cy="48992"/>
            </a:xfrm>
            <a:custGeom>
              <a:avLst/>
              <a:gdLst/>
              <a:ahLst/>
              <a:cxnLst/>
              <a:rect l="l" t="t" r="r" b="b"/>
              <a:pathLst>
                <a:path w="3644" h="1479" extrusionOk="0">
                  <a:moveTo>
                    <a:pt x="3617" y="1"/>
                  </a:moveTo>
                  <a:cubicBezTo>
                    <a:pt x="3578" y="1"/>
                    <a:pt x="3458" y="223"/>
                    <a:pt x="3191" y="525"/>
                  </a:cubicBezTo>
                  <a:cubicBezTo>
                    <a:pt x="3036" y="704"/>
                    <a:pt x="2858" y="870"/>
                    <a:pt x="2655" y="989"/>
                  </a:cubicBezTo>
                  <a:cubicBezTo>
                    <a:pt x="2417" y="1144"/>
                    <a:pt x="2143" y="1228"/>
                    <a:pt x="1858" y="1251"/>
                  </a:cubicBezTo>
                  <a:cubicBezTo>
                    <a:pt x="1834" y="1252"/>
                    <a:pt x="1810" y="1253"/>
                    <a:pt x="1786" y="1253"/>
                  </a:cubicBezTo>
                  <a:cubicBezTo>
                    <a:pt x="1525" y="1253"/>
                    <a:pt x="1265" y="1193"/>
                    <a:pt x="1036" y="1073"/>
                  </a:cubicBezTo>
                  <a:cubicBezTo>
                    <a:pt x="822" y="978"/>
                    <a:pt x="631" y="835"/>
                    <a:pt x="465" y="668"/>
                  </a:cubicBezTo>
                  <a:cubicBezTo>
                    <a:pt x="192" y="384"/>
                    <a:pt x="82" y="143"/>
                    <a:pt x="41" y="143"/>
                  </a:cubicBezTo>
                  <a:cubicBezTo>
                    <a:pt x="39" y="143"/>
                    <a:pt x="38" y="143"/>
                    <a:pt x="36" y="144"/>
                  </a:cubicBezTo>
                  <a:cubicBezTo>
                    <a:pt x="0" y="156"/>
                    <a:pt x="60" y="418"/>
                    <a:pt x="334" y="775"/>
                  </a:cubicBezTo>
                  <a:cubicBezTo>
                    <a:pt x="500" y="978"/>
                    <a:pt x="703" y="1144"/>
                    <a:pt x="929" y="1263"/>
                  </a:cubicBezTo>
                  <a:cubicBezTo>
                    <a:pt x="1194" y="1407"/>
                    <a:pt x="1490" y="1479"/>
                    <a:pt x="1789" y="1479"/>
                  </a:cubicBezTo>
                  <a:cubicBezTo>
                    <a:pt x="1812" y="1479"/>
                    <a:pt x="1835" y="1478"/>
                    <a:pt x="1858" y="1478"/>
                  </a:cubicBezTo>
                  <a:cubicBezTo>
                    <a:pt x="2191" y="1466"/>
                    <a:pt x="2501" y="1359"/>
                    <a:pt x="2763" y="1168"/>
                  </a:cubicBezTo>
                  <a:cubicBezTo>
                    <a:pt x="2977" y="1025"/>
                    <a:pt x="3167" y="847"/>
                    <a:pt x="3322" y="632"/>
                  </a:cubicBezTo>
                  <a:cubicBezTo>
                    <a:pt x="3572" y="275"/>
                    <a:pt x="3644" y="13"/>
                    <a:pt x="3620" y="1"/>
                  </a:cubicBezTo>
                  <a:cubicBezTo>
                    <a:pt x="3619" y="1"/>
                    <a:pt x="3618" y="1"/>
                    <a:pt x="3617" y="1"/>
                  </a:cubicBezTo>
                  <a:close/>
                </a:path>
              </a:pathLst>
            </a:custGeom>
            <a:solidFill>
              <a:srgbClr val="804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75" name="Google Shape;1413;p39">
              <a:extLst>
                <a:ext uri="{FF2B5EF4-FFF2-40B4-BE49-F238E27FC236}">
                  <a16:creationId xmlns:a16="http://schemas.microsoft.com/office/drawing/2014/main" id="{7CFDAEEF-E78A-9CFC-0AF6-FBEF8A5972B7}"/>
                </a:ext>
              </a:extLst>
            </p:cNvPr>
            <p:cNvSpPr/>
            <p:nvPr/>
          </p:nvSpPr>
          <p:spPr>
            <a:xfrm>
              <a:off x="2644775" y="2060116"/>
              <a:ext cx="143564" cy="122331"/>
            </a:xfrm>
            <a:custGeom>
              <a:avLst/>
              <a:gdLst/>
              <a:ahLst/>
              <a:cxnLst/>
              <a:rect l="l" t="t" r="r" b="b"/>
              <a:pathLst>
                <a:path w="4334" h="3693" extrusionOk="0">
                  <a:moveTo>
                    <a:pt x="2182" y="0"/>
                  </a:moveTo>
                  <a:cubicBezTo>
                    <a:pt x="2165" y="0"/>
                    <a:pt x="2148" y="1"/>
                    <a:pt x="2131" y="1"/>
                  </a:cubicBezTo>
                  <a:cubicBezTo>
                    <a:pt x="941" y="25"/>
                    <a:pt x="0" y="870"/>
                    <a:pt x="24" y="1894"/>
                  </a:cubicBezTo>
                  <a:cubicBezTo>
                    <a:pt x="36" y="2891"/>
                    <a:pt x="984" y="3692"/>
                    <a:pt x="2151" y="3692"/>
                  </a:cubicBezTo>
                  <a:cubicBezTo>
                    <a:pt x="2168" y="3692"/>
                    <a:pt x="2186" y="3692"/>
                    <a:pt x="2203" y="3692"/>
                  </a:cubicBezTo>
                  <a:cubicBezTo>
                    <a:pt x="3393" y="3668"/>
                    <a:pt x="4334" y="2823"/>
                    <a:pt x="4322" y="1799"/>
                  </a:cubicBezTo>
                  <a:cubicBezTo>
                    <a:pt x="4299" y="801"/>
                    <a:pt x="3338" y="0"/>
                    <a:pt x="2182" y="0"/>
                  </a:cubicBezTo>
                  <a:close/>
                </a:path>
              </a:pathLst>
            </a:custGeom>
            <a:solidFill>
              <a:srgbClr val="EEA3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76" name="Google Shape;1414;p39">
              <a:extLst>
                <a:ext uri="{FF2B5EF4-FFF2-40B4-BE49-F238E27FC236}">
                  <a16:creationId xmlns:a16="http://schemas.microsoft.com/office/drawing/2014/main" id="{8899C062-9782-2F09-C231-1C404F091BC7}"/>
                </a:ext>
              </a:extLst>
            </p:cNvPr>
            <p:cNvSpPr/>
            <p:nvPr/>
          </p:nvSpPr>
          <p:spPr>
            <a:xfrm>
              <a:off x="3015080" y="2052232"/>
              <a:ext cx="143994" cy="122728"/>
            </a:xfrm>
            <a:custGeom>
              <a:avLst/>
              <a:gdLst/>
              <a:ahLst/>
              <a:cxnLst/>
              <a:rect l="l" t="t" r="r" b="b"/>
              <a:pathLst>
                <a:path w="4347" h="3705" extrusionOk="0">
                  <a:moveTo>
                    <a:pt x="2183" y="0"/>
                  </a:moveTo>
                  <a:cubicBezTo>
                    <a:pt x="2166" y="0"/>
                    <a:pt x="2149" y="0"/>
                    <a:pt x="2132" y="1"/>
                  </a:cubicBezTo>
                  <a:cubicBezTo>
                    <a:pt x="953" y="25"/>
                    <a:pt x="1" y="870"/>
                    <a:pt x="25" y="1894"/>
                  </a:cubicBezTo>
                  <a:cubicBezTo>
                    <a:pt x="48" y="2903"/>
                    <a:pt x="997" y="3704"/>
                    <a:pt x="2164" y="3704"/>
                  </a:cubicBezTo>
                  <a:cubicBezTo>
                    <a:pt x="2181" y="3704"/>
                    <a:pt x="2198" y="3704"/>
                    <a:pt x="2216" y="3704"/>
                  </a:cubicBezTo>
                  <a:cubicBezTo>
                    <a:pt x="3394" y="3680"/>
                    <a:pt x="4347" y="2823"/>
                    <a:pt x="4323" y="1810"/>
                  </a:cubicBezTo>
                  <a:cubicBezTo>
                    <a:pt x="4299" y="801"/>
                    <a:pt x="3351" y="0"/>
                    <a:pt x="2183" y="0"/>
                  </a:cubicBezTo>
                  <a:close/>
                </a:path>
              </a:pathLst>
            </a:custGeom>
            <a:solidFill>
              <a:srgbClr val="EEA3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77" name="Google Shape;1415;p39">
              <a:extLst>
                <a:ext uri="{FF2B5EF4-FFF2-40B4-BE49-F238E27FC236}">
                  <a16:creationId xmlns:a16="http://schemas.microsoft.com/office/drawing/2014/main" id="{78941655-597A-49D0-7742-018EB1C358BA}"/>
                </a:ext>
              </a:extLst>
            </p:cNvPr>
            <p:cNvSpPr/>
            <p:nvPr/>
          </p:nvSpPr>
          <p:spPr>
            <a:xfrm>
              <a:off x="2833150" y="1370575"/>
              <a:ext cx="166725" cy="183375"/>
            </a:xfrm>
            <a:custGeom>
              <a:avLst/>
              <a:gdLst/>
              <a:ahLst/>
              <a:cxnLst/>
              <a:rect l="l" t="t" r="r" b="b"/>
              <a:pathLst>
                <a:path w="6669" h="7335" extrusionOk="0">
                  <a:moveTo>
                    <a:pt x="3334" y="0"/>
                  </a:moveTo>
                  <a:lnTo>
                    <a:pt x="1" y="7334"/>
                  </a:lnTo>
                  <a:lnTo>
                    <a:pt x="6668" y="7334"/>
                  </a:lnTo>
                  <a:lnTo>
                    <a:pt x="3334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78" name="Google Shape;1416;p39">
              <a:extLst>
                <a:ext uri="{FF2B5EF4-FFF2-40B4-BE49-F238E27FC236}">
                  <a16:creationId xmlns:a16="http://schemas.microsoft.com/office/drawing/2014/main" id="{A63F68F0-B8E2-202D-C751-F1C8B84AF236}"/>
                </a:ext>
              </a:extLst>
            </p:cNvPr>
            <p:cNvSpPr/>
            <p:nvPr/>
          </p:nvSpPr>
          <p:spPr>
            <a:xfrm>
              <a:off x="2833150" y="2604650"/>
              <a:ext cx="166725" cy="183375"/>
            </a:xfrm>
            <a:custGeom>
              <a:avLst/>
              <a:gdLst/>
              <a:ahLst/>
              <a:cxnLst/>
              <a:rect l="l" t="t" r="r" b="b"/>
              <a:pathLst>
                <a:path w="6669" h="7335" extrusionOk="0">
                  <a:moveTo>
                    <a:pt x="1" y="0"/>
                  </a:moveTo>
                  <a:lnTo>
                    <a:pt x="3334" y="7335"/>
                  </a:lnTo>
                  <a:lnTo>
                    <a:pt x="6668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79" name="Google Shape;1417;p39">
              <a:extLst>
                <a:ext uri="{FF2B5EF4-FFF2-40B4-BE49-F238E27FC236}">
                  <a16:creationId xmlns:a16="http://schemas.microsoft.com/office/drawing/2014/main" id="{CDE7D4BB-56C1-267D-489F-1622CB6CBC61}"/>
                </a:ext>
              </a:extLst>
            </p:cNvPr>
            <p:cNvSpPr/>
            <p:nvPr/>
          </p:nvSpPr>
          <p:spPr>
            <a:xfrm>
              <a:off x="3412100" y="1995950"/>
              <a:ext cx="183375" cy="166700"/>
            </a:xfrm>
            <a:custGeom>
              <a:avLst/>
              <a:gdLst/>
              <a:ahLst/>
              <a:cxnLst/>
              <a:rect l="l" t="t" r="r" b="b"/>
              <a:pathLst>
                <a:path w="7335" h="6668" extrusionOk="0">
                  <a:moveTo>
                    <a:pt x="0" y="0"/>
                  </a:moveTo>
                  <a:lnTo>
                    <a:pt x="0" y="6668"/>
                  </a:lnTo>
                  <a:lnTo>
                    <a:pt x="7334" y="3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80" name="Google Shape;1418;p39">
              <a:extLst>
                <a:ext uri="{FF2B5EF4-FFF2-40B4-BE49-F238E27FC236}">
                  <a16:creationId xmlns:a16="http://schemas.microsoft.com/office/drawing/2014/main" id="{60F364C9-DA3B-50F7-FCB9-BB78208E97C8}"/>
                </a:ext>
              </a:extLst>
            </p:cNvPr>
            <p:cNvSpPr/>
            <p:nvPr/>
          </p:nvSpPr>
          <p:spPr>
            <a:xfrm>
              <a:off x="2178000" y="1995950"/>
              <a:ext cx="183400" cy="166700"/>
            </a:xfrm>
            <a:custGeom>
              <a:avLst/>
              <a:gdLst/>
              <a:ahLst/>
              <a:cxnLst/>
              <a:rect l="l" t="t" r="r" b="b"/>
              <a:pathLst>
                <a:path w="7336" h="6668" extrusionOk="0">
                  <a:moveTo>
                    <a:pt x="7335" y="0"/>
                  </a:moveTo>
                  <a:lnTo>
                    <a:pt x="1" y="3334"/>
                  </a:lnTo>
                  <a:lnTo>
                    <a:pt x="7335" y="6668"/>
                  </a:lnTo>
                  <a:lnTo>
                    <a:pt x="7335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81" name="Google Shape;1419;p39">
              <a:extLst>
                <a:ext uri="{FF2B5EF4-FFF2-40B4-BE49-F238E27FC236}">
                  <a16:creationId xmlns:a16="http://schemas.microsoft.com/office/drawing/2014/main" id="{92A22849-544C-3EBC-F166-83B5E7BACD81}"/>
                </a:ext>
              </a:extLst>
            </p:cNvPr>
            <p:cNvSpPr/>
            <p:nvPr/>
          </p:nvSpPr>
          <p:spPr>
            <a:xfrm>
              <a:off x="2420900" y="1556900"/>
              <a:ext cx="188725" cy="188750"/>
            </a:xfrm>
            <a:custGeom>
              <a:avLst/>
              <a:gdLst/>
              <a:ahLst/>
              <a:cxnLst/>
              <a:rect l="l" t="t" r="r" b="b"/>
              <a:pathLst>
                <a:path w="7549" h="7550" extrusionOk="0">
                  <a:moveTo>
                    <a:pt x="0" y="1"/>
                  </a:moveTo>
                  <a:lnTo>
                    <a:pt x="2822" y="7549"/>
                  </a:lnTo>
                  <a:lnTo>
                    <a:pt x="7549" y="283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82" name="Google Shape;1420;p39">
              <a:extLst>
                <a:ext uri="{FF2B5EF4-FFF2-40B4-BE49-F238E27FC236}">
                  <a16:creationId xmlns:a16="http://schemas.microsoft.com/office/drawing/2014/main" id="{0FCA39EB-D7A2-6CAC-7BD8-D169957B98EA}"/>
                </a:ext>
              </a:extLst>
            </p:cNvPr>
            <p:cNvSpPr/>
            <p:nvPr/>
          </p:nvSpPr>
          <p:spPr>
            <a:xfrm>
              <a:off x="3234400" y="2370700"/>
              <a:ext cx="188725" cy="188725"/>
            </a:xfrm>
            <a:custGeom>
              <a:avLst/>
              <a:gdLst/>
              <a:ahLst/>
              <a:cxnLst/>
              <a:rect l="l" t="t" r="r" b="b"/>
              <a:pathLst>
                <a:path w="7549" h="7549" extrusionOk="0">
                  <a:moveTo>
                    <a:pt x="4727" y="0"/>
                  </a:moveTo>
                  <a:lnTo>
                    <a:pt x="0" y="4715"/>
                  </a:lnTo>
                  <a:lnTo>
                    <a:pt x="7549" y="7549"/>
                  </a:lnTo>
                  <a:lnTo>
                    <a:pt x="4727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83" name="Google Shape;1421;p39">
              <a:extLst>
                <a:ext uri="{FF2B5EF4-FFF2-40B4-BE49-F238E27FC236}">
                  <a16:creationId xmlns:a16="http://schemas.microsoft.com/office/drawing/2014/main" id="{1E6EC739-06AD-17E2-0939-E70279B39C3B}"/>
                </a:ext>
              </a:extLst>
            </p:cNvPr>
            <p:cNvSpPr/>
            <p:nvPr/>
          </p:nvSpPr>
          <p:spPr>
            <a:xfrm>
              <a:off x="3213550" y="1578025"/>
              <a:ext cx="188750" cy="188750"/>
            </a:xfrm>
            <a:custGeom>
              <a:avLst/>
              <a:gdLst/>
              <a:ahLst/>
              <a:cxnLst/>
              <a:rect l="l" t="t" r="r" b="b"/>
              <a:pathLst>
                <a:path w="7550" h="7550" extrusionOk="0">
                  <a:moveTo>
                    <a:pt x="7549" y="1"/>
                  </a:moveTo>
                  <a:lnTo>
                    <a:pt x="1" y="2835"/>
                  </a:lnTo>
                  <a:lnTo>
                    <a:pt x="4716" y="7549"/>
                  </a:lnTo>
                  <a:lnTo>
                    <a:pt x="7549" y="1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84" name="Google Shape;1422;p39">
              <a:extLst>
                <a:ext uri="{FF2B5EF4-FFF2-40B4-BE49-F238E27FC236}">
                  <a16:creationId xmlns:a16="http://schemas.microsoft.com/office/drawing/2014/main" id="{7E84D025-BD39-A049-266B-ED39CB700EC5}"/>
                </a:ext>
              </a:extLst>
            </p:cNvPr>
            <p:cNvSpPr/>
            <p:nvPr/>
          </p:nvSpPr>
          <p:spPr>
            <a:xfrm>
              <a:off x="2399775" y="2391825"/>
              <a:ext cx="188725" cy="188750"/>
            </a:xfrm>
            <a:custGeom>
              <a:avLst/>
              <a:gdLst/>
              <a:ahLst/>
              <a:cxnLst/>
              <a:rect l="l" t="t" r="r" b="b"/>
              <a:pathLst>
                <a:path w="7549" h="7550" extrusionOk="0">
                  <a:moveTo>
                    <a:pt x="2834" y="1"/>
                  </a:moveTo>
                  <a:lnTo>
                    <a:pt x="0" y="7549"/>
                  </a:lnTo>
                  <a:lnTo>
                    <a:pt x="0" y="7549"/>
                  </a:lnTo>
                  <a:lnTo>
                    <a:pt x="7549" y="4715"/>
                  </a:lnTo>
                  <a:lnTo>
                    <a:pt x="2834" y="1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</p:grpSp>
      <p:sp>
        <p:nvSpPr>
          <p:cNvPr id="85" name="Google Shape;118;p4">
            <a:extLst>
              <a:ext uri="{FF2B5EF4-FFF2-40B4-BE49-F238E27FC236}">
                <a16:creationId xmlns:a16="http://schemas.microsoft.com/office/drawing/2014/main" id="{662D33AB-7A76-522D-7429-D26F43D5E58B}"/>
              </a:ext>
            </a:extLst>
          </p:cNvPr>
          <p:cNvSpPr/>
          <p:nvPr/>
        </p:nvSpPr>
        <p:spPr>
          <a:xfrm rot="19980337">
            <a:off x="9512631" y="5414670"/>
            <a:ext cx="1621216" cy="1519206"/>
          </a:xfrm>
          <a:custGeom>
            <a:avLst/>
            <a:gdLst/>
            <a:ahLst/>
            <a:cxnLst/>
            <a:rect l="l" t="t" r="r" b="b"/>
            <a:pathLst>
              <a:path w="18027" h="15457" extrusionOk="0">
                <a:moveTo>
                  <a:pt x="6484" y="0"/>
                </a:moveTo>
                <a:cubicBezTo>
                  <a:pt x="6270" y="0"/>
                  <a:pt x="6046" y="42"/>
                  <a:pt x="5811" y="132"/>
                </a:cubicBezTo>
                <a:cubicBezTo>
                  <a:pt x="3465" y="1025"/>
                  <a:pt x="6502" y="6990"/>
                  <a:pt x="6406" y="7216"/>
                </a:cubicBezTo>
                <a:cubicBezTo>
                  <a:pt x="6299" y="7442"/>
                  <a:pt x="1" y="8906"/>
                  <a:pt x="1191" y="11514"/>
                </a:cubicBezTo>
                <a:cubicBezTo>
                  <a:pt x="1500" y="12194"/>
                  <a:pt x="2065" y="12444"/>
                  <a:pt x="2736" y="12444"/>
                </a:cubicBezTo>
                <a:cubicBezTo>
                  <a:pt x="4599" y="12444"/>
                  <a:pt x="7287" y="10521"/>
                  <a:pt x="7644" y="10521"/>
                </a:cubicBezTo>
                <a:cubicBezTo>
                  <a:pt x="7654" y="10521"/>
                  <a:pt x="7662" y="10523"/>
                  <a:pt x="7668" y="10526"/>
                </a:cubicBezTo>
                <a:cubicBezTo>
                  <a:pt x="7946" y="10654"/>
                  <a:pt x="9383" y="15457"/>
                  <a:pt x="11790" y="15457"/>
                </a:cubicBezTo>
                <a:cubicBezTo>
                  <a:pt x="12066" y="15457"/>
                  <a:pt x="12355" y="15393"/>
                  <a:pt x="12657" y="15252"/>
                </a:cubicBezTo>
                <a:cubicBezTo>
                  <a:pt x="15586" y="13871"/>
                  <a:pt x="11550" y="9014"/>
                  <a:pt x="11633" y="8775"/>
                </a:cubicBezTo>
                <a:cubicBezTo>
                  <a:pt x="11717" y="8549"/>
                  <a:pt x="18027" y="6620"/>
                  <a:pt x="16812" y="4358"/>
                </a:cubicBezTo>
                <a:cubicBezTo>
                  <a:pt x="16512" y="3790"/>
                  <a:pt x="15959" y="3579"/>
                  <a:pt x="15293" y="3579"/>
                </a:cubicBezTo>
                <a:cubicBezTo>
                  <a:pt x="13348" y="3579"/>
                  <a:pt x="10443" y="5387"/>
                  <a:pt x="10096" y="5387"/>
                </a:cubicBezTo>
                <a:cubicBezTo>
                  <a:pt x="10087" y="5387"/>
                  <a:pt x="10079" y="5385"/>
                  <a:pt x="10073" y="5382"/>
                </a:cubicBezTo>
                <a:cubicBezTo>
                  <a:pt x="9920" y="5284"/>
                  <a:pt x="8893" y="0"/>
                  <a:pt x="6484" y="0"/>
                </a:cubicBezTo>
                <a:close/>
              </a:path>
            </a:pathLst>
          </a:custGeom>
          <a:solidFill>
            <a:srgbClr val="EE452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6" name="Google Shape;118;p4">
            <a:extLst>
              <a:ext uri="{FF2B5EF4-FFF2-40B4-BE49-F238E27FC236}">
                <a16:creationId xmlns:a16="http://schemas.microsoft.com/office/drawing/2014/main" id="{CE3171CE-7D80-847E-D40F-5EF824D604D4}"/>
              </a:ext>
            </a:extLst>
          </p:cNvPr>
          <p:cNvSpPr/>
          <p:nvPr/>
        </p:nvSpPr>
        <p:spPr>
          <a:xfrm rot="19980337">
            <a:off x="9657703" y="2222421"/>
            <a:ext cx="1621216" cy="1519206"/>
          </a:xfrm>
          <a:custGeom>
            <a:avLst/>
            <a:gdLst/>
            <a:ahLst/>
            <a:cxnLst/>
            <a:rect l="l" t="t" r="r" b="b"/>
            <a:pathLst>
              <a:path w="18027" h="15457" extrusionOk="0">
                <a:moveTo>
                  <a:pt x="6484" y="0"/>
                </a:moveTo>
                <a:cubicBezTo>
                  <a:pt x="6270" y="0"/>
                  <a:pt x="6046" y="42"/>
                  <a:pt x="5811" y="132"/>
                </a:cubicBezTo>
                <a:cubicBezTo>
                  <a:pt x="3465" y="1025"/>
                  <a:pt x="6502" y="6990"/>
                  <a:pt x="6406" y="7216"/>
                </a:cubicBezTo>
                <a:cubicBezTo>
                  <a:pt x="6299" y="7442"/>
                  <a:pt x="1" y="8906"/>
                  <a:pt x="1191" y="11514"/>
                </a:cubicBezTo>
                <a:cubicBezTo>
                  <a:pt x="1500" y="12194"/>
                  <a:pt x="2065" y="12444"/>
                  <a:pt x="2736" y="12444"/>
                </a:cubicBezTo>
                <a:cubicBezTo>
                  <a:pt x="4599" y="12444"/>
                  <a:pt x="7287" y="10521"/>
                  <a:pt x="7644" y="10521"/>
                </a:cubicBezTo>
                <a:cubicBezTo>
                  <a:pt x="7654" y="10521"/>
                  <a:pt x="7662" y="10523"/>
                  <a:pt x="7668" y="10526"/>
                </a:cubicBezTo>
                <a:cubicBezTo>
                  <a:pt x="7946" y="10654"/>
                  <a:pt x="9383" y="15457"/>
                  <a:pt x="11790" y="15457"/>
                </a:cubicBezTo>
                <a:cubicBezTo>
                  <a:pt x="12066" y="15457"/>
                  <a:pt x="12355" y="15393"/>
                  <a:pt x="12657" y="15252"/>
                </a:cubicBezTo>
                <a:cubicBezTo>
                  <a:pt x="15586" y="13871"/>
                  <a:pt x="11550" y="9014"/>
                  <a:pt x="11633" y="8775"/>
                </a:cubicBezTo>
                <a:cubicBezTo>
                  <a:pt x="11717" y="8549"/>
                  <a:pt x="18027" y="6620"/>
                  <a:pt x="16812" y="4358"/>
                </a:cubicBezTo>
                <a:cubicBezTo>
                  <a:pt x="16512" y="3790"/>
                  <a:pt x="15959" y="3579"/>
                  <a:pt x="15293" y="3579"/>
                </a:cubicBezTo>
                <a:cubicBezTo>
                  <a:pt x="13348" y="3579"/>
                  <a:pt x="10443" y="5387"/>
                  <a:pt x="10096" y="5387"/>
                </a:cubicBezTo>
                <a:cubicBezTo>
                  <a:pt x="10087" y="5387"/>
                  <a:pt x="10079" y="5385"/>
                  <a:pt x="10073" y="5382"/>
                </a:cubicBezTo>
                <a:cubicBezTo>
                  <a:pt x="9920" y="5284"/>
                  <a:pt x="8893" y="0"/>
                  <a:pt x="6484" y="0"/>
                </a:cubicBezTo>
                <a:close/>
              </a:path>
            </a:pathLst>
          </a:custGeom>
          <a:solidFill>
            <a:srgbClr val="EE452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6A0A0664-F1BF-838D-D62C-706E1E323944}"/>
              </a:ext>
            </a:extLst>
          </p:cNvPr>
          <p:cNvGrpSpPr/>
          <p:nvPr/>
        </p:nvGrpSpPr>
        <p:grpSpPr>
          <a:xfrm>
            <a:off x="-693571" y="141735"/>
            <a:ext cx="13579140" cy="2452152"/>
            <a:chOff x="-693571" y="141735"/>
            <a:chExt cx="13579140" cy="2452152"/>
          </a:xfrm>
        </p:grpSpPr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F19845ED-646F-4BFD-7478-E745CF959E0E}"/>
                </a:ext>
              </a:extLst>
            </p:cNvPr>
            <p:cNvSpPr/>
            <p:nvPr/>
          </p:nvSpPr>
          <p:spPr>
            <a:xfrm>
              <a:off x="-693571" y="258857"/>
              <a:ext cx="13579140" cy="1719865"/>
            </a:xfrm>
            <a:prstGeom prst="rect">
              <a:avLst/>
            </a:prstGeom>
            <a:solidFill>
              <a:srgbClr val="FFFF0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EA00106D-4AA9-47AB-B6FB-F3243BE9875B}"/>
                </a:ext>
              </a:extLst>
            </p:cNvPr>
            <p:cNvSpPr txBox="1"/>
            <p:nvPr/>
          </p:nvSpPr>
          <p:spPr>
            <a:xfrm>
              <a:off x="2147777" y="722392"/>
              <a:ext cx="9531242" cy="1191816"/>
            </a:xfrm>
            <a:prstGeom prst="roundRect">
              <a:avLst/>
            </a:prstGeom>
            <a:noFill/>
            <a:ln w="5715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vi-VN" sz="32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 Đâu là phương án cho thấy hành vi an toàn khi sử dụng thiết bị điện?</a:t>
              </a:r>
              <a:endParaRPr lang="vi-VN" sz="6000" b="1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pic>
          <p:nvPicPr>
            <p:cNvPr id="90" name="Picture 89">
              <a:hlinkClick r:id="rId5" action="ppaction://hlinksldjump"/>
              <a:extLst>
                <a:ext uri="{FF2B5EF4-FFF2-40B4-BE49-F238E27FC236}">
                  <a16:creationId xmlns:a16="http://schemas.microsoft.com/office/drawing/2014/main" id="{92289AB5-BBC8-4530-8FBF-F8C7B2F9BF4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60556" y="141735"/>
              <a:ext cx="1990020" cy="24521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8196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85" grpId="0" animBg="1"/>
      <p:bldP spid="8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EA6B748A-CD81-C436-0552-F2EAD8B5C44A}"/>
              </a:ext>
            </a:extLst>
          </p:cNvPr>
          <p:cNvGrpSpPr/>
          <p:nvPr/>
        </p:nvGrpSpPr>
        <p:grpSpPr>
          <a:xfrm>
            <a:off x="3440388" y="3841660"/>
            <a:ext cx="8546543" cy="1505835"/>
            <a:chOff x="2098496" y="3659454"/>
            <a:chExt cx="8546543" cy="1322717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14D081F7-D1AE-DD8C-3B48-D48E221D62F8}"/>
                </a:ext>
              </a:extLst>
            </p:cNvPr>
            <p:cNvSpPr/>
            <p:nvPr/>
          </p:nvSpPr>
          <p:spPr>
            <a:xfrm>
              <a:off x="2228688" y="3801319"/>
              <a:ext cx="8416351" cy="1056924"/>
            </a:xfrm>
            <a:custGeom>
              <a:avLst/>
              <a:gdLst>
                <a:gd name="connsiteX0" fmla="*/ 0 w 8416351"/>
                <a:gd name="connsiteY0" fmla="*/ 176158 h 1056924"/>
                <a:gd name="connsiteX1" fmla="*/ 176158 w 8416351"/>
                <a:gd name="connsiteY1" fmla="*/ 0 h 1056924"/>
                <a:gd name="connsiteX2" fmla="*/ 8240193 w 8416351"/>
                <a:gd name="connsiteY2" fmla="*/ 0 h 1056924"/>
                <a:gd name="connsiteX3" fmla="*/ 8416351 w 8416351"/>
                <a:gd name="connsiteY3" fmla="*/ 176158 h 1056924"/>
                <a:gd name="connsiteX4" fmla="*/ 8416351 w 8416351"/>
                <a:gd name="connsiteY4" fmla="*/ 880766 h 1056924"/>
                <a:gd name="connsiteX5" fmla="*/ 8240193 w 8416351"/>
                <a:gd name="connsiteY5" fmla="*/ 1056924 h 1056924"/>
                <a:gd name="connsiteX6" fmla="*/ 176158 w 8416351"/>
                <a:gd name="connsiteY6" fmla="*/ 1056924 h 1056924"/>
                <a:gd name="connsiteX7" fmla="*/ 0 w 8416351"/>
                <a:gd name="connsiteY7" fmla="*/ 880766 h 1056924"/>
                <a:gd name="connsiteX8" fmla="*/ 0 w 8416351"/>
                <a:gd name="connsiteY8" fmla="*/ 176158 h 105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16351" h="1056924" fill="none" extrusionOk="0">
                  <a:moveTo>
                    <a:pt x="0" y="176158"/>
                  </a:moveTo>
                  <a:cubicBezTo>
                    <a:pt x="7893" y="86111"/>
                    <a:pt x="87871" y="12775"/>
                    <a:pt x="176158" y="0"/>
                  </a:cubicBezTo>
                  <a:cubicBezTo>
                    <a:pt x="3287664" y="-168267"/>
                    <a:pt x="7429709" y="-42953"/>
                    <a:pt x="8240193" y="0"/>
                  </a:cubicBezTo>
                  <a:cubicBezTo>
                    <a:pt x="8338451" y="1100"/>
                    <a:pt x="8416199" y="76805"/>
                    <a:pt x="8416351" y="176158"/>
                  </a:cubicBezTo>
                  <a:cubicBezTo>
                    <a:pt x="8447587" y="400663"/>
                    <a:pt x="8400357" y="608119"/>
                    <a:pt x="8416351" y="880766"/>
                  </a:cubicBezTo>
                  <a:cubicBezTo>
                    <a:pt x="8419209" y="975368"/>
                    <a:pt x="8344736" y="1073000"/>
                    <a:pt x="8240193" y="1056924"/>
                  </a:cubicBezTo>
                  <a:cubicBezTo>
                    <a:pt x="5621790" y="1125149"/>
                    <a:pt x="3127106" y="1067800"/>
                    <a:pt x="176158" y="1056924"/>
                  </a:cubicBezTo>
                  <a:cubicBezTo>
                    <a:pt x="80438" y="1059435"/>
                    <a:pt x="14419" y="970632"/>
                    <a:pt x="0" y="880766"/>
                  </a:cubicBezTo>
                  <a:cubicBezTo>
                    <a:pt x="2431" y="685142"/>
                    <a:pt x="20249" y="458778"/>
                    <a:pt x="0" y="176158"/>
                  </a:cubicBezTo>
                  <a:close/>
                </a:path>
                <a:path w="8416351" h="1056924" stroke="0" extrusionOk="0">
                  <a:moveTo>
                    <a:pt x="0" y="176158"/>
                  </a:moveTo>
                  <a:cubicBezTo>
                    <a:pt x="-1824" y="70834"/>
                    <a:pt x="77632" y="2937"/>
                    <a:pt x="176158" y="0"/>
                  </a:cubicBezTo>
                  <a:cubicBezTo>
                    <a:pt x="3423790" y="163917"/>
                    <a:pt x="5828000" y="128764"/>
                    <a:pt x="8240193" y="0"/>
                  </a:cubicBezTo>
                  <a:cubicBezTo>
                    <a:pt x="8345984" y="5674"/>
                    <a:pt x="8417788" y="84358"/>
                    <a:pt x="8416351" y="176158"/>
                  </a:cubicBezTo>
                  <a:cubicBezTo>
                    <a:pt x="8468870" y="513959"/>
                    <a:pt x="8372524" y="656074"/>
                    <a:pt x="8416351" y="880766"/>
                  </a:cubicBezTo>
                  <a:cubicBezTo>
                    <a:pt x="8408151" y="993363"/>
                    <a:pt x="8337518" y="1059432"/>
                    <a:pt x="8240193" y="1056924"/>
                  </a:cubicBezTo>
                  <a:cubicBezTo>
                    <a:pt x="7110429" y="1034942"/>
                    <a:pt x="3876525" y="982036"/>
                    <a:pt x="176158" y="1056924"/>
                  </a:cubicBezTo>
                  <a:cubicBezTo>
                    <a:pt x="95668" y="1050394"/>
                    <a:pt x="-2288" y="982049"/>
                    <a:pt x="0" y="880766"/>
                  </a:cubicBezTo>
                  <a:cubicBezTo>
                    <a:pt x="47304" y="724577"/>
                    <a:pt x="4060" y="391678"/>
                    <a:pt x="0" y="176158"/>
                  </a:cubicBezTo>
                  <a:close/>
                </a:path>
              </a:pathLst>
            </a:custGeom>
            <a:ln w="38100">
              <a:extLst>
                <a:ext uri="{C807C97D-BFC1-408E-A445-0C87EB9F89A2}">
                  <ask:lineSketchStyleProps xmlns:ask="http://schemas.microsoft.com/office/drawing/2018/sketchyshapes" sd="1872881490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3200" b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grpSp>
          <p:nvGrpSpPr>
            <p:cNvPr id="17" name="Google Shape;282;p27">
              <a:extLst>
                <a:ext uri="{FF2B5EF4-FFF2-40B4-BE49-F238E27FC236}">
                  <a16:creationId xmlns:a16="http://schemas.microsoft.com/office/drawing/2014/main" id="{1A6CBE9F-6F71-3C6D-902C-A584427BA8A8}"/>
                </a:ext>
              </a:extLst>
            </p:cNvPr>
            <p:cNvGrpSpPr/>
            <p:nvPr/>
          </p:nvGrpSpPr>
          <p:grpSpPr>
            <a:xfrm rot="-488383">
              <a:off x="2098496" y="3659454"/>
              <a:ext cx="1094690" cy="1171482"/>
              <a:chOff x="2769810" y="1396779"/>
              <a:chExt cx="508124" cy="605419"/>
            </a:xfrm>
          </p:grpSpPr>
          <p:sp>
            <p:nvSpPr>
              <p:cNvPr id="19" name="Google Shape;283;p27">
                <a:extLst>
                  <a:ext uri="{FF2B5EF4-FFF2-40B4-BE49-F238E27FC236}">
                    <a16:creationId xmlns:a16="http://schemas.microsoft.com/office/drawing/2014/main" id="{8EA3BEA5-98C6-4B85-F57D-07948A1F4B61}"/>
                  </a:ext>
                </a:extLst>
              </p:cNvPr>
              <p:cNvSpPr/>
              <p:nvPr/>
            </p:nvSpPr>
            <p:spPr>
              <a:xfrm>
                <a:off x="2769810" y="1396779"/>
                <a:ext cx="508124" cy="605419"/>
              </a:xfrm>
              <a:custGeom>
                <a:avLst/>
                <a:gdLst/>
                <a:ahLst/>
                <a:cxnLst/>
                <a:rect l="l" t="t" r="r" b="b"/>
                <a:pathLst>
                  <a:path w="11526" h="13733" extrusionOk="0">
                    <a:moveTo>
                      <a:pt x="6561" y="3755"/>
                    </a:moveTo>
                    <a:cubicBezTo>
                      <a:pt x="7763" y="3755"/>
                      <a:pt x="8239" y="4243"/>
                      <a:pt x="8239" y="5076"/>
                    </a:cubicBezTo>
                    <a:cubicBezTo>
                      <a:pt x="8239" y="5922"/>
                      <a:pt x="7763" y="6422"/>
                      <a:pt x="6561" y="6422"/>
                    </a:cubicBezTo>
                    <a:lnTo>
                      <a:pt x="4536" y="6422"/>
                    </a:lnTo>
                    <a:lnTo>
                      <a:pt x="4536" y="3755"/>
                    </a:lnTo>
                    <a:close/>
                    <a:moveTo>
                      <a:pt x="6703" y="8636"/>
                    </a:moveTo>
                    <a:cubicBezTo>
                      <a:pt x="7811" y="8636"/>
                      <a:pt x="8525" y="9077"/>
                      <a:pt x="8525" y="10053"/>
                    </a:cubicBezTo>
                    <a:cubicBezTo>
                      <a:pt x="8525" y="11089"/>
                      <a:pt x="7870" y="11518"/>
                      <a:pt x="6703" y="11518"/>
                    </a:cubicBezTo>
                    <a:lnTo>
                      <a:pt x="4536" y="11518"/>
                    </a:lnTo>
                    <a:lnTo>
                      <a:pt x="4536" y="8636"/>
                    </a:lnTo>
                    <a:close/>
                    <a:moveTo>
                      <a:pt x="2279" y="0"/>
                    </a:moveTo>
                    <a:cubicBezTo>
                      <a:pt x="2117" y="0"/>
                      <a:pt x="1951" y="32"/>
                      <a:pt x="1786" y="100"/>
                    </a:cubicBezTo>
                    <a:cubicBezTo>
                      <a:pt x="834" y="492"/>
                      <a:pt x="726" y="1790"/>
                      <a:pt x="1584" y="2350"/>
                    </a:cubicBezTo>
                    <a:cubicBezTo>
                      <a:pt x="1536" y="2528"/>
                      <a:pt x="1500" y="2719"/>
                      <a:pt x="1500" y="2909"/>
                    </a:cubicBezTo>
                    <a:lnTo>
                      <a:pt x="1500" y="10768"/>
                    </a:lnTo>
                    <a:cubicBezTo>
                      <a:pt x="1358" y="10672"/>
                      <a:pt x="1179" y="10625"/>
                      <a:pt x="1012" y="10625"/>
                    </a:cubicBezTo>
                    <a:cubicBezTo>
                      <a:pt x="417" y="10637"/>
                      <a:pt x="0" y="11208"/>
                      <a:pt x="179" y="11768"/>
                    </a:cubicBezTo>
                    <a:cubicBezTo>
                      <a:pt x="295" y="12167"/>
                      <a:pt x="650" y="12409"/>
                      <a:pt x="1024" y="12409"/>
                    </a:cubicBezTo>
                    <a:cubicBezTo>
                      <a:pt x="1185" y="12409"/>
                      <a:pt x="1350" y="12365"/>
                      <a:pt x="1500" y="12268"/>
                    </a:cubicBezTo>
                    <a:lnTo>
                      <a:pt x="1500" y="12363"/>
                    </a:lnTo>
                    <a:cubicBezTo>
                      <a:pt x="1500" y="13256"/>
                      <a:pt x="1989" y="13732"/>
                      <a:pt x="2882" y="13732"/>
                    </a:cubicBezTo>
                    <a:lnTo>
                      <a:pt x="7132" y="13732"/>
                    </a:lnTo>
                    <a:cubicBezTo>
                      <a:pt x="9894" y="13732"/>
                      <a:pt x="11525" y="12303"/>
                      <a:pt x="11525" y="10089"/>
                    </a:cubicBezTo>
                    <a:cubicBezTo>
                      <a:pt x="11514" y="8529"/>
                      <a:pt x="10406" y="7600"/>
                      <a:pt x="8978" y="7339"/>
                    </a:cubicBezTo>
                    <a:lnTo>
                      <a:pt x="8978" y="7291"/>
                    </a:lnTo>
                    <a:cubicBezTo>
                      <a:pt x="10478" y="6827"/>
                      <a:pt x="11133" y="5838"/>
                      <a:pt x="11133" y="4588"/>
                    </a:cubicBezTo>
                    <a:cubicBezTo>
                      <a:pt x="11144" y="3790"/>
                      <a:pt x="10811" y="3017"/>
                      <a:pt x="10216" y="2481"/>
                    </a:cubicBezTo>
                    <a:cubicBezTo>
                      <a:pt x="11192" y="2147"/>
                      <a:pt x="11383" y="838"/>
                      <a:pt x="10537" y="242"/>
                    </a:cubicBezTo>
                    <a:cubicBezTo>
                      <a:pt x="10306" y="80"/>
                      <a:pt x="10051" y="6"/>
                      <a:pt x="9802" y="6"/>
                    </a:cubicBezTo>
                    <a:cubicBezTo>
                      <a:pt x="9141" y="6"/>
                      <a:pt x="8525" y="526"/>
                      <a:pt x="8525" y="1278"/>
                    </a:cubicBezTo>
                    <a:cubicBezTo>
                      <a:pt x="8525" y="1421"/>
                      <a:pt x="8549" y="1552"/>
                      <a:pt x="8597" y="1683"/>
                    </a:cubicBezTo>
                    <a:cubicBezTo>
                      <a:pt x="8144" y="1588"/>
                      <a:pt x="7668" y="1540"/>
                      <a:pt x="7203" y="1540"/>
                    </a:cubicBezTo>
                    <a:lnTo>
                      <a:pt x="3524" y="1540"/>
                    </a:lnTo>
                    <a:cubicBezTo>
                      <a:pt x="3702" y="713"/>
                      <a:pt x="3049" y="0"/>
                      <a:pt x="2279" y="0"/>
                    </a:cubicBezTo>
                    <a:close/>
                  </a:path>
                </a:pathLst>
              </a:custGeom>
              <a:solidFill>
                <a:srgbClr val="DD895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20" name="Google Shape;284;p27">
                <a:extLst>
                  <a:ext uri="{FF2B5EF4-FFF2-40B4-BE49-F238E27FC236}">
                    <a16:creationId xmlns:a16="http://schemas.microsoft.com/office/drawing/2014/main" id="{74FD72D9-0BBD-3221-0ECF-7321D8DD8A9D}"/>
                  </a:ext>
                </a:extLst>
              </p:cNvPr>
              <p:cNvSpPr/>
              <p:nvPr/>
            </p:nvSpPr>
            <p:spPr>
              <a:xfrm>
                <a:off x="2828046" y="1421599"/>
                <a:ext cx="73534" cy="63438"/>
              </a:xfrm>
              <a:custGeom>
                <a:avLst/>
                <a:gdLst/>
                <a:ahLst/>
                <a:cxnLst/>
                <a:rect l="l" t="t" r="r" b="b"/>
                <a:pathLst>
                  <a:path w="1668" h="1439" extrusionOk="0">
                    <a:moveTo>
                      <a:pt x="953" y="1"/>
                    </a:moveTo>
                    <a:cubicBezTo>
                      <a:pt x="322" y="1"/>
                      <a:pt x="1" y="775"/>
                      <a:pt x="453" y="1227"/>
                    </a:cubicBezTo>
                    <a:cubicBezTo>
                      <a:pt x="599" y="1373"/>
                      <a:pt x="778" y="1439"/>
                      <a:pt x="952" y="1439"/>
                    </a:cubicBezTo>
                    <a:cubicBezTo>
                      <a:pt x="1318" y="1439"/>
                      <a:pt x="1668" y="1151"/>
                      <a:pt x="1668" y="715"/>
                    </a:cubicBezTo>
                    <a:cubicBezTo>
                      <a:pt x="1668" y="322"/>
                      <a:pt x="1346" y="1"/>
                      <a:pt x="953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21" name="Google Shape;285;p27">
                <a:extLst>
                  <a:ext uri="{FF2B5EF4-FFF2-40B4-BE49-F238E27FC236}">
                    <a16:creationId xmlns:a16="http://schemas.microsoft.com/office/drawing/2014/main" id="{B96C1B71-EB59-F1AE-7789-B8BBE311254C}"/>
                  </a:ext>
                </a:extLst>
              </p:cNvPr>
              <p:cNvSpPr/>
              <p:nvPr/>
            </p:nvSpPr>
            <p:spPr>
              <a:xfrm>
                <a:off x="3159786" y="1421599"/>
                <a:ext cx="73534" cy="63218"/>
              </a:xfrm>
              <a:custGeom>
                <a:avLst/>
                <a:gdLst/>
                <a:ahLst/>
                <a:cxnLst/>
                <a:rect l="l" t="t" r="r" b="b"/>
                <a:pathLst>
                  <a:path w="1668" h="1434" extrusionOk="0">
                    <a:moveTo>
                      <a:pt x="953" y="1"/>
                    </a:moveTo>
                    <a:cubicBezTo>
                      <a:pt x="310" y="1"/>
                      <a:pt x="1" y="775"/>
                      <a:pt x="441" y="1227"/>
                    </a:cubicBezTo>
                    <a:cubicBezTo>
                      <a:pt x="587" y="1369"/>
                      <a:pt x="766" y="1433"/>
                      <a:pt x="942" y="1433"/>
                    </a:cubicBezTo>
                    <a:cubicBezTo>
                      <a:pt x="1312" y="1433"/>
                      <a:pt x="1667" y="1151"/>
                      <a:pt x="1667" y="715"/>
                    </a:cubicBezTo>
                    <a:cubicBezTo>
                      <a:pt x="1667" y="322"/>
                      <a:pt x="1346" y="1"/>
                      <a:pt x="953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22" name="Google Shape;286;p27">
                <a:extLst>
                  <a:ext uri="{FF2B5EF4-FFF2-40B4-BE49-F238E27FC236}">
                    <a16:creationId xmlns:a16="http://schemas.microsoft.com/office/drawing/2014/main" id="{875252DB-F3F9-A838-94A0-343CEB87C9A9}"/>
                  </a:ext>
                </a:extLst>
              </p:cNvPr>
              <p:cNvSpPr/>
              <p:nvPr/>
            </p:nvSpPr>
            <p:spPr>
              <a:xfrm>
                <a:off x="2860581" y="1494559"/>
                <a:ext cx="392136" cy="477705"/>
              </a:xfrm>
              <a:custGeom>
                <a:avLst/>
                <a:gdLst/>
                <a:ahLst/>
                <a:cxnLst/>
                <a:rect l="l" t="t" r="r" b="b"/>
                <a:pathLst>
                  <a:path w="8895" h="10836" extrusionOk="0">
                    <a:moveTo>
                      <a:pt x="4537" y="1120"/>
                    </a:moveTo>
                    <a:cubicBezTo>
                      <a:pt x="5621" y="1120"/>
                      <a:pt x="6561" y="1644"/>
                      <a:pt x="6502" y="3156"/>
                    </a:cubicBezTo>
                    <a:cubicBezTo>
                      <a:pt x="6478" y="3894"/>
                      <a:pt x="5609" y="4597"/>
                      <a:pt x="4537" y="4597"/>
                    </a:cubicBezTo>
                    <a:lnTo>
                      <a:pt x="2168" y="4597"/>
                    </a:lnTo>
                    <a:lnTo>
                      <a:pt x="2168" y="1120"/>
                    </a:lnTo>
                    <a:close/>
                    <a:moveTo>
                      <a:pt x="4621" y="6109"/>
                    </a:moveTo>
                    <a:cubicBezTo>
                      <a:pt x="5609" y="6109"/>
                      <a:pt x="6680" y="6347"/>
                      <a:pt x="6680" y="7764"/>
                    </a:cubicBezTo>
                    <a:cubicBezTo>
                      <a:pt x="6680" y="9431"/>
                      <a:pt x="5621" y="9633"/>
                      <a:pt x="4597" y="9633"/>
                    </a:cubicBezTo>
                    <a:lnTo>
                      <a:pt x="2168" y="9633"/>
                    </a:lnTo>
                    <a:lnTo>
                      <a:pt x="2192" y="6109"/>
                    </a:lnTo>
                    <a:close/>
                    <a:moveTo>
                      <a:pt x="1215" y="1"/>
                    </a:moveTo>
                    <a:cubicBezTo>
                      <a:pt x="430" y="1"/>
                      <a:pt x="1" y="429"/>
                      <a:pt x="1" y="1227"/>
                    </a:cubicBezTo>
                    <a:lnTo>
                      <a:pt x="1" y="9621"/>
                    </a:lnTo>
                    <a:cubicBezTo>
                      <a:pt x="1" y="10407"/>
                      <a:pt x="430" y="10836"/>
                      <a:pt x="1215" y="10836"/>
                    </a:cubicBezTo>
                    <a:lnTo>
                      <a:pt x="4990" y="10836"/>
                    </a:lnTo>
                    <a:cubicBezTo>
                      <a:pt x="7442" y="10836"/>
                      <a:pt x="8895" y="9562"/>
                      <a:pt x="8895" y="7597"/>
                    </a:cubicBezTo>
                    <a:cubicBezTo>
                      <a:pt x="8895" y="6216"/>
                      <a:pt x="7919" y="5382"/>
                      <a:pt x="6645" y="5156"/>
                    </a:cubicBezTo>
                    <a:lnTo>
                      <a:pt x="6645" y="5109"/>
                    </a:lnTo>
                    <a:cubicBezTo>
                      <a:pt x="7978" y="4692"/>
                      <a:pt x="8550" y="3823"/>
                      <a:pt x="8550" y="2715"/>
                    </a:cubicBezTo>
                    <a:cubicBezTo>
                      <a:pt x="8550" y="1156"/>
                      <a:pt x="7359" y="1"/>
                      <a:pt x="5061" y="1"/>
                    </a:cubicBezTo>
                    <a:close/>
                  </a:path>
                </a:pathLst>
              </a:custGeom>
              <a:solidFill>
                <a:srgbClr val="EEA38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23" name="Google Shape;287;p27">
                <a:extLst>
                  <a:ext uri="{FF2B5EF4-FFF2-40B4-BE49-F238E27FC236}">
                    <a16:creationId xmlns:a16="http://schemas.microsoft.com/office/drawing/2014/main" id="{8BA78EBF-7B3E-12AB-223B-AC1C1D6F95D5}"/>
                  </a:ext>
                </a:extLst>
              </p:cNvPr>
              <p:cNvSpPr/>
              <p:nvPr/>
            </p:nvSpPr>
            <p:spPr>
              <a:xfrm>
                <a:off x="2929354" y="1508225"/>
                <a:ext cx="42057" cy="35841"/>
              </a:xfrm>
              <a:custGeom>
                <a:avLst/>
                <a:gdLst/>
                <a:ahLst/>
                <a:cxnLst/>
                <a:rect l="l" t="t" r="r" b="b"/>
                <a:pathLst>
                  <a:path w="954" h="813" extrusionOk="0">
                    <a:moveTo>
                      <a:pt x="548" y="0"/>
                    </a:moveTo>
                    <a:cubicBezTo>
                      <a:pt x="191" y="0"/>
                      <a:pt x="1" y="441"/>
                      <a:pt x="263" y="691"/>
                    </a:cubicBezTo>
                    <a:cubicBezTo>
                      <a:pt x="343" y="775"/>
                      <a:pt x="444" y="813"/>
                      <a:pt x="543" y="813"/>
                    </a:cubicBezTo>
                    <a:cubicBezTo>
                      <a:pt x="751" y="813"/>
                      <a:pt x="953" y="647"/>
                      <a:pt x="953" y="405"/>
                    </a:cubicBezTo>
                    <a:cubicBezTo>
                      <a:pt x="953" y="179"/>
                      <a:pt x="775" y="0"/>
                      <a:pt x="548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24" name="Google Shape;288;p27">
                <a:extLst>
                  <a:ext uri="{FF2B5EF4-FFF2-40B4-BE49-F238E27FC236}">
                    <a16:creationId xmlns:a16="http://schemas.microsoft.com/office/drawing/2014/main" id="{151F6330-4319-6C01-5797-897ECC00B310}"/>
                  </a:ext>
                </a:extLst>
              </p:cNvPr>
              <p:cNvSpPr/>
              <p:nvPr/>
            </p:nvSpPr>
            <p:spPr>
              <a:xfrm>
                <a:off x="3105209" y="1508225"/>
                <a:ext cx="42013" cy="35841"/>
              </a:xfrm>
              <a:custGeom>
                <a:avLst/>
                <a:gdLst/>
                <a:ahLst/>
                <a:cxnLst/>
                <a:rect l="l" t="t" r="r" b="b"/>
                <a:pathLst>
                  <a:path w="953" h="813" extrusionOk="0">
                    <a:moveTo>
                      <a:pt x="548" y="0"/>
                    </a:moveTo>
                    <a:cubicBezTo>
                      <a:pt x="191" y="0"/>
                      <a:pt x="0" y="441"/>
                      <a:pt x="262" y="691"/>
                    </a:cubicBezTo>
                    <a:cubicBezTo>
                      <a:pt x="343" y="775"/>
                      <a:pt x="443" y="813"/>
                      <a:pt x="542" y="813"/>
                    </a:cubicBezTo>
                    <a:cubicBezTo>
                      <a:pt x="750" y="813"/>
                      <a:pt x="953" y="647"/>
                      <a:pt x="953" y="405"/>
                    </a:cubicBezTo>
                    <a:cubicBezTo>
                      <a:pt x="953" y="179"/>
                      <a:pt x="774" y="0"/>
                      <a:pt x="548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25" name="Google Shape;289;p27">
                <a:extLst>
                  <a:ext uri="{FF2B5EF4-FFF2-40B4-BE49-F238E27FC236}">
                    <a16:creationId xmlns:a16="http://schemas.microsoft.com/office/drawing/2014/main" id="{1AA03666-6BDE-4412-00D5-E2FAF923114C}"/>
                  </a:ext>
                </a:extLst>
              </p:cNvPr>
              <p:cNvSpPr/>
              <p:nvPr/>
            </p:nvSpPr>
            <p:spPr>
              <a:xfrm>
                <a:off x="3021756" y="1509284"/>
                <a:ext cx="43732" cy="31521"/>
              </a:xfrm>
              <a:custGeom>
                <a:avLst/>
                <a:gdLst/>
                <a:ahLst/>
                <a:cxnLst/>
                <a:rect l="l" t="t" r="r" b="b"/>
                <a:pathLst>
                  <a:path w="992" h="715" extrusionOk="0">
                    <a:moveTo>
                      <a:pt x="465" y="0"/>
                    </a:moveTo>
                    <a:cubicBezTo>
                      <a:pt x="429" y="0"/>
                      <a:pt x="405" y="12"/>
                      <a:pt x="393" y="36"/>
                    </a:cubicBezTo>
                    <a:lnTo>
                      <a:pt x="36" y="560"/>
                    </a:lnTo>
                    <a:cubicBezTo>
                      <a:pt x="0" y="607"/>
                      <a:pt x="12" y="667"/>
                      <a:pt x="60" y="703"/>
                    </a:cubicBezTo>
                    <a:cubicBezTo>
                      <a:pt x="72" y="715"/>
                      <a:pt x="95" y="715"/>
                      <a:pt x="107" y="715"/>
                    </a:cubicBezTo>
                    <a:cubicBezTo>
                      <a:pt x="143" y="715"/>
                      <a:pt x="179" y="703"/>
                      <a:pt x="203" y="667"/>
                    </a:cubicBezTo>
                    <a:lnTo>
                      <a:pt x="476" y="262"/>
                    </a:lnTo>
                    <a:lnTo>
                      <a:pt x="786" y="679"/>
                    </a:lnTo>
                    <a:cubicBezTo>
                      <a:pt x="798" y="702"/>
                      <a:pt x="818" y="712"/>
                      <a:pt x="840" y="712"/>
                    </a:cubicBezTo>
                    <a:cubicBezTo>
                      <a:pt x="906" y="712"/>
                      <a:pt x="992" y="623"/>
                      <a:pt x="929" y="560"/>
                    </a:cubicBezTo>
                    <a:lnTo>
                      <a:pt x="548" y="36"/>
                    </a:lnTo>
                    <a:cubicBezTo>
                      <a:pt x="524" y="12"/>
                      <a:pt x="500" y="0"/>
                      <a:pt x="465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26" name="Google Shape;290;p27">
                <a:extLst>
                  <a:ext uri="{FF2B5EF4-FFF2-40B4-BE49-F238E27FC236}">
                    <a16:creationId xmlns:a16="http://schemas.microsoft.com/office/drawing/2014/main" id="{DD8B560C-E36A-D83D-FC82-D4175D8E68D9}"/>
                  </a:ext>
                </a:extLst>
              </p:cNvPr>
              <p:cNvSpPr/>
              <p:nvPr/>
            </p:nvSpPr>
            <p:spPr>
              <a:xfrm>
                <a:off x="2882139" y="1536572"/>
                <a:ext cx="65643" cy="37825"/>
              </a:xfrm>
              <a:custGeom>
                <a:avLst/>
                <a:gdLst/>
                <a:ahLst/>
                <a:cxnLst/>
                <a:rect l="l" t="t" r="r" b="b"/>
                <a:pathLst>
                  <a:path w="1489" h="858" extrusionOk="0">
                    <a:moveTo>
                      <a:pt x="738" y="0"/>
                    </a:moveTo>
                    <a:cubicBezTo>
                      <a:pt x="334" y="0"/>
                      <a:pt x="0" y="191"/>
                      <a:pt x="0" y="429"/>
                    </a:cubicBezTo>
                    <a:cubicBezTo>
                      <a:pt x="0" y="667"/>
                      <a:pt x="334" y="858"/>
                      <a:pt x="738" y="858"/>
                    </a:cubicBezTo>
                    <a:cubicBezTo>
                      <a:pt x="1155" y="858"/>
                      <a:pt x="1488" y="667"/>
                      <a:pt x="1488" y="429"/>
                    </a:cubicBezTo>
                    <a:cubicBezTo>
                      <a:pt x="1488" y="191"/>
                      <a:pt x="1155" y="0"/>
                      <a:pt x="738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27" name="Google Shape;291;p27">
                <a:extLst>
                  <a:ext uri="{FF2B5EF4-FFF2-40B4-BE49-F238E27FC236}">
                    <a16:creationId xmlns:a16="http://schemas.microsoft.com/office/drawing/2014/main" id="{5D940EEE-CE6A-4ED8-B3FF-685550B320B5}"/>
                  </a:ext>
                </a:extLst>
              </p:cNvPr>
              <p:cNvSpPr/>
              <p:nvPr/>
            </p:nvSpPr>
            <p:spPr>
              <a:xfrm>
                <a:off x="3136156" y="1536572"/>
                <a:ext cx="65687" cy="37825"/>
              </a:xfrm>
              <a:custGeom>
                <a:avLst/>
                <a:gdLst/>
                <a:ahLst/>
                <a:cxnLst/>
                <a:rect l="l" t="t" r="r" b="b"/>
                <a:pathLst>
                  <a:path w="1490" h="858" extrusionOk="0">
                    <a:moveTo>
                      <a:pt x="751" y="0"/>
                    </a:moveTo>
                    <a:cubicBezTo>
                      <a:pt x="334" y="0"/>
                      <a:pt x="1" y="191"/>
                      <a:pt x="1" y="429"/>
                    </a:cubicBezTo>
                    <a:cubicBezTo>
                      <a:pt x="1" y="667"/>
                      <a:pt x="334" y="858"/>
                      <a:pt x="751" y="858"/>
                    </a:cubicBezTo>
                    <a:cubicBezTo>
                      <a:pt x="1156" y="858"/>
                      <a:pt x="1489" y="667"/>
                      <a:pt x="1489" y="429"/>
                    </a:cubicBezTo>
                    <a:cubicBezTo>
                      <a:pt x="1489" y="191"/>
                      <a:pt x="1156" y="0"/>
                      <a:pt x="751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28" name="Google Shape;292;p27">
                <a:extLst>
                  <a:ext uri="{FF2B5EF4-FFF2-40B4-BE49-F238E27FC236}">
                    <a16:creationId xmlns:a16="http://schemas.microsoft.com/office/drawing/2014/main" id="{49185FFB-FA77-9ED2-38BC-F841FD130F4A}"/>
                  </a:ext>
                </a:extLst>
              </p:cNvPr>
              <p:cNvSpPr/>
              <p:nvPr/>
            </p:nvSpPr>
            <p:spPr>
              <a:xfrm>
                <a:off x="2975555" y="1646255"/>
                <a:ext cx="133357" cy="80147"/>
              </a:xfrm>
              <a:custGeom>
                <a:avLst/>
                <a:gdLst/>
                <a:ahLst/>
                <a:cxnLst/>
                <a:rect l="l" t="t" r="r" b="b"/>
                <a:pathLst>
                  <a:path w="3025" h="1818" extrusionOk="0">
                    <a:moveTo>
                      <a:pt x="317" y="1"/>
                    </a:moveTo>
                    <a:cubicBezTo>
                      <a:pt x="221" y="1"/>
                      <a:pt x="143" y="77"/>
                      <a:pt x="84" y="239"/>
                    </a:cubicBezTo>
                    <a:cubicBezTo>
                      <a:pt x="0" y="465"/>
                      <a:pt x="203" y="918"/>
                      <a:pt x="203" y="918"/>
                    </a:cubicBezTo>
                    <a:cubicBezTo>
                      <a:pt x="203" y="918"/>
                      <a:pt x="12" y="1441"/>
                      <a:pt x="84" y="1584"/>
                    </a:cubicBezTo>
                    <a:cubicBezTo>
                      <a:pt x="139" y="1704"/>
                      <a:pt x="231" y="1817"/>
                      <a:pt x="341" y="1817"/>
                    </a:cubicBezTo>
                    <a:cubicBezTo>
                      <a:pt x="373" y="1817"/>
                      <a:pt x="406" y="1808"/>
                      <a:pt x="441" y="1787"/>
                    </a:cubicBezTo>
                    <a:lnTo>
                      <a:pt x="1251" y="1322"/>
                    </a:lnTo>
                    <a:cubicBezTo>
                      <a:pt x="1335" y="1345"/>
                      <a:pt x="1422" y="1357"/>
                      <a:pt x="1509" y="1357"/>
                    </a:cubicBezTo>
                    <a:cubicBezTo>
                      <a:pt x="1606" y="1357"/>
                      <a:pt x="1704" y="1342"/>
                      <a:pt x="1798" y="1310"/>
                    </a:cubicBezTo>
                    <a:lnTo>
                      <a:pt x="2644" y="1787"/>
                    </a:lnTo>
                    <a:cubicBezTo>
                      <a:pt x="2680" y="1806"/>
                      <a:pt x="2718" y="1815"/>
                      <a:pt x="2755" y="1815"/>
                    </a:cubicBezTo>
                    <a:cubicBezTo>
                      <a:pt x="2873" y="1815"/>
                      <a:pt x="2980" y="1721"/>
                      <a:pt x="2989" y="1584"/>
                    </a:cubicBezTo>
                    <a:cubicBezTo>
                      <a:pt x="3025" y="1418"/>
                      <a:pt x="2894" y="918"/>
                      <a:pt x="2894" y="918"/>
                    </a:cubicBezTo>
                    <a:cubicBezTo>
                      <a:pt x="2941" y="691"/>
                      <a:pt x="2977" y="465"/>
                      <a:pt x="2989" y="239"/>
                    </a:cubicBezTo>
                    <a:cubicBezTo>
                      <a:pt x="2989" y="102"/>
                      <a:pt x="2878" y="8"/>
                      <a:pt x="2756" y="8"/>
                    </a:cubicBezTo>
                    <a:cubicBezTo>
                      <a:pt x="2719" y="8"/>
                      <a:pt x="2680" y="17"/>
                      <a:pt x="2644" y="36"/>
                    </a:cubicBezTo>
                    <a:lnTo>
                      <a:pt x="1810" y="525"/>
                    </a:lnTo>
                    <a:cubicBezTo>
                      <a:pt x="1766" y="454"/>
                      <a:pt x="1635" y="418"/>
                      <a:pt x="1508" y="418"/>
                    </a:cubicBezTo>
                    <a:cubicBezTo>
                      <a:pt x="1397" y="418"/>
                      <a:pt x="1288" y="446"/>
                      <a:pt x="1239" y="501"/>
                    </a:cubicBezTo>
                    <a:lnTo>
                      <a:pt x="441" y="36"/>
                    </a:lnTo>
                    <a:cubicBezTo>
                      <a:pt x="397" y="13"/>
                      <a:pt x="356" y="1"/>
                      <a:pt x="317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</p:grp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C452433-3034-671B-A9B3-61F24C1BCDAE}"/>
                </a:ext>
              </a:extLst>
            </p:cNvPr>
            <p:cNvSpPr txBox="1"/>
            <p:nvPr/>
          </p:nvSpPr>
          <p:spPr>
            <a:xfrm>
              <a:off x="3877639" y="3935286"/>
              <a:ext cx="5306047" cy="1046885"/>
            </a:xfrm>
            <a:prstGeom prst="roundRect">
              <a:avLst/>
            </a:prstGeom>
            <a:noFill/>
            <a:ln w="5715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vi-VN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Với tay lấy phích nước nóng để ở trên cao.</a:t>
              </a:r>
              <a:endParaRPr lang="vi-VN" sz="7200" b="1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C557C47-E433-E23C-62AF-7EC3FF20832D}"/>
              </a:ext>
            </a:extLst>
          </p:cNvPr>
          <p:cNvGrpSpPr/>
          <p:nvPr/>
        </p:nvGrpSpPr>
        <p:grpSpPr>
          <a:xfrm>
            <a:off x="196294" y="2197017"/>
            <a:ext cx="8819884" cy="1507248"/>
            <a:chOff x="1861723" y="2134893"/>
            <a:chExt cx="8819884" cy="1270717"/>
          </a:xfrm>
        </p:grpSpPr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3FC5B4C1-1220-44FE-1DE8-CF3D2C34A522}"/>
                </a:ext>
              </a:extLst>
            </p:cNvPr>
            <p:cNvSpPr/>
            <p:nvPr/>
          </p:nvSpPr>
          <p:spPr>
            <a:xfrm>
              <a:off x="2265256" y="2348686"/>
              <a:ext cx="8416351" cy="1056924"/>
            </a:xfrm>
            <a:custGeom>
              <a:avLst/>
              <a:gdLst>
                <a:gd name="connsiteX0" fmla="*/ 0 w 8416351"/>
                <a:gd name="connsiteY0" fmla="*/ 176158 h 1056924"/>
                <a:gd name="connsiteX1" fmla="*/ 176158 w 8416351"/>
                <a:gd name="connsiteY1" fmla="*/ 0 h 1056924"/>
                <a:gd name="connsiteX2" fmla="*/ 8240193 w 8416351"/>
                <a:gd name="connsiteY2" fmla="*/ 0 h 1056924"/>
                <a:gd name="connsiteX3" fmla="*/ 8416351 w 8416351"/>
                <a:gd name="connsiteY3" fmla="*/ 176158 h 1056924"/>
                <a:gd name="connsiteX4" fmla="*/ 8416351 w 8416351"/>
                <a:gd name="connsiteY4" fmla="*/ 880766 h 1056924"/>
                <a:gd name="connsiteX5" fmla="*/ 8240193 w 8416351"/>
                <a:gd name="connsiteY5" fmla="*/ 1056924 h 1056924"/>
                <a:gd name="connsiteX6" fmla="*/ 176158 w 8416351"/>
                <a:gd name="connsiteY6" fmla="*/ 1056924 h 1056924"/>
                <a:gd name="connsiteX7" fmla="*/ 0 w 8416351"/>
                <a:gd name="connsiteY7" fmla="*/ 880766 h 1056924"/>
                <a:gd name="connsiteX8" fmla="*/ 0 w 8416351"/>
                <a:gd name="connsiteY8" fmla="*/ 176158 h 105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16351" h="1056924" fill="none" extrusionOk="0">
                  <a:moveTo>
                    <a:pt x="0" y="176158"/>
                  </a:moveTo>
                  <a:cubicBezTo>
                    <a:pt x="7893" y="86111"/>
                    <a:pt x="87871" y="12775"/>
                    <a:pt x="176158" y="0"/>
                  </a:cubicBezTo>
                  <a:cubicBezTo>
                    <a:pt x="3287664" y="-168267"/>
                    <a:pt x="7429709" y="-42953"/>
                    <a:pt x="8240193" y="0"/>
                  </a:cubicBezTo>
                  <a:cubicBezTo>
                    <a:pt x="8338451" y="1100"/>
                    <a:pt x="8416199" y="76805"/>
                    <a:pt x="8416351" y="176158"/>
                  </a:cubicBezTo>
                  <a:cubicBezTo>
                    <a:pt x="8447587" y="400663"/>
                    <a:pt x="8400357" y="608119"/>
                    <a:pt x="8416351" y="880766"/>
                  </a:cubicBezTo>
                  <a:cubicBezTo>
                    <a:pt x="8419209" y="975368"/>
                    <a:pt x="8344736" y="1073000"/>
                    <a:pt x="8240193" y="1056924"/>
                  </a:cubicBezTo>
                  <a:cubicBezTo>
                    <a:pt x="5621790" y="1125149"/>
                    <a:pt x="3127106" y="1067800"/>
                    <a:pt x="176158" y="1056924"/>
                  </a:cubicBezTo>
                  <a:cubicBezTo>
                    <a:pt x="80438" y="1059435"/>
                    <a:pt x="14419" y="970632"/>
                    <a:pt x="0" y="880766"/>
                  </a:cubicBezTo>
                  <a:cubicBezTo>
                    <a:pt x="2431" y="685142"/>
                    <a:pt x="20249" y="458778"/>
                    <a:pt x="0" y="176158"/>
                  </a:cubicBezTo>
                  <a:close/>
                </a:path>
                <a:path w="8416351" h="1056924" stroke="0" extrusionOk="0">
                  <a:moveTo>
                    <a:pt x="0" y="176158"/>
                  </a:moveTo>
                  <a:cubicBezTo>
                    <a:pt x="-1824" y="70834"/>
                    <a:pt x="77632" y="2937"/>
                    <a:pt x="176158" y="0"/>
                  </a:cubicBezTo>
                  <a:cubicBezTo>
                    <a:pt x="3423790" y="163917"/>
                    <a:pt x="5828000" y="128764"/>
                    <a:pt x="8240193" y="0"/>
                  </a:cubicBezTo>
                  <a:cubicBezTo>
                    <a:pt x="8345984" y="5674"/>
                    <a:pt x="8417788" y="84358"/>
                    <a:pt x="8416351" y="176158"/>
                  </a:cubicBezTo>
                  <a:cubicBezTo>
                    <a:pt x="8468870" y="513959"/>
                    <a:pt x="8372524" y="656074"/>
                    <a:pt x="8416351" y="880766"/>
                  </a:cubicBezTo>
                  <a:cubicBezTo>
                    <a:pt x="8408151" y="993363"/>
                    <a:pt x="8337518" y="1059432"/>
                    <a:pt x="8240193" y="1056924"/>
                  </a:cubicBezTo>
                  <a:cubicBezTo>
                    <a:pt x="7110429" y="1034942"/>
                    <a:pt x="3876525" y="982036"/>
                    <a:pt x="176158" y="1056924"/>
                  </a:cubicBezTo>
                  <a:cubicBezTo>
                    <a:pt x="95668" y="1050394"/>
                    <a:pt x="-2288" y="982049"/>
                    <a:pt x="0" y="880766"/>
                  </a:cubicBezTo>
                  <a:cubicBezTo>
                    <a:pt x="47304" y="724577"/>
                    <a:pt x="4060" y="391678"/>
                    <a:pt x="0" y="176158"/>
                  </a:cubicBezTo>
                  <a:close/>
                </a:path>
              </a:pathLst>
            </a:custGeom>
            <a:ln w="38100">
              <a:extLst>
                <a:ext uri="{C807C97D-BFC1-408E-A445-0C87EB9F89A2}">
                  <ask:lineSketchStyleProps xmlns:ask="http://schemas.microsoft.com/office/drawing/2018/sketchyshapes" sd="1872881490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3200" b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grpSp>
          <p:nvGrpSpPr>
            <p:cNvPr id="31" name="Google Shape;438;p31">
              <a:extLst>
                <a:ext uri="{FF2B5EF4-FFF2-40B4-BE49-F238E27FC236}">
                  <a16:creationId xmlns:a16="http://schemas.microsoft.com/office/drawing/2014/main" id="{BEDDCE01-08AC-950C-24BA-8DCDE75D18DC}"/>
                </a:ext>
              </a:extLst>
            </p:cNvPr>
            <p:cNvGrpSpPr/>
            <p:nvPr/>
          </p:nvGrpSpPr>
          <p:grpSpPr>
            <a:xfrm>
              <a:off x="1861723" y="2134893"/>
              <a:ext cx="1371125" cy="1248645"/>
              <a:chOff x="1702688" y="1359262"/>
              <a:chExt cx="519674" cy="648887"/>
            </a:xfrm>
          </p:grpSpPr>
          <p:sp>
            <p:nvSpPr>
              <p:cNvPr id="33" name="Google Shape;439;p31">
                <a:extLst>
                  <a:ext uri="{FF2B5EF4-FFF2-40B4-BE49-F238E27FC236}">
                    <a16:creationId xmlns:a16="http://schemas.microsoft.com/office/drawing/2014/main" id="{08CA80D4-D307-23D6-64DD-C19B258CA218}"/>
                  </a:ext>
                </a:extLst>
              </p:cNvPr>
              <p:cNvSpPr/>
              <p:nvPr/>
            </p:nvSpPr>
            <p:spPr>
              <a:xfrm>
                <a:off x="1702688" y="1792926"/>
                <a:ext cx="73402" cy="71197"/>
              </a:xfrm>
              <a:custGeom>
                <a:avLst/>
                <a:gdLst/>
                <a:ahLst/>
                <a:cxnLst/>
                <a:rect l="l" t="t" r="r" b="b"/>
                <a:pathLst>
                  <a:path w="1665" h="1615" extrusionOk="0">
                    <a:moveTo>
                      <a:pt x="399" y="0"/>
                    </a:moveTo>
                    <a:cubicBezTo>
                      <a:pt x="389" y="0"/>
                      <a:pt x="379" y="3"/>
                      <a:pt x="370" y="8"/>
                    </a:cubicBezTo>
                    <a:cubicBezTo>
                      <a:pt x="346" y="19"/>
                      <a:pt x="334" y="55"/>
                      <a:pt x="346" y="79"/>
                    </a:cubicBezTo>
                    <a:lnTo>
                      <a:pt x="477" y="317"/>
                    </a:lnTo>
                    <a:cubicBezTo>
                      <a:pt x="429" y="341"/>
                      <a:pt x="394" y="389"/>
                      <a:pt x="370" y="436"/>
                    </a:cubicBezTo>
                    <a:lnTo>
                      <a:pt x="72" y="424"/>
                    </a:lnTo>
                    <a:cubicBezTo>
                      <a:pt x="13" y="424"/>
                      <a:pt x="1" y="508"/>
                      <a:pt x="60" y="519"/>
                    </a:cubicBezTo>
                    <a:lnTo>
                      <a:pt x="346" y="543"/>
                    </a:lnTo>
                    <a:cubicBezTo>
                      <a:pt x="334" y="579"/>
                      <a:pt x="334" y="615"/>
                      <a:pt x="346" y="650"/>
                    </a:cubicBezTo>
                    <a:cubicBezTo>
                      <a:pt x="377" y="785"/>
                      <a:pt x="507" y="884"/>
                      <a:pt x="650" y="884"/>
                    </a:cubicBezTo>
                    <a:cubicBezTo>
                      <a:pt x="672" y="884"/>
                      <a:pt x="693" y="881"/>
                      <a:pt x="715" y="877"/>
                    </a:cubicBezTo>
                    <a:cubicBezTo>
                      <a:pt x="715" y="877"/>
                      <a:pt x="715" y="889"/>
                      <a:pt x="715" y="900"/>
                    </a:cubicBezTo>
                    <a:cubicBezTo>
                      <a:pt x="376" y="1017"/>
                      <a:pt x="499" y="1483"/>
                      <a:pt x="799" y="1483"/>
                    </a:cubicBezTo>
                    <a:cubicBezTo>
                      <a:pt x="836" y="1483"/>
                      <a:pt x="876" y="1476"/>
                      <a:pt x="918" y="1460"/>
                    </a:cubicBezTo>
                    <a:cubicBezTo>
                      <a:pt x="965" y="1448"/>
                      <a:pt x="1025" y="1424"/>
                      <a:pt x="1060" y="1377"/>
                    </a:cubicBezTo>
                    <a:lnTo>
                      <a:pt x="1334" y="1603"/>
                    </a:lnTo>
                    <a:cubicBezTo>
                      <a:pt x="1346" y="1603"/>
                      <a:pt x="1358" y="1615"/>
                      <a:pt x="1370" y="1615"/>
                    </a:cubicBezTo>
                    <a:cubicBezTo>
                      <a:pt x="1382" y="1615"/>
                      <a:pt x="1394" y="1603"/>
                      <a:pt x="1406" y="1591"/>
                    </a:cubicBezTo>
                    <a:cubicBezTo>
                      <a:pt x="1418" y="1579"/>
                      <a:pt x="1418" y="1543"/>
                      <a:pt x="1406" y="1531"/>
                    </a:cubicBezTo>
                    <a:lnTo>
                      <a:pt x="1120" y="1293"/>
                    </a:lnTo>
                    <a:cubicBezTo>
                      <a:pt x="1132" y="1281"/>
                      <a:pt x="1132" y="1258"/>
                      <a:pt x="1144" y="1246"/>
                    </a:cubicBezTo>
                    <a:lnTo>
                      <a:pt x="1525" y="1305"/>
                    </a:lnTo>
                    <a:lnTo>
                      <a:pt x="1537" y="1305"/>
                    </a:lnTo>
                    <a:cubicBezTo>
                      <a:pt x="1561" y="1305"/>
                      <a:pt x="1572" y="1293"/>
                      <a:pt x="1584" y="1270"/>
                    </a:cubicBezTo>
                    <a:cubicBezTo>
                      <a:pt x="1584" y="1246"/>
                      <a:pt x="1572" y="1222"/>
                      <a:pt x="1537" y="1210"/>
                    </a:cubicBezTo>
                    <a:lnTo>
                      <a:pt x="1144" y="1150"/>
                    </a:lnTo>
                    <a:cubicBezTo>
                      <a:pt x="1144" y="1127"/>
                      <a:pt x="1144" y="1115"/>
                      <a:pt x="1144" y="1103"/>
                    </a:cubicBezTo>
                    <a:cubicBezTo>
                      <a:pt x="1144" y="1067"/>
                      <a:pt x="1132" y="1043"/>
                      <a:pt x="1108" y="1020"/>
                    </a:cubicBezTo>
                    <a:cubicBezTo>
                      <a:pt x="1144" y="996"/>
                      <a:pt x="1168" y="960"/>
                      <a:pt x="1180" y="924"/>
                    </a:cubicBezTo>
                    <a:lnTo>
                      <a:pt x="1537" y="1031"/>
                    </a:lnTo>
                    <a:lnTo>
                      <a:pt x="1561" y="1031"/>
                    </a:lnTo>
                    <a:cubicBezTo>
                      <a:pt x="1572" y="1031"/>
                      <a:pt x="1596" y="1020"/>
                      <a:pt x="1596" y="1008"/>
                    </a:cubicBezTo>
                    <a:cubicBezTo>
                      <a:pt x="1608" y="984"/>
                      <a:pt x="1596" y="948"/>
                      <a:pt x="1572" y="948"/>
                    </a:cubicBezTo>
                    <a:lnTo>
                      <a:pt x="1191" y="829"/>
                    </a:lnTo>
                    <a:cubicBezTo>
                      <a:pt x="1191" y="817"/>
                      <a:pt x="1191" y="793"/>
                      <a:pt x="1191" y="781"/>
                    </a:cubicBezTo>
                    <a:lnTo>
                      <a:pt x="1608" y="698"/>
                    </a:lnTo>
                    <a:cubicBezTo>
                      <a:pt x="1664" y="687"/>
                      <a:pt x="1646" y="602"/>
                      <a:pt x="1594" y="602"/>
                    </a:cubicBezTo>
                    <a:cubicBezTo>
                      <a:pt x="1591" y="602"/>
                      <a:pt x="1588" y="602"/>
                      <a:pt x="1584" y="603"/>
                    </a:cubicBezTo>
                    <a:lnTo>
                      <a:pt x="1180" y="698"/>
                    </a:lnTo>
                    <a:cubicBezTo>
                      <a:pt x="1168" y="698"/>
                      <a:pt x="1168" y="698"/>
                      <a:pt x="1156" y="710"/>
                    </a:cubicBezTo>
                    <a:lnTo>
                      <a:pt x="1310" y="484"/>
                    </a:lnTo>
                    <a:cubicBezTo>
                      <a:pt x="1328" y="450"/>
                      <a:pt x="1302" y="422"/>
                      <a:pt x="1273" y="422"/>
                    </a:cubicBezTo>
                    <a:cubicBezTo>
                      <a:pt x="1261" y="422"/>
                      <a:pt x="1249" y="426"/>
                      <a:pt x="1239" y="436"/>
                    </a:cubicBezTo>
                    <a:lnTo>
                      <a:pt x="1096" y="650"/>
                    </a:lnTo>
                    <a:cubicBezTo>
                      <a:pt x="1049" y="615"/>
                      <a:pt x="1001" y="603"/>
                      <a:pt x="941" y="603"/>
                    </a:cubicBezTo>
                    <a:cubicBezTo>
                      <a:pt x="953" y="567"/>
                      <a:pt x="953" y="531"/>
                      <a:pt x="941" y="496"/>
                    </a:cubicBezTo>
                    <a:cubicBezTo>
                      <a:pt x="911" y="352"/>
                      <a:pt x="783" y="262"/>
                      <a:pt x="642" y="262"/>
                    </a:cubicBezTo>
                    <a:cubicBezTo>
                      <a:pt x="619" y="262"/>
                      <a:pt x="596" y="264"/>
                      <a:pt x="572" y="269"/>
                    </a:cubicBezTo>
                    <a:lnTo>
                      <a:pt x="441" y="31"/>
                    </a:lnTo>
                    <a:cubicBezTo>
                      <a:pt x="434" y="9"/>
                      <a:pt x="417" y="0"/>
                      <a:pt x="399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34" name="Google Shape;440;p31">
                <a:extLst>
                  <a:ext uri="{FF2B5EF4-FFF2-40B4-BE49-F238E27FC236}">
                    <a16:creationId xmlns:a16="http://schemas.microsoft.com/office/drawing/2014/main" id="{F9B6A49E-C290-75EA-3CA5-6CC2FE907046}"/>
                  </a:ext>
                </a:extLst>
              </p:cNvPr>
              <p:cNvSpPr/>
              <p:nvPr/>
            </p:nvSpPr>
            <p:spPr>
              <a:xfrm>
                <a:off x="1749948" y="1801567"/>
                <a:ext cx="13137" cy="12256"/>
              </a:xfrm>
              <a:custGeom>
                <a:avLst/>
                <a:gdLst/>
                <a:ahLst/>
                <a:cxnLst/>
                <a:rect l="l" t="t" r="r" b="b"/>
                <a:pathLst>
                  <a:path w="298" h="278" extrusionOk="0">
                    <a:moveTo>
                      <a:pt x="209" y="0"/>
                    </a:moveTo>
                    <a:cubicBezTo>
                      <a:pt x="195" y="0"/>
                      <a:pt x="177" y="5"/>
                      <a:pt x="155" y="14"/>
                    </a:cubicBezTo>
                    <a:cubicBezTo>
                      <a:pt x="72" y="38"/>
                      <a:pt x="0" y="73"/>
                      <a:pt x="24" y="157"/>
                    </a:cubicBezTo>
                    <a:cubicBezTo>
                      <a:pt x="35" y="232"/>
                      <a:pt x="103" y="278"/>
                      <a:pt x="186" y="278"/>
                    </a:cubicBezTo>
                    <a:cubicBezTo>
                      <a:pt x="195" y="278"/>
                      <a:pt x="205" y="277"/>
                      <a:pt x="215" y="276"/>
                    </a:cubicBezTo>
                    <a:cubicBezTo>
                      <a:pt x="298" y="252"/>
                      <a:pt x="298" y="193"/>
                      <a:pt x="274" y="97"/>
                    </a:cubicBezTo>
                    <a:cubicBezTo>
                      <a:pt x="265" y="36"/>
                      <a:pt x="250" y="0"/>
                      <a:pt x="209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35" name="Google Shape;441;p31">
                <a:extLst>
                  <a:ext uri="{FF2B5EF4-FFF2-40B4-BE49-F238E27FC236}">
                    <a16:creationId xmlns:a16="http://schemas.microsoft.com/office/drawing/2014/main" id="{8DB73383-C1C5-53D4-7F8E-577C7B90163C}"/>
                  </a:ext>
                </a:extLst>
              </p:cNvPr>
              <p:cNvSpPr/>
              <p:nvPr/>
            </p:nvSpPr>
            <p:spPr>
              <a:xfrm>
                <a:off x="1734915" y="1706343"/>
                <a:ext cx="70712" cy="74856"/>
              </a:xfrm>
              <a:custGeom>
                <a:avLst/>
                <a:gdLst/>
                <a:ahLst/>
                <a:cxnLst/>
                <a:rect l="l" t="t" r="r" b="b"/>
                <a:pathLst>
                  <a:path w="1604" h="1698" extrusionOk="0">
                    <a:moveTo>
                      <a:pt x="442" y="0"/>
                    </a:moveTo>
                    <a:cubicBezTo>
                      <a:pt x="413" y="0"/>
                      <a:pt x="381" y="28"/>
                      <a:pt x="389" y="67"/>
                    </a:cubicBezTo>
                    <a:lnTo>
                      <a:pt x="496" y="317"/>
                    </a:lnTo>
                    <a:cubicBezTo>
                      <a:pt x="449" y="340"/>
                      <a:pt x="413" y="376"/>
                      <a:pt x="377" y="436"/>
                    </a:cubicBezTo>
                    <a:lnTo>
                      <a:pt x="79" y="388"/>
                    </a:lnTo>
                    <a:cubicBezTo>
                      <a:pt x="75" y="387"/>
                      <a:pt x="71" y="387"/>
                      <a:pt x="67" y="387"/>
                    </a:cubicBezTo>
                    <a:cubicBezTo>
                      <a:pt x="7" y="387"/>
                      <a:pt x="0" y="472"/>
                      <a:pt x="68" y="483"/>
                    </a:cubicBezTo>
                    <a:lnTo>
                      <a:pt x="341" y="531"/>
                    </a:lnTo>
                    <a:cubicBezTo>
                      <a:pt x="329" y="567"/>
                      <a:pt x="329" y="602"/>
                      <a:pt x="341" y="638"/>
                    </a:cubicBezTo>
                    <a:cubicBezTo>
                      <a:pt x="364" y="785"/>
                      <a:pt x="494" y="889"/>
                      <a:pt x="639" y="889"/>
                    </a:cubicBezTo>
                    <a:cubicBezTo>
                      <a:pt x="647" y="889"/>
                      <a:pt x="655" y="889"/>
                      <a:pt x="663" y="888"/>
                    </a:cubicBezTo>
                    <a:cubicBezTo>
                      <a:pt x="663" y="912"/>
                      <a:pt x="663" y="924"/>
                      <a:pt x="663" y="936"/>
                    </a:cubicBezTo>
                    <a:cubicBezTo>
                      <a:pt x="340" y="1092"/>
                      <a:pt x="516" y="1514"/>
                      <a:pt x="787" y="1514"/>
                    </a:cubicBezTo>
                    <a:cubicBezTo>
                      <a:pt x="845" y="1514"/>
                      <a:pt x="909" y="1494"/>
                      <a:pt x="972" y="1448"/>
                    </a:cubicBezTo>
                    <a:lnTo>
                      <a:pt x="1222" y="1686"/>
                    </a:lnTo>
                    <a:cubicBezTo>
                      <a:pt x="1234" y="1698"/>
                      <a:pt x="1246" y="1698"/>
                      <a:pt x="1258" y="1698"/>
                    </a:cubicBezTo>
                    <a:cubicBezTo>
                      <a:pt x="1270" y="1698"/>
                      <a:pt x="1282" y="1698"/>
                      <a:pt x="1294" y="1686"/>
                    </a:cubicBezTo>
                    <a:cubicBezTo>
                      <a:pt x="1306" y="1674"/>
                      <a:pt x="1306" y="1638"/>
                      <a:pt x="1294" y="1614"/>
                    </a:cubicBezTo>
                    <a:lnTo>
                      <a:pt x="1032" y="1364"/>
                    </a:lnTo>
                    <a:cubicBezTo>
                      <a:pt x="1044" y="1352"/>
                      <a:pt x="1044" y="1329"/>
                      <a:pt x="1056" y="1317"/>
                    </a:cubicBezTo>
                    <a:lnTo>
                      <a:pt x="1437" y="1412"/>
                    </a:lnTo>
                    <a:lnTo>
                      <a:pt x="1449" y="1412"/>
                    </a:lnTo>
                    <a:cubicBezTo>
                      <a:pt x="1508" y="1412"/>
                      <a:pt x="1520" y="1329"/>
                      <a:pt x="1461" y="1317"/>
                    </a:cubicBezTo>
                    <a:lnTo>
                      <a:pt x="1068" y="1221"/>
                    </a:lnTo>
                    <a:cubicBezTo>
                      <a:pt x="1068" y="1210"/>
                      <a:pt x="1068" y="1186"/>
                      <a:pt x="1068" y="1174"/>
                    </a:cubicBezTo>
                    <a:cubicBezTo>
                      <a:pt x="1068" y="1138"/>
                      <a:pt x="1056" y="1114"/>
                      <a:pt x="1044" y="1090"/>
                    </a:cubicBezTo>
                    <a:cubicBezTo>
                      <a:pt x="1080" y="1067"/>
                      <a:pt x="1103" y="1031"/>
                      <a:pt x="1115" y="995"/>
                    </a:cubicBezTo>
                    <a:lnTo>
                      <a:pt x="1472" y="1150"/>
                    </a:lnTo>
                    <a:lnTo>
                      <a:pt x="1484" y="1150"/>
                    </a:lnTo>
                    <a:cubicBezTo>
                      <a:pt x="1508" y="1150"/>
                      <a:pt x="1520" y="1138"/>
                      <a:pt x="1532" y="1114"/>
                    </a:cubicBezTo>
                    <a:cubicBezTo>
                      <a:pt x="1544" y="1090"/>
                      <a:pt x="1532" y="1067"/>
                      <a:pt x="1508" y="1055"/>
                    </a:cubicBezTo>
                    <a:lnTo>
                      <a:pt x="1139" y="912"/>
                    </a:lnTo>
                    <a:cubicBezTo>
                      <a:pt x="1139" y="888"/>
                      <a:pt x="1139" y="876"/>
                      <a:pt x="1139" y="864"/>
                    </a:cubicBezTo>
                    <a:lnTo>
                      <a:pt x="1556" y="805"/>
                    </a:lnTo>
                    <a:cubicBezTo>
                      <a:pt x="1592" y="805"/>
                      <a:pt x="1603" y="781"/>
                      <a:pt x="1603" y="757"/>
                    </a:cubicBezTo>
                    <a:cubicBezTo>
                      <a:pt x="1592" y="733"/>
                      <a:pt x="1568" y="721"/>
                      <a:pt x="1544" y="721"/>
                    </a:cubicBezTo>
                    <a:lnTo>
                      <a:pt x="1127" y="781"/>
                    </a:lnTo>
                    <a:cubicBezTo>
                      <a:pt x="1126" y="781"/>
                      <a:pt x="1125" y="781"/>
                      <a:pt x="1125" y="781"/>
                    </a:cubicBezTo>
                    <a:lnTo>
                      <a:pt x="1125" y="781"/>
                    </a:lnTo>
                    <a:lnTo>
                      <a:pt x="1282" y="578"/>
                    </a:lnTo>
                    <a:cubicBezTo>
                      <a:pt x="1306" y="555"/>
                      <a:pt x="1306" y="531"/>
                      <a:pt x="1282" y="519"/>
                    </a:cubicBezTo>
                    <a:cubicBezTo>
                      <a:pt x="1276" y="513"/>
                      <a:pt x="1267" y="510"/>
                      <a:pt x="1258" y="510"/>
                    </a:cubicBezTo>
                    <a:cubicBezTo>
                      <a:pt x="1249" y="510"/>
                      <a:pt x="1240" y="513"/>
                      <a:pt x="1234" y="519"/>
                    </a:cubicBezTo>
                    <a:lnTo>
                      <a:pt x="1068" y="721"/>
                    </a:lnTo>
                    <a:cubicBezTo>
                      <a:pt x="1032" y="698"/>
                      <a:pt x="996" y="674"/>
                      <a:pt x="949" y="662"/>
                    </a:cubicBezTo>
                    <a:cubicBezTo>
                      <a:pt x="960" y="626"/>
                      <a:pt x="960" y="578"/>
                      <a:pt x="949" y="543"/>
                    </a:cubicBezTo>
                    <a:cubicBezTo>
                      <a:pt x="927" y="390"/>
                      <a:pt x="796" y="278"/>
                      <a:pt x="646" y="278"/>
                    </a:cubicBezTo>
                    <a:cubicBezTo>
                      <a:pt x="632" y="278"/>
                      <a:pt x="618" y="279"/>
                      <a:pt x="603" y="281"/>
                    </a:cubicBezTo>
                    <a:lnTo>
                      <a:pt x="484" y="31"/>
                    </a:lnTo>
                    <a:cubicBezTo>
                      <a:pt x="476" y="9"/>
                      <a:pt x="459" y="0"/>
                      <a:pt x="442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36" name="Google Shape;442;p31">
                <a:extLst>
                  <a:ext uri="{FF2B5EF4-FFF2-40B4-BE49-F238E27FC236}">
                    <a16:creationId xmlns:a16="http://schemas.microsoft.com/office/drawing/2014/main" id="{7995B957-1A12-354C-7423-CD8371112D10}"/>
                  </a:ext>
                </a:extLst>
              </p:cNvPr>
              <p:cNvSpPr/>
              <p:nvPr/>
            </p:nvSpPr>
            <p:spPr>
              <a:xfrm>
                <a:off x="1781424" y="1719613"/>
                <a:ext cx="13181" cy="11815"/>
              </a:xfrm>
              <a:custGeom>
                <a:avLst/>
                <a:gdLst/>
                <a:ahLst/>
                <a:cxnLst/>
                <a:rect l="l" t="t" r="r" b="b"/>
                <a:pathLst>
                  <a:path w="299" h="268" extrusionOk="0">
                    <a:moveTo>
                      <a:pt x="202" y="1"/>
                    </a:moveTo>
                    <a:cubicBezTo>
                      <a:pt x="192" y="1"/>
                      <a:pt x="181" y="2"/>
                      <a:pt x="167" y="4"/>
                    </a:cubicBezTo>
                    <a:cubicBezTo>
                      <a:pt x="84" y="16"/>
                      <a:pt x="1" y="39"/>
                      <a:pt x="13" y="123"/>
                    </a:cubicBezTo>
                    <a:cubicBezTo>
                      <a:pt x="24" y="210"/>
                      <a:pt x="94" y="267"/>
                      <a:pt x="179" y="267"/>
                    </a:cubicBezTo>
                    <a:cubicBezTo>
                      <a:pt x="187" y="267"/>
                      <a:pt x="195" y="267"/>
                      <a:pt x="203" y="266"/>
                    </a:cubicBezTo>
                    <a:cubicBezTo>
                      <a:pt x="275" y="242"/>
                      <a:pt x="298" y="182"/>
                      <a:pt x="275" y="99"/>
                    </a:cubicBezTo>
                    <a:cubicBezTo>
                      <a:pt x="265" y="29"/>
                      <a:pt x="255" y="1"/>
                      <a:pt x="202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37" name="Google Shape;443;p31">
                <a:extLst>
                  <a:ext uri="{FF2B5EF4-FFF2-40B4-BE49-F238E27FC236}">
                    <a16:creationId xmlns:a16="http://schemas.microsoft.com/office/drawing/2014/main" id="{9887888E-C519-CE7E-F077-DD72276F35A3}"/>
                  </a:ext>
                </a:extLst>
              </p:cNvPr>
              <p:cNvSpPr/>
              <p:nvPr/>
            </p:nvSpPr>
            <p:spPr>
              <a:xfrm>
                <a:off x="1763085" y="1626109"/>
                <a:ext cx="69302" cy="78471"/>
              </a:xfrm>
              <a:custGeom>
                <a:avLst/>
                <a:gdLst/>
                <a:ahLst/>
                <a:cxnLst/>
                <a:rect l="l" t="t" r="r" b="b"/>
                <a:pathLst>
                  <a:path w="1572" h="1780" extrusionOk="0">
                    <a:moveTo>
                      <a:pt x="453" y="1"/>
                    </a:moveTo>
                    <a:cubicBezTo>
                      <a:pt x="446" y="1"/>
                      <a:pt x="438" y="2"/>
                      <a:pt x="429" y="5"/>
                    </a:cubicBezTo>
                    <a:cubicBezTo>
                      <a:pt x="405" y="17"/>
                      <a:pt x="393" y="41"/>
                      <a:pt x="405" y="77"/>
                    </a:cubicBezTo>
                    <a:lnTo>
                      <a:pt x="488" y="327"/>
                    </a:lnTo>
                    <a:cubicBezTo>
                      <a:pt x="441" y="351"/>
                      <a:pt x="393" y="386"/>
                      <a:pt x="357" y="434"/>
                    </a:cubicBezTo>
                    <a:lnTo>
                      <a:pt x="71" y="363"/>
                    </a:lnTo>
                    <a:cubicBezTo>
                      <a:pt x="65" y="360"/>
                      <a:pt x="59" y="359"/>
                      <a:pt x="53" y="359"/>
                    </a:cubicBezTo>
                    <a:cubicBezTo>
                      <a:pt x="27" y="359"/>
                      <a:pt x="10" y="379"/>
                      <a:pt x="0" y="398"/>
                    </a:cubicBezTo>
                    <a:cubicBezTo>
                      <a:pt x="0" y="434"/>
                      <a:pt x="12" y="458"/>
                      <a:pt x="48" y="470"/>
                    </a:cubicBezTo>
                    <a:lnTo>
                      <a:pt x="310" y="529"/>
                    </a:lnTo>
                    <a:cubicBezTo>
                      <a:pt x="298" y="565"/>
                      <a:pt x="298" y="601"/>
                      <a:pt x="298" y="636"/>
                    </a:cubicBezTo>
                    <a:cubicBezTo>
                      <a:pt x="310" y="791"/>
                      <a:pt x="452" y="922"/>
                      <a:pt x="619" y="922"/>
                    </a:cubicBezTo>
                    <a:cubicBezTo>
                      <a:pt x="619" y="934"/>
                      <a:pt x="619" y="946"/>
                      <a:pt x="619" y="958"/>
                    </a:cubicBezTo>
                    <a:cubicBezTo>
                      <a:pt x="248" y="1025"/>
                      <a:pt x="323" y="1559"/>
                      <a:pt x="663" y="1559"/>
                    </a:cubicBezTo>
                    <a:cubicBezTo>
                      <a:pt x="683" y="1559"/>
                      <a:pt x="704" y="1557"/>
                      <a:pt x="726" y="1553"/>
                    </a:cubicBezTo>
                    <a:cubicBezTo>
                      <a:pt x="786" y="1553"/>
                      <a:pt x="845" y="1529"/>
                      <a:pt x="893" y="1494"/>
                    </a:cubicBezTo>
                    <a:lnTo>
                      <a:pt x="1119" y="1756"/>
                    </a:lnTo>
                    <a:cubicBezTo>
                      <a:pt x="1131" y="1767"/>
                      <a:pt x="1143" y="1779"/>
                      <a:pt x="1155" y="1779"/>
                    </a:cubicBezTo>
                    <a:cubicBezTo>
                      <a:pt x="1167" y="1779"/>
                      <a:pt x="1179" y="1767"/>
                      <a:pt x="1191" y="1767"/>
                    </a:cubicBezTo>
                    <a:cubicBezTo>
                      <a:pt x="1203" y="1744"/>
                      <a:pt x="1203" y="1708"/>
                      <a:pt x="1191" y="1696"/>
                    </a:cubicBezTo>
                    <a:lnTo>
                      <a:pt x="964" y="1434"/>
                    </a:lnTo>
                    <a:cubicBezTo>
                      <a:pt x="964" y="1422"/>
                      <a:pt x="976" y="1398"/>
                      <a:pt x="988" y="1386"/>
                    </a:cubicBezTo>
                    <a:lnTo>
                      <a:pt x="1357" y="1506"/>
                    </a:lnTo>
                    <a:lnTo>
                      <a:pt x="1369" y="1506"/>
                    </a:lnTo>
                    <a:cubicBezTo>
                      <a:pt x="1393" y="1506"/>
                      <a:pt x="1417" y="1494"/>
                      <a:pt x="1417" y="1470"/>
                    </a:cubicBezTo>
                    <a:cubicBezTo>
                      <a:pt x="1429" y="1446"/>
                      <a:pt x="1417" y="1422"/>
                      <a:pt x="1393" y="1410"/>
                    </a:cubicBezTo>
                    <a:lnTo>
                      <a:pt x="1012" y="1291"/>
                    </a:lnTo>
                    <a:lnTo>
                      <a:pt x="1012" y="1244"/>
                    </a:lnTo>
                    <a:cubicBezTo>
                      <a:pt x="1012" y="1208"/>
                      <a:pt x="1000" y="1184"/>
                      <a:pt x="988" y="1148"/>
                    </a:cubicBezTo>
                    <a:cubicBezTo>
                      <a:pt x="1024" y="1136"/>
                      <a:pt x="1048" y="1101"/>
                      <a:pt x="1072" y="1065"/>
                    </a:cubicBezTo>
                    <a:lnTo>
                      <a:pt x="1405" y="1244"/>
                    </a:lnTo>
                    <a:lnTo>
                      <a:pt x="1429" y="1244"/>
                    </a:lnTo>
                    <a:cubicBezTo>
                      <a:pt x="1476" y="1244"/>
                      <a:pt x="1488" y="1172"/>
                      <a:pt x="1453" y="1148"/>
                    </a:cubicBezTo>
                    <a:lnTo>
                      <a:pt x="1107" y="970"/>
                    </a:lnTo>
                    <a:cubicBezTo>
                      <a:pt x="1107" y="958"/>
                      <a:pt x="1107" y="946"/>
                      <a:pt x="1107" y="934"/>
                    </a:cubicBezTo>
                    <a:lnTo>
                      <a:pt x="1524" y="910"/>
                    </a:lnTo>
                    <a:cubicBezTo>
                      <a:pt x="1548" y="910"/>
                      <a:pt x="1572" y="886"/>
                      <a:pt x="1572" y="863"/>
                    </a:cubicBezTo>
                    <a:cubicBezTo>
                      <a:pt x="1562" y="843"/>
                      <a:pt x="1544" y="824"/>
                      <a:pt x="1525" y="824"/>
                    </a:cubicBezTo>
                    <a:cubicBezTo>
                      <a:pt x="1521" y="824"/>
                      <a:pt x="1516" y="825"/>
                      <a:pt x="1512" y="827"/>
                    </a:cubicBezTo>
                    <a:lnTo>
                      <a:pt x="1095" y="851"/>
                    </a:lnTo>
                    <a:lnTo>
                      <a:pt x="1083" y="851"/>
                    </a:lnTo>
                    <a:lnTo>
                      <a:pt x="1274" y="648"/>
                    </a:lnTo>
                    <a:cubicBezTo>
                      <a:pt x="1286" y="624"/>
                      <a:pt x="1286" y="601"/>
                      <a:pt x="1274" y="589"/>
                    </a:cubicBezTo>
                    <a:cubicBezTo>
                      <a:pt x="1262" y="583"/>
                      <a:pt x="1250" y="580"/>
                      <a:pt x="1240" y="580"/>
                    </a:cubicBezTo>
                    <a:cubicBezTo>
                      <a:pt x="1229" y="580"/>
                      <a:pt x="1220" y="583"/>
                      <a:pt x="1214" y="589"/>
                    </a:cubicBezTo>
                    <a:lnTo>
                      <a:pt x="1036" y="779"/>
                    </a:lnTo>
                    <a:cubicBezTo>
                      <a:pt x="1000" y="744"/>
                      <a:pt x="953" y="720"/>
                      <a:pt x="905" y="708"/>
                    </a:cubicBezTo>
                    <a:cubicBezTo>
                      <a:pt x="917" y="672"/>
                      <a:pt x="917" y="624"/>
                      <a:pt x="917" y="589"/>
                    </a:cubicBezTo>
                    <a:cubicBezTo>
                      <a:pt x="905" y="429"/>
                      <a:pt x="774" y="302"/>
                      <a:pt x="616" y="302"/>
                    </a:cubicBezTo>
                    <a:cubicBezTo>
                      <a:pt x="609" y="302"/>
                      <a:pt x="602" y="302"/>
                      <a:pt x="595" y="303"/>
                    </a:cubicBezTo>
                    <a:lnTo>
                      <a:pt x="500" y="41"/>
                    </a:lnTo>
                    <a:cubicBezTo>
                      <a:pt x="491" y="14"/>
                      <a:pt x="476" y="1"/>
                      <a:pt x="453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38" name="Google Shape;444;p31">
                <a:extLst>
                  <a:ext uri="{FF2B5EF4-FFF2-40B4-BE49-F238E27FC236}">
                    <a16:creationId xmlns:a16="http://schemas.microsoft.com/office/drawing/2014/main" id="{EF7E56C7-11F1-F3CC-F4A8-65778DF3F4BD}"/>
                  </a:ext>
                </a:extLst>
              </p:cNvPr>
              <p:cNvSpPr/>
              <p:nvPr/>
            </p:nvSpPr>
            <p:spPr>
              <a:xfrm>
                <a:off x="1809771" y="1642508"/>
                <a:ext cx="12123" cy="11683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5" extrusionOk="0">
                    <a:moveTo>
                      <a:pt x="184" y="0"/>
                    </a:moveTo>
                    <a:cubicBezTo>
                      <a:pt x="175" y="0"/>
                      <a:pt x="166" y="1"/>
                      <a:pt x="155" y="2"/>
                    </a:cubicBezTo>
                    <a:cubicBezTo>
                      <a:pt x="72" y="2"/>
                      <a:pt x="1" y="26"/>
                      <a:pt x="13" y="110"/>
                    </a:cubicBezTo>
                    <a:cubicBezTo>
                      <a:pt x="13" y="205"/>
                      <a:pt x="84" y="264"/>
                      <a:pt x="179" y="264"/>
                    </a:cubicBezTo>
                    <a:cubicBezTo>
                      <a:pt x="263" y="252"/>
                      <a:pt x="275" y="193"/>
                      <a:pt x="275" y="110"/>
                    </a:cubicBezTo>
                    <a:cubicBezTo>
                      <a:pt x="264" y="37"/>
                      <a:pt x="245" y="0"/>
                      <a:pt x="184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39" name="Google Shape;445;p31">
                <a:extLst>
                  <a:ext uri="{FF2B5EF4-FFF2-40B4-BE49-F238E27FC236}">
                    <a16:creationId xmlns:a16="http://schemas.microsoft.com/office/drawing/2014/main" id="{D46A8008-BCC5-0D15-2FB6-2FBA4CC4B414}"/>
                  </a:ext>
                </a:extLst>
              </p:cNvPr>
              <p:cNvSpPr/>
              <p:nvPr/>
            </p:nvSpPr>
            <p:spPr>
              <a:xfrm>
                <a:off x="1861218" y="1435706"/>
                <a:ext cx="33637" cy="32711"/>
              </a:xfrm>
              <a:custGeom>
                <a:avLst/>
                <a:gdLst/>
                <a:ahLst/>
                <a:cxnLst/>
                <a:rect l="l" t="t" r="r" b="b"/>
                <a:pathLst>
                  <a:path w="763" h="742" extrusionOk="0">
                    <a:moveTo>
                      <a:pt x="414" y="0"/>
                    </a:moveTo>
                    <a:cubicBezTo>
                      <a:pt x="205" y="0"/>
                      <a:pt x="23" y="53"/>
                      <a:pt x="12" y="276"/>
                    </a:cubicBezTo>
                    <a:cubicBezTo>
                      <a:pt x="0" y="514"/>
                      <a:pt x="191" y="717"/>
                      <a:pt x="429" y="741"/>
                    </a:cubicBezTo>
                    <a:cubicBezTo>
                      <a:pt x="437" y="741"/>
                      <a:pt x="445" y="741"/>
                      <a:pt x="452" y="741"/>
                    </a:cubicBezTo>
                    <a:cubicBezTo>
                      <a:pt x="683" y="741"/>
                      <a:pt x="739" y="566"/>
                      <a:pt x="751" y="336"/>
                    </a:cubicBezTo>
                    <a:cubicBezTo>
                      <a:pt x="762" y="86"/>
                      <a:pt x="727" y="14"/>
                      <a:pt x="489" y="2"/>
                    </a:cubicBezTo>
                    <a:cubicBezTo>
                      <a:pt x="464" y="1"/>
                      <a:pt x="439" y="0"/>
                      <a:pt x="414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0" name="Google Shape;446;p31">
                <a:extLst>
                  <a:ext uri="{FF2B5EF4-FFF2-40B4-BE49-F238E27FC236}">
                    <a16:creationId xmlns:a16="http://schemas.microsoft.com/office/drawing/2014/main" id="{1974C2D6-45A1-3B97-BAE3-255A5D4600B5}"/>
                  </a:ext>
                </a:extLst>
              </p:cNvPr>
              <p:cNvSpPr/>
              <p:nvPr/>
            </p:nvSpPr>
            <p:spPr>
              <a:xfrm>
                <a:off x="1751006" y="1359262"/>
                <a:ext cx="136796" cy="216810"/>
              </a:xfrm>
              <a:custGeom>
                <a:avLst/>
                <a:gdLst/>
                <a:ahLst/>
                <a:cxnLst/>
                <a:rect l="l" t="t" r="r" b="b"/>
                <a:pathLst>
                  <a:path w="3103" h="4918" extrusionOk="0">
                    <a:moveTo>
                      <a:pt x="1074" y="1"/>
                    </a:moveTo>
                    <a:cubicBezTo>
                      <a:pt x="1036" y="1"/>
                      <a:pt x="1006" y="23"/>
                      <a:pt x="988" y="58"/>
                    </a:cubicBezTo>
                    <a:cubicBezTo>
                      <a:pt x="881" y="296"/>
                      <a:pt x="869" y="558"/>
                      <a:pt x="941" y="808"/>
                    </a:cubicBezTo>
                    <a:cubicBezTo>
                      <a:pt x="822" y="867"/>
                      <a:pt x="715" y="939"/>
                      <a:pt x="631" y="1034"/>
                    </a:cubicBezTo>
                    <a:cubicBezTo>
                      <a:pt x="417" y="867"/>
                      <a:pt x="226" y="617"/>
                      <a:pt x="357" y="343"/>
                    </a:cubicBezTo>
                    <a:cubicBezTo>
                      <a:pt x="381" y="274"/>
                      <a:pt x="323" y="219"/>
                      <a:pt x="264" y="219"/>
                    </a:cubicBezTo>
                    <a:cubicBezTo>
                      <a:pt x="232" y="219"/>
                      <a:pt x="200" y="235"/>
                      <a:pt x="179" y="272"/>
                    </a:cubicBezTo>
                    <a:cubicBezTo>
                      <a:pt x="0" y="641"/>
                      <a:pt x="250" y="974"/>
                      <a:pt x="512" y="1189"/>
                    </a:cubicBezTo>
                    <a:cubicBezTo>
                      <a:pt x="119" y="1832"/>
                      <a:pt x="560" y="2665"/>
                      <a:pt x="1310" y="2701"/>
                    </a:cubicBezTo>
                    <a:lnTo>
                      <a:pt x="1334" y="2701"/>
                    </a:lnTo>
                    <a:cubicBezTo>
                      <a:pt x="1334" y="2748"/>
                      <a:pt x="1334" y="2796"/>
                      <a:pt x="1346" y="2844"/>
                    </a:cubicBezTo>
                    <a:cubicBezTo>
                      <a:pt x="1298" y="2867"/>
                      <a:pt x="1250" y="2903"/>
                      <a:pt x="1215" y="2927"/>
                    </a:cubicBezTo>
                    <a:cubicBezTo>
                      <a:pt x="834" y="3165"/>
                      <a:pt x="715" y="3677"/>
                      <a:pt x="953" y="4058"/>
                    </a:cubicBezTo>
                    <a:cubicBezTo>
                      <a:pt x="1110" y="4268"/>
                      <a:pt x="1352" y="4379"/>
                      <a:pt x="1596" y="4379"/>
                    </a:cubicBezTo>
                    <a:cubicBezTo>
                      <a:pt x="1740" y="4379"/>
                      <a:pt x="1884" y="4340"/>
                      <a:pt x="2012" y="4260"/>
                    </a:cubicBezTo>
                    <a:cubicBezTo>
                      <a:pt x="2239" y="4368"/>
                      <a:pt x="2370" y="4594"/>
                      <a:pt x="2358" y="4832"/>
                    </a:cubicBezTo>
                    <a:cubicBezTo>
                      <a:pt x="2358" y="4875"/>
                      <a:pt x="2396" y="4917"/>
                      <a:pt x="2438" y="4917"/>
                    </a:cubicBezTo>
                    <a:cubicBezTo>
                      <a:pt x="2443" y="4917"/>
                      <a:pt x="2448" y="4917"/>
                      <a:pt x="2453" y="4915"/>
                    </a:cubicBezTo>
                    <a:cubicBezTo>
                      <a:pt x="2500" y="4915"/>
                      <a:pt x="2548" y="4880"/>
                      <a:pt x="2548" y="4820"/>
                    </a:cubicBezTo>
                    <a:cubicBezTo>
                      <a:pt x="2560" y="4546"/>
                      <a:pt x="2417" y="4296"/>
                      <a:pt x="2191" y="4141"/>
                    </a:cubicBezTo>
                    <a:cubicBezTo>
                      <a:pt x="2310" y="4034"/>
                      <a:pt x="2405" y="3891"/>
                      <a:pt x="2441" y="3737"/>
                    </a:cubicBezTo>
                    <a:cubicBezTo>
                      <a:pt x="2512" y="3760"/>
                      <a:pt x="2572" y="3808"/>
                      <a:pt x="2631" y="3856"/>
                    </a:cubicBezTo>
                    <a:cubicBezTo>
                      <a:pt x="2727" y="3951"/>
                      <a:pt x="2774" y="4082"/>
                      <a:pt x="2774" y="4213"/>
                    </a:cubicBezTo>
                    <a:cubicBezTo>
                      <a:pt x="2774" y="4260"/>
                      <a:pt x="2822" y="4308"/>
                      <a:pt x="2870" y="4308"/>
                    </a:cubicBezTo>
                    <a:cubicBezTo>
                      <a:pt x="2917" y="4308"/>
                      <a:pt x="2965" y="4272"/>
                      <a:pt x="2965" y="4213"/>
                    </a:cubicBezTo>
                    <a:cubicBezTo>
                      <a:pt x="2965" y="4034"/>
                      <a:pt x="2893" y="3856"/>
                      <a:pt x="2774" y="3725"/>
                    </a:cubicBezTo>
                    <a:cubicBezTo>
                      <a:pt x="2691" y="3641"/>
                      <a:pt x="2596" y="3582"/>
                      <a:pt x="2477" y="3546"/>
                    </a:cubicBezTo>
                    <a:cubicBezTo>
                      <a:pt x="2489" y="3391"/>
                      <a:pt x="2441" y="3237"/>
                      <a:pt x="2358" y="3094"/>
                    </a:cubicBezTo>
                    <a:cubicBezTo>
                      <a:pt x="2381" y="3058"/>
                      <a:pt x="2417" y="3022"/>
                      <a:pt x="2441" y="2975"/>
                    </a:cubicBezTo>
                    <a:cubicBezTo>
                      <a:pt x="2798" y="2963"/>
                      <a:pt x="3024" y="2820"/>
                      <a:pt x="3096" y="2522"/>
                    </a:cubicBezTo>
                    <a:cubicBezTo>
                      <a:pt x="3103" y="2457"/>
                      <a:pt x="3049" y="2414"/>
                      <a:pt x="2995" y="2414"/>
                    </a:cubicBezTo>
                    <a:cubicBezTo>
                      <a:pt x="2959" y="2414"/>
                      <a:pt x="2924" y="2432"/>
                      <a:pt x="2905" y="2475"/>
                    </a:cubicBezTo>
                    <a:cubicBezTo>
                      <a:pt x="2893" y="2558"/>
                      <a:pt x="2834" y="2748"/>
                      <a:pt x="2500" y="2772"/>
                    </a:cubicBezTo>
                    <a:cubicBezTo>
                      <a:pt x="2500" y="2772"/>
                      <a:pt x="2500" y="2760"/>
                      <a:pt x="2500" y="2748"/>
                    </a:cubicBezTo>
                    <a:cubicBezTo>
                      <a:pt x="2500" y="2665"/>
                      <a:pt x="2489" y="2582"/>
                      <a:pt x="2453" y="2498"/>
                    </a:cubicBezTo>
                    <a:lnTo>
                      <a:pt x="2751" y="2415"/>
                    </a:lnTo>
                    <a:cubicBezTo>
                      <a:pt x="2878" y="2383"/>
                      <a:pt x="2844" y="2217"/>
                      <a:pt x="2741" y="2217"/>
                    </a:cubicBezTo>
                    <a:cubicBezTo>
                      <a:pt x="2729" y="2217"/>
                      <a:pt x="2717" y="2220"/>
                      <a:pt x="2703" y="2225"/>
                    </a:cubicBezTo>
                    <a:lnTo>
                      <a:pt x="2346" y="2332"/>
                    </a:lnTo>
                    <a:cubicBezTo>
                      <a:pt x="2310" y="2284"/>
                      <a:pt x="2274" y="2248"/>
                      <a:pt x="2215" y="2225"/>
                    </a:cubicBezTo>
                    <a:cubicBezTo>
                      <a:pt x="2608" y="1582"/>
                      <a:pt x="2167" y="760"/>
                      <a:pt x="1417" y="724"/>
                    </a:cubicBezTo>
                    <a:cubicBezTo>
                      <a:pt x="1391" y="721"/>
                      <a:pt x="1365" y="720"/>
                      <a:pt x="1338" y="720"/>
                    </a:cubicBezTo>
                    <a:cubicBezTo>
                      <a:pt x="1265" y="720"/>
                      <a:pt x="1189" y="731"/>
                      <a:pt x="1119" y="748"/>
                    </a:cubicBezTo>
                    <a:cubicBezTo>
                      <a:pt x="1060" y="546"/>
                      <a:pt x="1072" y="331"/>
                      <a:pt x="1167" y="141"/>
                    </a:cubicBezTo>
                    <a:cubicBezTo>
                      <a:pt x="1191" y="93"/>
                      <a:pt x="1167" y="34"/>
                      <a:pt x="1119" y="10"/>
                    </a:cubicBezTo>
                    <a:cubicBezTo>
                      <a:pt x="1103" y="4"/>
                      <a:pt x="1088" y="1"/>
                      <a:pt x="1074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1" name="Google Shape;447;p31">
                <a:extLst>
                  <a:ext uri="{FF2B5EF4-FFF2-40B4-BE49-F238E27FC236}">
                    <a16:creationId xmlns:a16="http://schemas.microsoft.com/office/drawing/2014/main" id="{C17C86E9-B011-4583-1CA4-39F268A786EC}"/>
                  </a:ext>
                </a:extLst>
              </p:cNvPr>
              <p:cNvSpPr/>
              <p:nvPr/>
            </p:nvSpPr>
            <p:spPr>
              <a:xfrm>
                <a:off x="1787199" y="1434736"/>
                <a:ext cx="16840" cy="14019"/>
              </a:xfrm>
              <a:custGeom>
                <a:avLst/>
                <a:gdLst/>
                <a:ahLst/>
                <a:cxnLst/>
                <a:rect l="l" t="t" r="r" b="b"/>
                <a:pathLst>
                  <a:path w="382" h="318" extrusionOk="0">
                    <a:moveTo>
                      <a:pt x="227" y="1"/>
                    </a:moveTo>
                    <a:cubicBezTo>
                      <a:pt x="72" y="1"/>
                      <a:pt x="1" y="167"/>
                      <a:pt x="108" y="274"/>
                    </a:cubicBezTo>
                    <a:cubicBezTo>
                      <a:pt x="138" y="304"/>
                      <a:pt x="176" y="318"/>
                      <a:pt x="214" y="318"/>
                    </a:cubicBezTo>
                    <a:cubicBezTo>
                      <a:pt x="298" y="318"/>
                      <a:pt x="382" y="253"/>
                      <a:pt x="382" y="155"/>
                    </a:cubicBezTo>
                    <a:cubicBezTo>
                      <a:pt x="382" y="72"/>
                      <a:pt x="310" y="1"/>
                      <a:pt x="227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2" name="Google Shape;448;p31">
                <a:extLst>
                  <a:ext uri="{FF2B5EF4-FFF2-40B4-BE49-F238E27FC236}">
                    <a16:creationId xmlns:a16="http://schemas.microsoft.com/office/drawing/2014/main" id="{17C2F50F-E40E-C22E-1ECB-7021B0FBFF22}"/>
                  </a:ext>
                </a:extLst>
              </p:cNvPr>
              <p:cNvSpPr/>
              <p:nvPr/>
            </p:nvSpPr>
            <p:spPr>
              <a:xfrm>
                <a:off x="1824495" y="1411106"/>
                <a:ext cx="16840" cy="14416"/>
              </a:xfrm>
              <a:custGeom>
                <a:avLst/>
                <a:gdLst/>
                <a:ahLst/>
                <a:cxnLst/>
                <a:rect l="l" t="t" r="r" b="b"/>
                <a:pathLst>
                  <a:path w="382" h="327" extrusionOk="0">
                    <a:moveTo>
                      <a:pt x="214" y="1"/>
                    </a:moveTo>
                    <a:cubicBezTo>
                      <a:pt x="71" y="1"/>
                      <a:pt x="0" y="179"/>
                      <a:pt x="107" y="275"/>
                    </a:cubicBezTo>
                    <a:cubicBezTo>
                      <a:pt x="139" y="310"/>
                      <a:pt x="180" y="326"/>
                      <a:pt x="221" y="326"/>
                    </a:cubicBezTo>
                    <a:cubicBezTo>
                      <a:pt x="302" y="326"/>
                      <a:pt x="381" y="263"/>
                      <a:pt x="381" y="167"/>
                    </a:cubicBezTo>
                    <a:cubicBezTo>
                      <a:pt x="381" y="72"/>
                      <a:pt x="310" y="1"/>
                      <a:pt x="214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3" name="Google Shape;449;p31">
                <a:extLst>
                  <a:ext uri="{FF2B5EF4-FFF2-40B4-BE49-F238E27FC236}">
                    <a16:creationId xmlns:a16="http://schemas.microsoft.com/office/drawing/2014/main" id="{3A45921A-38DB-D005-09B3-6E89A377D508}"/>
                  </a:ext>
                </a:extLst>
              </p:cNvPr>
              <p:cNvSpPr/>
              <p:nvPr/>
            </p:nvSpPr>
            <p:spPr>
              <a:xfrm>
                <a:off x="1809374" y="1423582"/>
                <a:ext cx="15650" cy="13314"/>
              </a:xfrm>
              <a:custGeom>
                <a:avLst/>
                <a:gdLst/>
                <a:ahLst/>
                <a:cxnLst/>
                <a:rect l="l" t="t" r="r" b="b"/>
                <a:pathLst>
                  <a:path w="355" h="302" extrusionOk="0">
                    <a:moveTo>
                      <a:pt x="268" y="1"/>
                    </a:moveTo>
                    <a:cubicBezTo>
                      <a:pt x="244" y="1"/>
                      <a:pt x="219" y="26"/>
                      <a:pt x="236" y="51"/>
                    </a:cubicBezTo>
                    <a:cubicBezTo>
                      <a:pt x="284" y="99"/>
                      <a:pt x="272" y="170"/>
                      <a:pt x="224" y="218"/>
                    </a:cubicBezTo>
                    <a:cubicBezTo>
                      <a:pt x="209" y="229"/>
                      <a:pt x="191" y="235"/>
                      <a:pt x="173" y="235"/>
                    </a:cubicBezTo>
                    <a:cubicBezTo>
                      <a:pt x="134" y="235"/>
                      <a:pt x="93" y="211"/>
                      <a:pt x="69" y="170"/>
                    </a:cubicBezTo>
                    <a:cubicBezTo>
                      <a:pt x="64" y="165"/>
                      <a:pt x="57" y="162"/>
                      <a:pt x="50" y="162"/>
                    </a:cubicBezTo>
                    <a:cubicBezTo>
                      <a:pt x="27" y="162"/>
                      <a:pt x="0" y="190"/>
                      <a:pt x="10" y="218"/>
                    </a:cubicBezTo>
                    <a:cubicBezTo>
                      <a:pt x="45" y="265"/>
                      <a:pt x="105" y="301"/>
                      <a:pt x="176" y="301"/>
                    </a:cubicBezTo>
                    <a:cubicBezTo>
                      <a:pt x="212" y="301"/>
                      <a:pt x="236" y="289"/>
                      <a:pt x="272" y="277"/>
                    </a:cubicBezTo>
                    <a:cubicBezTo>
                      <a:pt x="343" y="206"/>
                      <a:pt x="355" y="99"/>
                      <a:pt x="295" y="15"/>
                    </a:cubicBezTo>
                    <a:cubicBezTo>
                      <a:pt x="288" y="5"/>
                      <a:pt x="278" y="1"/>
                      <a:pt x="268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4" name="Google Shape;450;p31">
                <a:extLst>
                  <a:ext uri="{FF2B5EF4-FFF2-40B4-BE49-F238E27FC236}">
                    <a16:creationId xmlns:a16="http://schemas.microsoft.com/office/drawing/2014/main" id="{2F0DB114-1F15-D154-6BE0-67F78D16079B}"/>
                  </a:ext>
                </a:extLst>
              </p:cNvPr>
              <p:cNvSpPr/>
              <p:nvPr/>
            </p:nvSpPr>
            <p:spPr>
              <a:xfrm>
                <a:off x="1789844" y="1449945"/>
                <a:ext cx="14195" cy="10536"/>
              </a:xfrm>
              <a:custGeom>
                <a:avLst/>
                <a:gdLst/>
                <a:ahLst/>
                <a:cxnLst/>
                <a:rect l="l" t="t" r="r" b="b"/>
                <a:pathLst>
                  <a:path w="322" h="239" extrusionOk="0">
                    <a:moveTo>
                      <a:pt x="216" y="1"/>
                    </a:moveTo>
                    <a:cubicBezTo>
                      <a:pt x="182" y="1"/>
                      <a:pt x="143" y="13"/>
                      <a:pt x="107" y="37"/>
                    </a:cubicBezTo>
                    <a:cubicBezTo>
                      <a:pt x="36" y="84"/>
                      <a:pt x="0" y="156"/>
                      <a:pt x="36" y="203"/>
                    </a:cubicBezTo>
                    <a:cubicBezTo>
                      <a:pt x="54" y="227"/>
                      <a:pt x="84" y="239"/>
                      <a:pt x="118" y="239"/>
                    </a:cubicBezTo>
                    <a:cubicBezTo>
                      <a:pt x="152" y="239"/>
                      <a:pt x="191" y="227"/>
                      <a:pt x="226" y="203"/>
                    </a:cubicBezTo>
                    <a:cubicBezTo>
                      <a:pt x="298" y="156"/>
                      <a:pt x="322" y="84"/>
                      <a:pt x="298" y="37"/>
                    </a:cubicBezTo>
                    <a:cubicBezTo>
                      <a:pt x="280" y="13"/>
                      <a:pt x="250" y="1"/>
                      <a:pt x="216" y="1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5" name="Google Shape;451;p31">
                <a:extLst>
                  <a:ext uri="{FF2B5EF4-FFF2-40B4-BE49-F238E27FC236}">
                    <a16:creationId xmlns:a16="http://schemas.microsoft.com/office/drawing/2014/main" id="{00FB802C-4E40-CD09-F278-A42490E417FB}"/>
                  </a:ext>
                </a:extLst>
              </p:cNvPr>
              <p:cNvSpPr/>
              <p:nvPr/>
            </p:nvSpPr>
            <p:spPr>
              <a:xfrm>
                <a:off x="1839705" y="1417807"/>
                <a:ext cx="16840" cy="12785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90" extrusionOk="0">
                    <a:moveTo>
                      <a:pt x="191" y="1"/>
                    </a:moveTo>
                    <a:cubicBezTo>
                      <a:pt x="161" y="1"/>
                      <a:pt x="131" y="10"/>
                      <a:pt x="107" y="27"/>
                    </a:cubicBezTo>
                    <a:cubicBezTo>
                      <a:pt x="0" y="111"/>
                      <a:pt x="60" y="289"/>
                      <a:pt x="191" y="289"/>
                    </a:cubicBezTo>
                    <a:cubicBezTo>
                      <a:pt x="322" y="289"/>
                      <a:pt x="381" y="111"/>
                      <a:pt x="274" y="27"/>
                    </a:cubicBezTo>
                    <a:cubicBezTo>
                      <a:pt x="250" y="10"/>
                      <a:pt x="221" y="1"/>
                      <a:pt x="191" y="1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6" name="Google Shape;452;p31">
                <a:extLst>
                  <a:ext uri="{FF2B5EF4-FFF2-40B4-BE49-F238E27FC236}">
                    <a16:creationId xmlns:a16="http://schemas.microsoft.com/office/drawing/2014/main" id="{BF6C17EB-1308-E727-3E9C-1CDB7799561B}"/>
                  </a:ext>
                </a:extLst>
              </p:cNvPr>
              <p:cNvSpPr/>
              <p:nvPr/>
            </p:nvSpPr>
            <p:spPr>
              <a:xfrm>
                <a:off x="1733151" y="1458894"/>
                <a:ext cx="489211" cy="549255"/>
              </a:xfrm>
              <a:custGeom>
                <a:avLst/>
                <a:gdLst/>
                <a:ahLst/>
                <a:cxnLst/>
                <a:rect l="l" t="t" r="r" b="b"/>
                <a:pathLst>
                  <a:path w="11097" h="12459" extrusionOk="0">
                    <a:moveTo>
                      <a:pt x="5584" y="2822"/>
                    </a:moveTo>
                    <a:cubicBezTo>
                      <a:pt x="5763" y="3524"/>
                      <a:pt x="5906" y="4096"/>
                      <a:pt x="6156" y="4882"/>
                    </a:cubicBezTo>
                    <a:lnTo>
                      <a:pt x="6763" y="6823"/>
                    </a:lnTo>
                    <a:lnTo>
                      <a:pt x="6192" y="7215"/>
                    </a:lnTo>
                    <a:cubicBezTo>
                      <a:pt x="6215" y="6953"/>
                      <a:pt x="6275" y="6692"/>
                      <a:pt x="6370" y="6442"/>
                    </a:cubicBezTo>
                    <a:lnTo>
                      <a:pt x="6370" y="6442"/>
                    </a:lnTo>
                    <a:cubicBezTo>
                      <a:pt x="6025" y="6668"/>
                      <a:pt x="5715" y="6918"/>
                      <a:pt x="5430" y="7204"/>
                    </a:cubicBezTo>
                    <a:cubicBezTo>
                      <a:pt x="5418" y="7001"/>
                      <a:pt x="5489" y="6799"/>
                      <a:pt x="5632" y="6656"/>
                    </a:cubicBezTo>
                    <a:cubicBezTo>
                      <a:pt x="5775" y="6513"/>
                      <a:pt x="5882" y="6334"/>
                      <a:pt x="5953" y="6156"/>
                    </a:cubicBezTo>
                    <a:lnTo>
                      <a:pt x="5953" y="6156"/>
                    </a:lnTo>
                    <a:cubicBezTo>
                      <a:pt x="5489" y="6394"/>
                      <a:pt x="5144" y="6811"/>
                      <a:pt x="4810" y="7227"/>
                    </a:cubicBezTo>
                    <a:cubicBezTo>
                      <a:pt x="4941" y="6811"/>
                      <a:pt x="5156" y="6430"/>
                      <a:pt x="5430" y="6096"/>
                    </a:cubicBezTo>
                    <a:lnTo>
                      <a:pt x="5430" y="6096"/>
                    </a:lnTo>
                    <a:cubicBezTo>
                      <a:pt x="5156" y="6227"/>
                      <a:pt x="4965" y="6477"/>
                      <a:pt x="4787" y="6727"/>
                    </a:cubicBezTo>
                    <a:lnTo>
                      <a:pt x="4334" y="7346"/>
                    </a:lnTo>
                    <a:lnTo>
                      <a:pt x="4048" y="7346"/>
                    </a:lnTo>
                    <a:lnTo>
                      <a:pt x="4822" y="4882"/>
                    </a:lnTo>
                    <a:cubicBezTo>
                      <a:pt x="5072" y="4096"/>
                      <a:pt x="5215" y="3524"/>
                      <a:pt x="5394" y="2822"/>
                    </a:cubicBezTo>
                    <a:close/>
                    <a:moveTo>
                      <a:pt x="6787" y="6930"/>
                    </a:moveTo>
                    <a:lnTo>
                      <a:pt x="6918" y="7346"/>
                    </a:lnTo>
                    <a:lnTo>
                      <a:pt x="6704" y="7346"/>
                    </a:lnTo>
                    <a:cubicBezTo>
                      <a:pt x="6727" y="7215"/>
                      <a:pt x="6763" y="7073"/>
                      <a:pt x="6787" y="6930"/>
                    </a:cubicBezTo>
                    <a:close/>
                    <a:moveTo>
                      <a:pt x="5561" y="0"/>
                    </a:moveTo>
                    <a:cubicBezTo>
                      <a:pt x="4552" y="0"/>
                      <a:pt x="3542" y="572"/>
                      <a:pt x="3144" y="1715"/>
                    </a:cubicBezTo>
                    <a:lnTo>
                      <a:pt x="84" y="10597"/>
                    </a:lnTo>
                    <a:cubicBezTo>
                      <a:pt x="24" y="10740"/>
                      <a:pt x="0" y="10894"/>
                      <a:pt x="0" y="11049"/>
                    </a:cubicBezTo>
                    <a:cubicBezTo>
                      <a:pt x="0" y="11740"/>
                      <a:pt x="512" y="12335"/>
                      <a:pt x="1203" y="12430"/>
                    </a:cubicBezTo>
                    <a:cubicBezTo>
                      <a:pt x="1276" y="12442"/>
                      <a:pt x="1349" y="12447"/>
                      <a:pt x="1421" y="12447"/>
                    </a:cubicBezTo>
                    <a:cubicBezTo>
                      <a:pt x="2020" y="12447"/>
                      <a:pt x="2571" y="12061"/>
                      <a:pt x="2763" y="11466"/>
                    </a:cubicBezTo>
                    <a:lnTo>
                      <a:pt x="3286" y="9740"/>
                    </a:lnTo>
                    <a:lnTo>
                      <a:pt x="7680" y="9740"/>
                    </a:lnTo>
                    <a:lnTo>
                      <a:pt x="8216" y="11430"/>
                    </a:lnTo>
                    <a:cubicBezTo>
                      <a:pt x="8419" y="12050"/>
                      <a:pt x="8996" y="12459"/>
                      <a:pt x="9628" y="12459"/>
                    </a:cubicBezTo>
                    <a:cubicBezTo>
                      <a:pt x="9700" y="12459"/>
                      <a:pt x="9773" y="12453"/>
                      <a:pt x="9847" y="12442"/>
                    </a:cubicBezTo>
                    <a:cubicBezTo>
                      <a:pt x="10561" y="12323"/>
                      <a:pt x="11085" y="11716"/>
                      <a:pt x="11097" y="10990"/>
                    </a:cubicBezTo>
                    <a:cubicBezTo>
                      <a:pt x="11085" y="10823"/>
                      <a:pt x="11061" y="10656"/>
                      <a:pt x="11014" y="10502"/>
                    </a:cubicBezTo>
                    <a:lnTo>
                      <a:pt x="7978" y="1715"/>
                    </a:lnTo>
                    <a:cubicBezTo>
                      <a:pt x="7579" y="572"/>
                      <a:pt x="6570" y="0"/>
                      <a:pt x="5561" y="0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7" name="Google Shape;453;p31">
                <a:extLst>
                  <a:ext uri="{FF2B5EF4-FFF2-40B4-BE49-F238E27FC236}">
                    <a16:creationId xmlns:a16="http://schemas.microsoft.com/office/drawing/2014/main" id="{A30F6CE6-6F25-C424-F723-EC414D7DA4A5}"/>
                  </a:ext>
                </a:extLst>
              </p:cNvPr>
              <p:cNvSpPr/>
              <p:nvPr/>
            </p:nvSpPr>
            <p:spPr>
              <a:xfrm>
                <a:off x="1756252" y="1485389"/>
                <a:ext cx="441996" cy="496309"/>
              </a:xfrm>
              <a:custGeom>
                <a:avLst/>
                <a:gdLst/>
                <a:ahLst/>
                <a:cxnLst/>
                <a:rect l="l" t="t" r="r" b="b"/>
                <a:pathLst>
                  <a:path w="10026" h="11258" extrusionOk="0">
                    <a:moveTo>
                      <a:pt x="5489" y="2042"/>
                    </a:moveTo>
                    <a:cubicBezTo>
                      <a:pt x="5668" y="2745"/>
                      <a:pt x="5799" y="3495"/>
                      <a:pt x="6049" y="4281"/>
                    </a:cubicBezTo>
                    <a:lnTo>
                      <a:pt x="6823" y="6972"/>
                    </a:lnTo>
                    <a:lnTo>
                      <a:pt x="3215" y="6972"/>
                    </a:lnTo>
                    <a:lnTo>
                      <a:pt x="3989" y="4281"/>
                    </a:lnTo>
                    <a:cubicBezTo>
                      <a:pt x="4227" y="3495"/>
                      <a:pt x="4382" y="2757"/>
                      <a:pt x="4560" y="2042"/>
                    </a:cubicBezTo>
                    <a:close/>
                    <a:moveTo>
                      <a:pt x="5032" y="1"/>
                    </a:moveTo>
                    <a:cubicBezTo>
                      <a:pt x="4123" y="1"/>
                      <a:pt x="3215" y="518"/>
                      <a:pt x="2858" y="1554"/>
                    </a:cubicBezTo>
                    <a:lnTo>
                      <a:pt x="72" y="9579"/>
                    </a:lnTo>
                    <a:cubicBezTo>
                      <a:pt x="24" y="9710"/>
                      <a:pt x="0" y="9841"/>
                      <a:pt x="0" y="9984"/>
                    </a:cubicBezTo>
                    <a:cubicBezTo>
                      <a:pt x="0" y="10686"/>
                      <a:pt x="250" y="11258"/>
                      <a:pt x="953" y="11258"/>
                    </a:cubicBezTo>
                    <a:cubicBezTo>
                      <a:pt x="1512" y="11258"/>
                      <a:pt x="2012" y="10901"/>
                      <a:pt x="2179" y="10365"/>
                    </a:cubicBezTo>
                    <a:lnTo>
                      <a:pt x="2655" y="8805"/>
                    </a:lnTo>
                    <a:lnTo>
                      <a:pt x="7180" y="8805"/>
                    </a:lnTo>
                    <a:lnTo>
                      <a:pt x="7668" y="10329"/>
                    </a:lnTo>
                    <a:cubicBezTo>
                      <a:pt x="7846" y="10877"/>
                      <a:pt x="8358" y="11246"/>
                      <a:pt x="8930" y="11258"/>
                    </a:cubicBezTo>
                    <a:cubicBezTo>
                      <a:pt x="9668" y="11258"/>
                      <a:pt x="10025" y="10663"/>
                      <a:pt x="10025" y="9924"/>
                    </a:cubicBezTo>
                    <a:cubicBezTo>
                      <a:pt x="10025" y="9770"/>
                      <a:pt x="10001" y="9627"/>
                      <a:pt x="9954" y="9484"/>
                    </a:cubicBezTo>
                    <a:lnTo>
                      <a:pt x="7215" y="1554"/>
                    </a:lnTo>
                    <a:cubicBezTo>
                      <a:pt x="6852" y="518"/>
                      <a:pt x="5941" y="1"/>
                      <a:pt x="5032" y="1"/>
                    </a:cubicBezTo>
                    <a:close/>
                  </a:path>
                </a:pathLst>
              </a:custGeom>
              <a:solidFill>
                <a:srgbClr val="F2888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</p:grp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1EFA9C8B-10A1-8B53-67F5-12F8F0EF3162}"/>
                </a:ext>
              </a:extLst>
            </p:cNvPr>
            <p:cNvSpPr txBox="1"/>
            <p:nvPr/>
          </p:nvSpPr>
          <p:spPr>
            <a:xfrm>
              <a:off x="3869471" y="2523340"/>
              <a:ext cx="5306047" cy="545455"/>
            </a:xfrm>
            <a:prstGeom prst="roundRect">
              <a:avLst/>
            </a:prstGeom>
            <a:noFill/>
            <a:ln w="5715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 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Để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lửa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gần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bình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ga.</a:t>
              </a:r>
              <a:endParaRPr lang="vi-VN" sz="7200" b="1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6F210797-7392-CDCF-1A05-CA21F2513950}"/>
              </a:ext>
            </a:extLst>
          </p:cNvPr>
          <p:cNvGrpSpPr/>
          <p:nvPr/>
        </p:nvGrpSpPr>
        <p:grpSpPr>
          <a:xfrm>
            <a:off x="364803" y="5097554"/>
            <a:ext cx="8973766" cy="1626618"/>
            <a:chOff x="1612674" y="5184381"/>
            <a:chExt cx="8973766" cy="1409055"/>
          </a:xfrm>
        </p:grpSpPr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B24C4927-F419-E48C-E54C-D3FAC28749CA}"/>
                </a:ext>
              </a:extLst>
            </p:cNvPr>
            <p:cNvSpPr/>
            <p:nvPr/>
          </p:nvSpPr>
          <p:spPr>
            <a:xfrm>
              <a:off x="2170089" y="5479849"/>
              <a:ext cx="8416351" cy="1056924"/>
            </a:xfrm>
            <a:custGeom>
              <a:avLst/>
              <a:gdLst>
                <a:gd name="connsiteX0" fmla="*/ 0 w 8416351"/>
                <a:gd name="connsiteY0" fmla="*/ 176158 h 1056924"/>
                <a:gd name="connsiteX1" fmla="*/ 176158 w 8416351"/>
                <a:gd name="connsiteY1" fmla="*/ 0 h 1056924"/>
                <a:gd name="connsiteX2" fmla="*/ 8240193 w 8416351"/>
                <a:gd name="connsiteY2" fmla="*/ 0 h 1056924"/>
                <a:gd name="connsiteX3" fmla="*/ 8416351 w 8416351"/>
                <a:gd name="connsiteY3" fmla="*/ 176158 h 1056924"/>
                <a:gd name="connsiteX4" fmla="*/ 8416351 w 8416351"/>
                <a:gd name="connsiteY4" fmla="*/ 880766 h 1056924"/>
                <a:gd name="connsiteX5" fmla="*/ 8240193 w 8416351"/>
                <a:gd name="connsiteY5" fmla="*/ 1056924 h 1056924"/>
                <a:gd name="connsiteX6" fmla="*/ 176158 w 8416351"/>
                <a:gd name="connsiteY6" fmla="*/ 1056924 h 1056924"/>
                <a:gd name="connsiteX7" fmla="*/ 0 w 8416351"/>
                <a:gd name="connsiteY7" fmla="*/ 880766 h 1056924"/>
                <a:gd name="connsiteX8" fmla="*/ 0 w 8416351"/>
                <a:gd name="connsiteY8" fmla="*/ 176158 h 105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16351" h="1056924" fill="none" extrusionOk="0">
                  <a:moveTo>
                    <a:pt x="0" y="176158"/>
                  </a:moveTo>
                  <a:cubicBezTo>
                    <a:pt x="7893" y="86111"/>
                    <a:pt x="87871" y="12775"/>
                    <a:pt x="176158" y="0"/>
                  </a:cubicBezTo>
                  <a:cubicBezTo>
                    <a:pt x="3287664" y="-168267"/>
                    <a:pt x="7429709" y="-42953"/>
                    <a:pt x="8240193" y="0"/>
                  </a:cubicBezTo>
                  <a:cubicBezTo>
                    <a:pt x="8338451" y="1100"/>
                    <a:pt x="8416199" y="76805"/>
                    <a:pt x="8416351" y="176158"/>
                  </a:cubicBezTo>
                  <a:cubicBezTo>
                    <a:pt x="8447587" y="400663"/>
                    <a:pt x="8400357" y="608119"/>
                    <a:pt x="8416351" y="880766"/>
                  </a:cubicBezTo>
                  <a:cubicBezTo>
                    <a:pt x="8419209" y="975368"/>
                    <a:pt x="8344736" y="1073000"/>
                    <a:pt x="8240193" y="1056924"/>
                  </a:cubicBezTo>
                  <a:cubicBezTo>
                    <a:pt x="5621790" y="1125149"/>
                    <a:pt x="3127106" y="1067800"/>
                    <a:pt x="176158" y="1056924"/>
                  </a:cubicBezTo>
                  <a:cubicBezTo>
                    <a:pt x="80438" y="1059435"/>
                    <a:pt x="14419" y="970632"/>
                    <a:pt x="0" y="880766"/>
                  </a:cubicBezTo>
                  <a:cubicBezTo>
                    <a:pt x="2431" y="685142"/>
                    <a:pt x="20249" y="458778"/>
                    <a:pt x="0" y="176158"/>
                  </a:cubicBezTo>
                  <a:close/>
                </a:path>
                <a:path w="8416351" h="1056924" stroke="0" extrusionOk="0">
                  <a:moveTo>
                    <a:pt x="0" y="176158"/>
                  </a:moveTo>
                  <a:cubicBezTo>
                    <a:pt x="-1824" y="70834"/>
                    <a:pt x="77632" y="2937"/>
                    <a:pt x="176158" y="0"/>
                  </a:cubicBezTo>
                  <a:cubicBezTo>
                    <a:pt x="3423790" y="163917"/>
                    <a:pt x="5828000" y="128764"/>
                    <a:pt x="8240193" y="0"/>
                  </a:cubicBezTo>
                  <a:cubicBezTo>
                    <a:pt x="8345984" y="5674"/>
                    <a:pt x="8417788" y="84358"/>
                    <a:pt x="8416351" y="176158"/>
                  </a:cubicBezTo>
                  <a:cubicBezTo>
                    <a:pt x="8468870" y="513959"/>
                    <a:pt x="8372524" y="656074"/>
                    <a:pt x="8416351" y="880766"/>
                  </a:cubicBezTo>
                  <a:cubicBezTo>
                    <a:pt x="8408151" y="993363"/>
                    <a:pt x="8337518" y="1059432"/>
                    <a:pt x="8240193" y="1056924"/>
                  </a:cubicBezTo>
                  <a:cubicBezTo>
                    <a:pt x="7110429" y="1034942"/>
                    <a:pt x="3876525" y="982036"/>
                    <a:pt x="176158" y="1056924"/>
                  </a:cubicBezTo>
                  <a:cubicBezTo>
                    <a:pt x="95668" y="1050394"/>
                    <a:pt x="-2288" y="982049"/>
                    <a:pt x="0" y="880766"/>
                  </a:cubicBezTo>
                  <a:cubicBezTo>
                    <a:pt x="47304" y="724577"/>
                    <a:pt x="4060" y="391678"/>
                    <a:pt x="0" y="176158"/>
                  </a:cubicBezTo>
                  <a:close/>
                </a:path>
              </a:pathLst>
            </a:custGeom>
            <a:ln w="38100">
              <a:extLst>
                <a:ext uri="{C807C97D-BFC1-408E-A445-0C87EB9F89A2}">
                  <ask:lineSketchStyleProps xmlns:ask="http://schemas.microsoft.com/office/drawing/2018/sketchyshapes" sd="1872881490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grpSp>
          <p:nvGrpSpPr>
            <p:cNvPr id="50" name="Google Shape;293;p27">
              <a:extLst>
                <a:ext uri="{FF2B5EF4-FFF2-40B4-BE49-F238E27FC236}">
                  <a16:creationId xmlns:a16="http://schemas.microsoft.com/office/drawing/2014/main" id="{4DDCB83D-9A4B-06A7-6893-70A5F16E72C3}"/>
                </a:ext>
              </a:extLst>
            </p:cNvPr>
            <p:cNvGrpSpPr/>
            <p:nvPr/>
          </p:nvGrpSpPr>
          <p:grpSpPr>
            <a:xfrm rot="21403310">
              <a:off x="1612674" y="5184381"/>
              <a:ext cx="1724419" cy="1409055"/>
              <a:chOff x="3676506" y="1404273"/>
              <a:chExt cx="792384" cy="610489"/>
            </a:xfrm>
          </p:grpSpPr>
          <p:sp>
            <p:nvSpPr>
              <p:cNvPr id="52" name="Google Shape;294;p27">
                <a:extLst>
                  <a:ext uri="{FF2B5EF4-FFF2-40B4-BE49-F238E27FC236}">
                    <a16:creationId xmlns:a16="http://schemas.microsoft.com/office/drawing/2014/main" id="{39428AB9-4005-03F5-2C20-E2D8F06B8875}"/>
                  </a:ext>
                </a:extLst>
              </p:cNvPr>
              <p:cNvSpPr/>
              <p:nvPr/>
            </p:nvSpPr>
            <p:spPr>
              <a:xfrm>
                <a:off x="3899885" y="1404273"/>
                <a:ext cx="177442" cy="160690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3645" extrusionOk="0">
                    <a:moveTo>
                      <a:pt x="1158" y="1"/>
                    </a:moveTo>
                    <a:cubicBezTo>
                      <a:pt x="1024" y="1"/>
                      <a:pt x="906" y="30"/>
                      <a:pt x="810" y="96"/>
                    </a:cubicBezTo>
                    <a:cubicBezTo>
                      <a:pt x="0" y="656"/>
                      <a:pt x="1096" y="3644"/>
                      <a:pt x="1096" y="3644"/>
                    </a:cubicBezTo>
                    <a:lnTo>
                      <a:pt x="4025" y="1620"/>
                    </a:lnTo>
                    <a:cubicBezTo>
                      <a:pt x="4025" y="1620"/>
                      <a:pt x="2155" y="1"/>
                      <a:pt x="1158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3" name="Google Shape;295;p27">
                <a:extLst>
                  <a:ext uri="{FF2B5EF4-FFF2-40B4-BE49-F238E27FC236}">
                    <a16:creationId xmlns:a16="http://schemas.microsoft.com/office/drawing/2014/main" id="{BACE002B-F5B4-759B-FF81-2ACB0781F2EC}"/>
                  </a:ext>
                </a:extLst>
              </p:cNvPr>
              <p:cNvSpPr/>
              <p:nvPr/>
            </p:nvSpPr>
            <p:spPr>
              <a:xfrm>
                <a:off x="3935065" y="1440820"/>
                <a:ext cx="121807" cy="109948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2494" extrusionOk="0">
                    <a:moveTo>
                      <a:pt x="798" y="0"/>
                    </a:moveTo>
                    <a:cubicBezTo>
                      <a:pt x="706" y="0"/>
                      <a:pt x="625" y="20"/>
                      <a:pt x="560" y="65"/>
                    </a:cubicBezTo>
                    <a:cubicBezTo>
                      <a:pt x="0" y="446"/>
                      <a:pt x="750" y="2494"/>
                      <a:pt x="750" y="2494"/>
                    </a:cubicBezTo>
                    <a:lnTo>
                      <a:pt x="2762" y="1113"/>
                    </a:lnTo>
                    <a:cubicBezTo>
                      <a:pt x="2762" y="1113"/>
                      <a:pt x="1483" y="0"/>
                      <a:pt x="798" y="0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4" name="Google Shape;296;p27">
                <a:extLst>
                  <a:ext uri="{FF2B5EF4-FFF2-40B4-BE49-F238E27FC236}">
                    <a16:creationId xmlns:a16="http://schemas.microsoft.com/office/drawing/2014/main" id="{1E1F7EC9-ED9C-0599-502C-44B1E3C1B7E7}"/>
                  </a:ext>
                </a:extLst>
              </p:cNvPr>
              <p:cNvSpPr/>
              <p:nvPr/>
            </p:nvSpPr>
            <p:spPr>
              <a:xfrm>
                <a:off x="4228450" y="1404273"/>
                <a:ext cx="177442" cy="160690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3645" extrusionOk="0">
                    <a:moveTo>
                      <a:pt x="2856" y="1"/>
                    </a:moveTo>
                    <a:cubicBezTo>
                      <a:pt x="1861" y="1"/>
                      <a:pt x="1" y="1620"/>
                      <a:pt x="1" y="1620"/>
                    </a:cubicBezTo>
                    <a:lnTo>
                      <a:pt x="2918" y="3644"/>
                    </a:lnTo>
                    <a:cubicBezTo>
                      <a:pt x="2918" y="3644"/>
                      <a:pt x="4025" y="656"/>
                      <a:pt x="3203" y="96"/>
                    </a:cubicBezTo>
                    <a:cubicBezTo>
                      <a:pt x="3108" y="30"/>
                      <a:pt x="2990" y="1"/>
                      <a:pt x="2856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5" name="Google Shape;297;p27">
                <a:extLst>
                  <a:ext uri="{FF2B5EF4-FFF2-40B4-BE49-F238E27FC236}">
                    <a16:creationId xmlns:a16="http://schemas.microsoft.com/office/drawing/2014/main" id="{27EEC853-23A8-5CAD-882E-689A0DA001DF}"/>
                  </a:ext>
                </a:extLst>
              </p:cNvPr>
              <p:cNvSpPr/>
              <p:nvPr/>
            </p:nvSpPr>
            <p:spPr>
              <a:xfrm>
                <a:off x="4246834" y="1437601"/>
                <a:ext cx="126524" cy="114753"/>
              </a:xfrm>
              <a:custGeom>
                <a:avLst/>
                <a:gdLst/>
                <a:ahLst/>
                <a:cxnLst/>
                <a:rect l="l" t="t" r="r" b="b"/>
                <a:pathLst>
                  <a:path w="2870" h="2603" extrusionOk="0">
                    <a:moveTo>
                      <a:pt x="2044" y="0"/>
                    </a:moveTo>
                    <a:cubicBezTo>
                      <a:pt x="1338" y="0"/>
                      <a:pt x="0" y="1162"/>
                      <a:pt x="0" y="1162"/>
                    </a:cubicBezTo>
                    <a:lnTo>
                      <a:pt x="2084" y="2603"/>
                    </a:lnTo>
                    <a:cubicBezTo>
                      <a:pt x="2084" y="2603"/>
                      <a:pt x="2870" y="471"/>
                      <a:pt x="2286" y="67"/>
                    </a:cubicBezTo>
                    <a:cubicBezTo>
                      <a:pt x="2220" y="21"/>
                      <a:pt x="2138" y="0"/>
                      <a:pt x="2044" y="0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6" name="Google Shape;298;p27">
                <a:extLst>
                  <a:ext uri="{FF2B5EF4-FFF2-40B4-BE49-F238E27FC236}">
                    <a16:creationId xmlns:a16="http://schemas.microsoft.com/office/drawing/2014/main" id="{2D0E2372-12AC-0EF8-0E29-779FD7002F8E}"/>
                  </a:ext>
                </a:extLst>
              </p:cNvPr>
              <p:cNvSpPr/>
              <p:nvPr/>
            </p:nvSpPr>
            <p:spPr>
              <a:xfrm>
                <a:off x="3891994" y="1453648"/>
                <a:ext cx="480306" cy="560673"/>
              </a:xfrm>
              <a:custGeom>
                <a:avLst/>
                <a:gdLst/>
                <a:ahLst/>
                <a:cxnLst/>
                <a:rect l="l" t="t" r="r" b="b"/>
                <a:pathLst>
                  <a:path w="10895" h="12718" extrusionOk="0">
                    <a:moveTo>
                      <a:pt x="5966" y="0"/>
                    </a:moveTo>
                    <a:cubicBezTo>
                      <a:pt x="5311" y="0"/>
                      <a:pt x="4668" y="84"/>
                      <a:pt x="4049" y="262"/>
                    </a:cubicBezTo>
                    <a:cubicBezTo>
                      <a:pt x="3954" y="298"/>
                      <a:pt x="3858" y="322"/>
                      <a:pt x="3763" y="357"/>
                    </a:cubicBezTo>
                    <a:cubicBezTo>
                      <a:pt x="3573" y="429"/>
                      <a:pt x="3394" y="500"/>
                      <a:pt x="3215" y="595"/>
                    </a:cubicBezTo>
                    <a:cubicBezTo>
                      <a:pt x="3120" y="631"/>
                      <a:pt x="3037" y="679"/>
                      <a:pt x="2954" y="726"/>
                    </a:cubicBezTo>
                    <a:cubicBezTo>
                      <a:pt x="1084" y="1750"/>
                      <a:pt x="1" y="3822"/>
                      <a:pt x="1" y="6453"/>
                    </a:cubicBezTo>
                    <a:cubicBezTo>
                      <a:pt x="1" y="8751"/>
                      <a:pt x="715" y="10537"/>
                      <a:pt x="2120" y="11597"/>
                    </a:cubicBezTo>
                    <a:cubicBezTo>
                      <a:pt x="2668" y="12002"/>
                      <a:pt x="3299" y="12299"/>
                      <a:pt x="3954" y="12466"/>
                    </a:cubicBezTo>
                    <a:cubicBezTo>
                      <a:pt x="4568" y="12633"/>
                      <a:pt x="5202" y="12717"/>
                      <a:pt x="5839" y="12717"/>
                    </a:cubicBezTo>
                    <a:cubicBezTo>
                      <a:pt x="5881" y="12717"/>
                      <a:pt x="5923" y="12717"/>
                      <a:pt x="5966" y="12716"/>
                    </a:cubicBezTo>
                    <a:cubicBezTo>
                      <a:pt x="6168" y="12716"/>
                      <a:pt x="6383" y="12704"/>
                      <a:pt x="6597" y="12692"/>
                    </a:cubicBezTo>
                    <a:cubicBezTo>
                      <a:pt x="6799" y="12680"/>
                      <a:pt x="7014" y="12656"/>
                      <a:pt x="7228" y="12621"/>
                    </a:cubicBezTo>
                    <a:cubicBezTo>
                      <a:pt x="9073" y="12323"/>
                      <a:pt x="10895" y="11406"/>
                      <a:pt x="10895" y="9775"/>
                    </a:cubicBezTo>
                    <a:cubicBezTo>
                      <a:pt x="10895" y="9239"/>
                      <a:pt x="10609" y="8727"/>
                      <a:pt x="10133" y="8466"/>
                    </a:cubicBezTo>
                    <a:cubicBezTo>
                      <a:pt x="9907" y="8335"/>
                      <a:pt x="9645" y="8263"/>
                      <a:pt x="9383" y="8263"/>
                    </a:cubicBezTo>
                    <a:cubicBezTo>
                      <a:pt x="8204" y="8263"/>
                      <a:pt x="8085" y="9394"/>
                      <a:pt x="7192" y="9966"/>
                    </a:cubicBezTo>
                    <a:cubicBezTo>
                      <a:pt x="7073" y="10037"/>
                      <a:pt x="6942" y="10097"/>
                      <a:pt x="6811" y="10144"/>
                    </a:cubicBezTo>
                    <a:cubicBezTo>
                      <a:pt x="6565" y="10230"/>
                      <a:pt x="6309" y="10277"/>
                      <a:pt x="6052" y="10277"/>
                    </a:cubicBezTo>
                    <a:cubicBezTo>
                      <a:pt x="6024" y="10277"/>
                      <a:pt x="5995" y="10276"/>
                      <a:pt x="5966" y="10275"/>
                    </a:cubicBezTo>
                    <a:cubicBezTo>
                      <a:pt x="5945" y="10276"/>
                      <a:pt x="5925" y="10276"/>
                      <a:pt x="5904" y="10276"/>
                    </a:cubicBezTo>
                    <a:cubicBezTo>
                      <a:pt x="5473" y="10276"/>
                      <a:pt x="5055" y="10157"/>
                      <a:pt x="4680" y="9930"/>
                    </a:cubicBezTo>
                    <a:cubicBezTo>
                      <a:pt x="4644" y="9906"/>
                      <a:pt x="4608" y="9882"/>
                      <a:pt x="4573" y="9847"/>
                    </a:cubicBezTo>
                    <a:cubicBezTo>
                      <a:pt x="4489" y="9799"/>
                      <a:pt x="4418" y="9739"/>
                      <a:pt x="4358" y="9680"/>
                    </a:cubicBezTo>
                    <a:cubicBezTo>
                      <a:pt x="4323" y="9644"/>
                      <a:pt x="4287" y="9608"/>
                      <a:pt x="4251" y="9573"/>
                    </a:cubicBezTo>
                    <a:cubicBezTo>
                      <a:pt x="3644" y="8954"/>
                      <a:pt x="3251" y="7894"/>
                      <a:pt x="3251" y="6299"/>
                    </a:cubicBezTo>
                    <a:cubicBezTo>
                      <a:pt x="3251" y="4917"/>
                      <a:pt x="3549" y="3953"/>
                      <a:pt x="4049" y="3322"/>
                    </a:cubicBezTo>
                    <a:cubicBezTo>
                      <a:pt x="4097" y="3262"/>
                      <a:pt x="4156" y="3191"/>
                      <a:pt x="4227" y="3132"/>
                    </a:cubicBezTo>
                    <a:cubicBezTo>
                      <a:pt x="4251" y="3096"/>
                      <a:pt x="4287" y="3060"/>
                      <a:pt x="4323" y="3024"/>
                    </a:cubicBezTo>
                    <a:cubicBezTo>
                      <a:pt x="4763" y="2642"/>
                      <a:pt x="5328" y="2429"/>
                      <a:pt x="5918" y="2429"/>
                    </a:cubicBezTo>
                    <a:cubicBezTo>
                      <a:pt x="5934" y="2429"/>
                      <a:pt x="5950" y="2429"/>
                      <a:pt x="5966" y="2429"/>
                    </a:cubicBezTo>
                    <a:cubicBezTo>
                      <a:pt x="5988" y="2428"/>
                      <a:pt x="6011" y="2428"/>
                      <a:pt x="6033" y="2428"/>
                    </a:cubicBezTo>
                    <a:cubicBezTo>
                      <a:pt x="6369" y="2428"/>
                      <a:pt x="6713" y="2510"/>
                      <a:pt x="7025" y="2655"/>
                    </a:cubicBezTo>
                    <a:cubicBezTo>
                      <a:pt x="7240" y="2762"/>
                      <a:pt x="7430" y="2905"/>
                      <a:pt x="7597" y="3084"/>
                    </a:cubicBezTo>
                    <a:cubicBezTo>
                      <a:pt x="7823" y="3334"/>
                      <a:pt x="8014" y="3608"/>
                      <a:pt x="8240" y="3822"/>
                    </a:cubicBezTo>
                    <a:cubicBezTo>
                      <a:pt x="8481" y="4086"/>
                      <a:pt x="8833" y="4239"/>
                      <a:pt x="9199" y="4239"/>
                    </a:cubicBezTo>
                    <a:cubicBezTo>
                      <a:pt x="9213" y="4239"/>
                      <a:pt x="9226" y="4239"/>
                      <a:pt x="9240" y="4239"/>
                    </a:cubicBezTo>
                    <a:cubicBezTo>
                      <a:pt x="9585" y="4239"/>
                      <a:pt x="9907" y="4120"/>
                      <a:pt x="10169" y="3905"/>
                    </a:cubicBezTo>
                    <a:cubicBezTo>
                      <a:pt x="10204" y="3882"/>
                      <a:pt x="10240" y="3846"/>
                      <a:pt x="10276" y="3822"/>
                    </a:cubicBezTo>
                    <a:cubicBezTo>
                      <a:pt x="10550" y="3536"/>
                      <a:pt x="10716" y="3167"/>
                      <a:pt x="10704" y="2774"/>
                    </a:cubicBezTo>
                    <a:cubicBezTo>
                      <a:pt x="10704" y="2191"/>
                      <a:pt x="10454" y="1643"/>
                      <a:pt x="10014" y="1262"/>
                    </a:cubicBezTo>
                    <a:cubicBezTo>
                      <a:pt x="9788" y="1060"/>
                      <a:pt x="9538" y="881"/>
                      <a:pt x="9264" y="738"/>
                    </a:cubicBezTo>
                    <a:cubicBezTo>
                      <a:pt x="8299" y="226"/>
                      <a:pt x="7025" y="0"/>
                      <a:pt x="5966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7" name="Google Shape;299;p27">
                <a:extLst>
                  <a:ext uri="{FF2B5EF4-FFF2-40B4-BE49-F238E27FC236}">
                    <a16:creationId xmlns:a16="http://schemas.microsoft.com/office/drawing/2014/main" id="{F3EF86B3-CDED-EECD-39DC-E1CFE1D849DB}"/>
                  </a:ext>
                </a:extLst>
              </p:cNvPr>
              <p:cNvSpPr/>
              <p:nvPr/>
            </p:nvSpPr>
            <p:spPr>
              <a:xfrm>
                <a:off x="3676506" y="1453648"/>
                <a:ext cx="721482" cy="561114"/>
              </a:xfrm>
              <a:custGeom>
                <a:avLst/>
                <a:gdLst/>
                <a:ahLst/>
                <a:cxnLst/>
                <a:rect l="l" t="t" r="r" b="b"/>
                <a:pathLst>
                  <a:path w="15783" h="12728" extrusionOk="0">
                    <a:moveTo>
                      <a:pt x="10854" y="465"/>
                    </a:moveTo>
                    <a:cubicBezTo>
                      <a:pt x="12628" y="465"/>
                      <a:pt x="15128" y="1179"/>
                      <a:pt x="15128" y="2774"/>
                    </a:cubicBezTo>
                    <a:cubicBezTo>
                      <a:pt x="15140" y="3315"/>
                      <a:pt x="14699" y="3763"/>
                      <a:pt x="14161" y="3763"/>
                    </a:cubicBezTo>
                    <a:cubicBezTo>
                      <a:pt x="14154" y="3763"/>
                      <a:pt x="14147" y="3763"/>
                      <a:pt x="14140" y="3763"/>
                    </a:cubicBezTo>
                    <a:cubicBezTo>
                      <a:pt x="13699" y="3763"/>
                      <a:pt x="13509" y="3560"/>
                      <a:pt x="13176" y="3143"/>
                    </a:cubicBezTo>
                    <a:cubicBezTo>
                      <a:pt x="12759" y="2643"/>
                      <a:pt x="12199" y="1953"/>
                      <a:pt x="10854" y="1953"/>
                    </a:cubicBezTo>
                    <a:cubicBezTo>
                      <a:pt x="8865" y="1953"/>
                      <a:pt x="7675" y="3584"/>
                      <a:pt x="7675" y="6310"/>
                    </a:cubicBezTo>
                    <a:cubicBezTo>
                      <a:pt x="7675" y="10430"/>
                      <a:pt x="10116" y="10751"/>
                      <a:pt x="10854" y="10751"/>
                    </a:cubicBezTo>
                    <a:cubicBezTo>
                      <a:pt x="12259" y="10751"/>
                      <a:pt x="12830" y="9989"/>
                      <a:pt x="13259" y="9442"/>
                    </a:cubicBezTo>
                    <a:cubicBezTo>
                      <a:pt x="13616" y="8966"/>
                      <a:pt x="13818" y="8739"/>
                      <a:pt x="14283" y="8739"/>
                    </a:cubicBezTo>
                    <a:cubicBezTo>
                      <a:pt x="14854" y="8739"/>
                      <a:pt x="15307" y="9204"/>
                      <a:pt x="15307" y="9775"/>
                    </a:cubicBezTo>
                    <a:cubicBezTo>
                      <a:pt x="15307" y="11466"/>
                      <a:pt x="12652" y="12240"/>
                      <a:pt x="10854" y="12240"/>
                    </a:cubicBezTo>
                    <a:cubicBezTo>
                      <a:pt x="9068" y="12240"/>
                      <a:pt x="7687" y="11728"/>
                      <a:pt x="6758" y="10728"/>
                    </a:cubicBezTo>
                    <a:lnTo>
                      <a:pt x="6818" y="10680"/>
                    </a:lnTo>
                    <a:cubicBezTo>
                      <a:pt x="7195" y="10274"/>
                      <a:pt x="6857" y="9711"/>
                      <a:pt x="6411" y="9711"/>
                    </a:cubicBezTo>
                    <a:cubicBezTo>
                      <a:pt x="6308" y="9711"/>
                      <a:pt x="6199" y="9741"/>
                      <a:pt x="6091" y="9811"/>
                    </a:cubicBezTo>
                    <a:cubicBezTo>
                      <a:pt x="5603" y="8918"/>
                      <a:pt x="5353" y="7787"/>
                      <a:pt x="5353" y="6453"/>
                    </a:cubicBezTo>
                    <a:cubicBezTo>
                      <a:pt x="5353" y="2810"/>
                      <a:pt x="7508" y="465"/>
                      <a:pt x="10854" y="465"/>
                    </a:cubicBezTo>
                    <a:close/>
                    <a:moveTo>
                      <a:pt x="10854" y="0"/>
                    </a:moveTo>
                    <a:cubicBezTo>
                      <a:pt x="7187" y="0"/>
                      <a:pt x="4877" y="2631"/>
                      <a:pt x="4877" y="6453"/>
                    </a:cubicBezTo>
                    <a:cubicBezTo>
                      <a:pt x="4877" y="7882"/>
                      <a:pt x="5151" y="9108"/>
                      <a:pt x="5698" y="10085"/>
                    </a:cubicBezTo>
                    <a:cubicBezTo>
                      <a:pt x="5437" y="10194"/>
                      <a:pt x="5081" y="10263"/>
                      <a:pt x="4740" y="10263"/>
                    </a:cubicBezTo>
                    <a:cubicBezTo>
                      <a:pt x="4413" y="10263"/>
                      <a:pt x="4098" y="10200"/>
                      <a:pt x="3889" y="10049"/>
                    </a:cubicBezTo>
                    <a:cubicBezTo>
                      <a:pt x="3448" y="9739"/>
                      <a:pt x="3698" y="8989"/>
                      <a:pt x="3996" y="8430"/>
                    </a:cubicBezTo>
                    <a:cubicBezTo>
                      <a:pt x="5091" y="6370"/>
                      <a:pt x="4484" y="5037"/>
                      <a:pt x="3555" y="4477"/>
                    </a:cubicBezTo>
                    <a:cubicBezTo>
                      <a:pt x="3168" y="4247"/>
                      <a:pt x="2730" y="4138"/>
                      <a:pt x="2295" y="4138"/>
                    </a:cubicBezTo>
                    <a:cubicBezTo>
                      <a:pt x="1512" y="4138"/>
                      <a:pt x="741" y="4493"/>
                      <a:pt x="305" y="5144"/>
                    </a:cubicBezTo>
                    <a:cubicBezTo>
                      <a:pt x="0" y="5592"/>
                      <a:pt x="393" y="6040"/>
                      <a:pt x="795" y="6040"/>
                    </a:cubicBezTo>
                    <a:cubicBezTo>
                      <a:pt x="959" y="6040"/>
                      <a:pt x="1125" y="5966"/>
                      <a:pt x="1245" y="5787"/>
                    </a:cubicBezTo>
                    <a:cubicBezTo>
                      <a:pt x="1467" y="5458"/>
                      <a:pt x="1884" y="5277"/>
                      <a:pt x="2303" y="5277"/>
                    </a:cubicBezTo>
                    <a:cubicBezTo>
                      <a:pt x="2537" y="5277"/>
                      <a:pt x="2771" y="5334"/>
                      <a:pt x="2972" y="5453"/>
                    </a:cubicBezTo>
                    <a:cubicBezTo>
                      <a:pt x="3603" y="5834"/>
                      <a:pt x="3615" y="6727"/>
                      <a:pt x="2996" y="7906"/>
                    </a:cubicBezTo>
                    <a:cubicBezTo>
                      <a:pt x="2019" y="9728"/>
                      <a:pt x="2722" y="10609"/>
                      <a:pt x="3222" y="10978"/>
                    </a:cubicBezTo>
                    <a:cubicBezTo>
                      <a:pt x="3644" y="11244"/>
                      <a:pt x="4128" y="11397"/>
                      <a:pt x="4636" y="11397"/>
                    </a:cubicBezTo>
                    <a:cubicBezTo>
                      <a:pt x="4672" y="11397"/>
                      <a:pt x="4709" y="11396"/>
                      <a:pt x="4746" y="11394"/>
                    </a:cubicBezTo>
                    <a:cubicBezTo>
                      <a:pt x="4769" y="11395"/>
                      <a:pt x="4793" y="11395"/>
                      <a:pt x="4816" y="11395"/>
                    </a:cubicBezTo>
                    <a:cubicBezTo>
                      <a:pt x="5351" y="11395"/>
                      <a:pt x="5874" y="11264"/>
                      <a:pt x="6353" y="11013"/>
                    </a:cubicBezTo>
                    <a:cubicBezTo>
                      <a:pt x="7365" y="12121"/>
                      <a:pt x="8865" y="12728"/>
                      <a:pt x="10854" y="12728"/>
                    </a:cubicBezTo>
                    <a:cubicBezTo>
                      <a:pt x="13009" y="12728"/>
                      <a:pt x="15771" y="11787"/>
                      <a:pt x="15771" y="9787"/>
                    </a:cubicBezTo>
                    <a:cubicBezTo>
                      <a:pt x="15783" y="8954"/>
                      <a:pt x="15116" y="8275"/>
                      <a:pt x="14283" y="8263"/>
                    </a:cubicBezTo>
                    <a:cubicBezTo>
                      <a:pt x="12711" y="8263"/>
                      <a:pt x="13009" y="10275"/>
                      <a:pt x="10854" y="10275"/>
                    </a:cubicBezTo>
                    <a:cubicBezTo>
                      <a:pt x="9389" y="10275"/>
                      <a:pt x="8139" y="9132"/>
                      <a:pt x="8139" y="6310"/>
                    </a:cubicBezTo>
                    <a:cubicBezTo>
                      <a:pt x="8139" y="3572"/>
                      <a:pt x="9318" y="2441"/>
                      <a:pt x="10854" y="2441"/>
                    </a:cubicBezTo>
                    <a:cubicBezTo>
                      <a:pt x="12914" y="2441"/>
                      <a:pt x="12640" y="4251"/>
                      <a:pt x="14128" y="4251"/>
                    </a:cubicBezTo>
                    <a:cubicBezTo>
                      <a:pt x="14938" y="4251"/>
                      <a:pt x="15604" y="3584"/>
                      <a:pt x="15604" y="2774"/>
                    </a:cubicBezTo>
                    <a:cubicBezTo>
                      <a:pt x="15604" y="834"/>
                      <a:pt x="12854" y="0"/>
                      <a:pt x="10854" y="0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8" name="Google Shape;300;p27">
                <a:extLst>
                  <a:ext uri="{FF2B5EF4-FFF2-40B4-BE49-F238E27FC236}">
                    <a16:creationId xmlns:a16="http://schemas.microsoft.com/office/drawing/2014/main" id="{0D2CFBB9-0AFD-20EC-0E41-244B0298CA6C}"/>
                  </a:ext>
                </a:extLst>
              </p:cNvPr>
              <p:cNvSpPr/>
              <p:nvPr/>
            </p:nvSpPr>
            <p:spPr>
              <a:xfrm>
                <a:off x="4049465" y="1507167"/>
                <a:ext cx="42057" cy="35885"/>
              </a:xfrm>
              <a:custGeom>
                <a:avLst/>
                <a:gdLst/>
                <a:ahLst/>
                <a:cxnLst/>
                <a:rect l="l" t="t" r="r" b="b"/>
                <a:pathLst>
                  <a:path w="954" h="814" extrusionOk="0">
                    <a:moveTo>
                      <a:pt x="548" y="1"/>
                    </a:moveTo>
                    <a:cubicBezTo>
                      <a:pt x="191" y="1"/>
                      <a:pt x="1" y="441"/>
                      <a:pt x="263" y="691"/>
                    </a:cubicBezTo>
                    <a:cubicBezTo>
                      <a:pt x="343" y="776"/>
                      <a:pt x="444" y="813"/>
                      <a:pt x="543" y="813"/>
                    </a:cubicBezTo>
                    <a:cubicBezTo>
                      <a:pt x="751" y="813"/>
                      <a:pt x="953" y="647"/>
                      <a:pt x="953" y="405"/>
                    </a:cubicBezTo>
                    <a:cubicBezTo>
                      <a:pt x="953" y="179"/>
                      <a:pt x="775" y="1"/>
                      <a:pt x="548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9" name="Google Shape;301;p27">
                <a:extLst>
                  <a:ext uri="{FF2B5EF4-FFF2-40B4-BE49-F238E27FC236}">
                    <a16:creationId xmlns:a16="http://schemas.microsoft.com/office/drawing/2014/main" id="{EBD2A7C1-6432-437B-4A56-35661F9C7058}"/>
                  </a:ext>
                </a:extLst>
              </p:cNvPr>
              <p:cNvSpPr/>
              <p:nvPr/>
            </p:nvSpPr>
            <p:spPr>
              <a:xfrm>
                <a:off x="4140809" y="1511223"/>
                <a:ext cx="53563" cy="23806"/>
              </a:xfrm>
              <a:custGeom>
                <a:avLst/>
                <a:gdLst/>
                <a:ahLst/>
                <a:cxnLst/>
                <a:rect l="l" t="t" r="r" b="b"/>
                <a:pathLst>
                  <a:path w="1215" h="540" extrusionOk="0">
                    <a:moveTo>
                      <a:pt x="1103" y="1"/>
                    </a:moveTo>
                    <a:cubicBezTo>
                      <a:pt x="1054" y="1"/>
                      <a:pt x="1006" y="34"/>
                      <a:pt x="1000" y="99"/>
                    </a:cubicBezTo>
                    <a:cubicBezTo>
                      <a:pt x="989" y="182"/>
                      <a:pt x="953" y="254"/>
                      <a:pt x="893" y="313"/>
                    </a:cubicBezTo>
                    <a:cubicBezTo>
                      <a:pt x="810" y="278"/>
                      <a:pt x="739" y="242"/>
                      <a:pt x="679" y="171"/>
                    </a:cubicBezTo>
                    <a:cubicBezTo>
                      <a:pt x="655" y="153"/>
                      <a:pt x="628" y="144"/>
                      <a:pt x="603" y="144"/>
                    </a:cubicBezTo>
                    <a:cubicBezTo>
                      <a:pt x="578" y="144"/>
                      <a:pt x="554" y="153"/>
                      <a:pt x="536" y="171"/>
                    </a:cubicBezTo>
                    <a:cubicBezTo>
                      <a:pt x="465" y="230"/>
                      <a:pt x="405" y="278"/>
                      <a:pt x="334" y="325"/>
                    </a:cubicBezTo>
                    <a:cubicBezTo>
                      <a:pt x="262" y="278"/>
                      <a:pt x="215" y="194"/>
                      <a:pt x="215" y="111"/>
                    </a:cubicBezTo>
                    <a:cubicBezTo>
                      <a:pt x="215" y="40"/>
                      <a:pt x="161" y="4"/>
                      <a:pt x="107" y="4"/>
                    </a:cubicBezTo>
                    <a:cubicBezTo>
                      <a:pt x="54" y="4"/>
                      <a:pt x="0" y="40"/>
                      <a:pt x="0" y="111"/>
                    </a:cubicBezTo>
                    <a:cubicBezTo>
                      <a:pt x="0" y="266"/>
                      <a:pt x="72" y="409"/>
                      <a:pt x="203" y="504"/>
                    </a:cubicBezTo>
                    <a:cubicBezTo>
                      <a:pt x="234" y="523"/>
                      <a:pt x="269" y="531"/>
                      <a:pt x="304" y="531"/>
                    </a:cubicBezTo>
                    <a:cubicBezTo>
                      <a:pt x="403" y="531"/>
                      <a:pt x="511" y="470"/>
                      <a:pt x="608" y="409"/>
                    </a:cubicBezTo>
                    <a:cubicBezTo>
                      <a:pt x="679" y="480"/>
                      <a:pt x="786" y="528"/>
                      <a:pt x="905" y="540"/>
                    </a:cubicBezTo>
                    <a:cubicBezTo>
                      <a:pt x="929" y="528"/>
                      <a:pt x="965" y="516"/>
                      <a:pt x="989" y="492"/>
                    </a:cubicBezTo>
                    <a:cubicBezTo>
                      <a:pt x="1120" y="409"/>
                      <a:pt x="1203" y="254"/>
                      <a:pt x="1215" y="99"/>
                    </a:cubicBezTo>
                    <a:cubicBezTo>
                      <a:pt x="1203" y="34"/>
                      <a:pt x="1152" y="1"/>
                      <a:pt x="1103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0" name="Google Shape;302;p27">
                <a:extLst>
                  <a:ext uri="{FF2B5EF4-FFF2-40B4-BE49-F238E27FC236}">
                    <a16:creationId xmlns:a16="http://schemas.microsoft.com/office/drawing/2014/main" id="{5EC4748E-20FD-F2E6-D2B3-00B58752AE04}"/>
                  </a:ext>
                </a:extLst>
              </p:cNvPr>
              <p:cNvSpPr/>
              <p:nvPr/>
            </p:nvSpPr>
            <p:spPr>
              <a:xfrm>
                <a:off x="4225320" y="1507167"/>
                <a:ext cx="42013" cy="35885"/>
              </a:xfrm>
              <a:custGeom>
                <a:avLst/>
                <a:gdLst/>
                <a:ahLst/>
                <a:cxnLst/>
                <a:rect l="l" t="t" r="r" b="b"/>
                <a:pathLst>
                  <a:path w="953" h="814" extrusionOk="0">
                    <a:moveTo>
                      <a:pt x="548" y="1"/>
                    </a:moveTo>
                    <a:cubicBezTo>
                      <a:pt x="191" y="1"/>
                      <a:pt x="0" y="441"/>
                      <a:pt x="262" y="691"/>
                    </a:cubicBezTo>
                    <a:cubicBezTo>
                      <a:pt x="343" y="776"/>
                      <a:pt x="443" y="813"/>
                      <a:pt x="542" y="813"/>
                    </a:cubicBezTo>
                    <a:cubicBezTo>
                      <a:pt x="750" y="813"/>
                      <a:pt x="953" y="647"/>
                      <a:pt x="953" y="405"/>
                    </a:cubicBezTo>
                    <a:cubicBezTo>
                      <a:pt x="953" y="179"/>
                      <a:pt x="774" y="1"/>
                      <a:pt x="548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1" name="Google Shape;303;p27">
                <a:extLst>
                  <a:ext uri="{FF2B5EF4-FFF2-40B4-BE49-F238E27FC236}">
                    <a16:creationId xmlns:a16="http://schemas.microsoft.com/office/drawing/2014/main" id="{43DFA329-F935-B371-1A41-0AD2BB3ADC0C}"/>
                  </a:ext>
                </a:extLst>
              </p:cNvPr>
              <p:cNvSpPr/>
              <p:nvPr/>
            </p:nvSpPr>
            <p:spPr>
              <a:xfrm>
                <a:off x="4003264" y="1538556"/>
                <a:ext cx="53078" cy="16929"/>
              </a:xfrm>
              <a:custGeom>
                <a:avLst/>
                <a:gdLst/>
                <a:ahLst/>
                <a:cxnLst/>
                <a:rect l="l" t="t" r="r" b="b"/>
                <a:pathLst>
                  <a:path w="1204" h="384" extrusionOk="0">
                    <a:moveTo>
                      <a:pt x="102" y="1"/>
                    </a:moveTo>
                    <a:cubicBezTo>
                      <a:pt x="61" y="1"/>
                      <a:pt x="23" y="34"/>
                      <a:pt x="13" y="86"/>
                    </a:cubicBezTo>
                    <a:cubicBezTo>
                      <a:pt x="1" y="134"/>
                      <a:pt x="37" y="182"/>
                      <a:pt x="84" y="193"/>
                    </a:cubicBezTo>
                    <a:lnTo>
                      <a:pt x="1061" y="384"/>
                    </a:lnTo>
                    <a:lnTo>
                      <a:pt x="1072" y="384"/>
                    </a:lnTo>
                    <a:cubicBezTo>
                      <a:pt x="1192" y="372"/>
                      <a:pt x="1203" y="217"/>
                      <a:pt x="1096" y="193"/>
                    </a:cubicBezTo>
                    <a:lnTo>
                      <a:pt x="120" y="3"/>
                    </a:lnTo>
                    <a:cubicBezTo>
                      <a:pt x="114" y="1"/>
                      <a:pt x="108" y="1"/>
                      <a:pt x="102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2" name="Google Shape;304;p27">
                <a:extLst>
                  <a:ext uri="{FF2B5EF4-FFF2-40B4-BE49-F238E27FC236}">
                    <a16:creationId xmlns:a16="http://schemas.microsoft.com/office/drawing/2014/main" id="{E800453B-87EF-8AE7-934F-C6C919BA5ACD}"/>
                  </a:ext>
                </a:extLst>
              </p:cNvPr>
              <p:cNvSpPr/>
              <p:nvPr/>
            </p:nvSpPr>
            <p:spPr>
              <a:xfrm>
                <a:off x="3998547" y="1560731"/>
                <a:ext cx="54621" cy="8420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191" extrusionOk="0">
                    <a:moveTo>
                      <a:pt x="132" y="0"/>
                    </a:moveTo>
                    <a:cubicBezTo>
                      <a:pt x="1" y="0"/>
                      <a:pt x="1" y="191"/>
                      <a:pt x="132" y="191"/>
                    </a:cubicBezTo>
                    <a:lnTo>
                      <a:pt x="1120" y="191"/>
                    </a:lnTo>
                    <a:cubicBezTo>
                      <a:pt x="1239" y="191"/>
                      <a:pt x="1239" y="0"/>
                      <a:pt x="1120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3" name="Google Shape;305;p27">
                <a:extLst>
                  <a:ext uri="{FF2B5EF4-FFF2-40B4-BE49-F238E27FC236}">
                    <a16:creationId xmlns:a16="http://schemas.microsoft.com/office/drawing/2014/main" id="{56BE7E97-1C5A-CF46-32C6-AD0B36B03D32}"/>
                  </a:ext>
                </a:extLst>
              </p:cNvPr>
              <p:cNvSpPr/>
              <p:nvPr/>
            </p:nvSpPr>
            <p:spPr>
              <a:xfrm>
                <a:off x="4264688" y="1538556"/>
                <a:ext cx="51976" cy="16929"/>
              </a:xfrm>
              <a:custGeom>
                <a:avLst/>
                <a:gdLst/>
                <a:ahLst/>
                <a:cxnLst/>
                <a:rect l="l" t="t" r="r" b="b"/>
                <a:pathLst>
                  <a:path w="1179" h="384" extrusionOk="0">
                    <a:moveTo>
                      <a:pt x="1078" y="1"/>
                    </a:moveTo>
                    <a:cubicBezTo>
                      <a:pt x="1072" y="1"/>
                      <a:pt x="1066" y="1"/>
                      <a:pt x="1060" y="3"/>
                    </a:cubicBezTo>
                    <a:lnTo>
                      <a:pt x="84" y="193"/>
                    </a:lnTo>
                    <a:cubicBezTo>
                      <a:pt x="36" y="193"/>
                      <a:pt x="0" y="241"/>
                      <a:pt x="12" y="301"/>
                    </a:cubicBezTo>
                    <a:cubicBezTo>
                      <a:pt x="12" y="348"/>
                      <a:pt x="60" y="384"/>
                      <a:pt x="107" y="384"/>
                    </a:cubicBezTo>
                    <a:lnTo>
                      <a:pt x="119" y="372"/>
                    </a:lnTo>
                    <a:lnTo>
                      <a:pt x="1096" y="193"/>
                    </a:lnTo>
                    <a:cubicBezTo>
                      <a:pt x="1143" y="182"/>
                      <a:pt x="1179" y="134"/>
                      <a:pt x="1167" y="86"/>
                    </a:cubicBezTo>
                    <a:cubicBezTo>
                      <a:pt x="1157" y="34"/>
                      <a:pt x="1119" y="1"/>
                      <a:pt x="1078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4" name="Google Shape;306;p27">
                <a:extLst>
                  <a:ext uri="{FF2B5EF4-FFF2-40B4-BE49-F238E27FC236}">
                    <a16:creationId xmlns:a16="http://schemas.microsoft.com/office/drawing/2014/main" id="{ACD05355-0BC6-FC22-52C1-E1FAA5166AEB}"/>
                  </a:ext>
                </a:extLst>
              </p:cNvPr>
              <p:cNvSpPr/>
              <p:nvPr/>
            </p:nvSpPr>
            <p:spPr>
              <a:xfrm>
                <a:off x="4266760" y="1560731"/>
                <a:ext cx="54665" cy="8420"/>
              </a:xfrm>
              <a:custGeom>
                <a:avLst/>
                <a:gdLst/>
                <a:ahLst/>
                <a:cxnLst/>
                <a:rect l="l" t="t" r="r" b="b"/>
                <a:pathLst>
                  <a:path w="1240" h="191" extrusionOk="0">
                    <a:moveTo>
                      <a:pt x="132" y="0"/>
                    </a:moveTo>
                    <a:cubicBezTo>
                      <a:pt x="1" y="0"/>
                      <a:pt x="1" y="191"/>
                      <a:pt x="132" y="191"/>
                    </a:cubicBezTo>
                    <a:lnTo>
                      <a:pt x="1108" y="191"/>
                    </a:lnTo>
                    <a:cubicBezTo>
                      <a:pt x="1239" y="191"/>
                      <a:pt x="1239" y="0"/>
                      <a:pt x="1108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5" name="Google Shape;307;p27">
                <a:extLst>
                  <a:ext uri="{FF2B5EF4-FFF2-40B4-BE49-F238E27FC236}">
                    <a16:creationId xmlns:a16="http://schemas.microsoft.com/office/drawing/2014/main" id="{54787D50-DB37-4C57-797E-303263329E9A}"/>
                  </a:ext>
                </a:extLst>
              </p:cNvPr>
              <p:cNvSpPr/>
              <p:nvPr/>
            </p:nvSpPr>
            <p:spPr>
              <a:xfrm>
                <a:off x="4362292" y="1636821"/>
                <a:ext cx="66172" cy="56341"/>
              </a:xfrm>
              <a:custGeom>
                <a:avLst/>
                <a:gdLst/>
                <a:ahLst/>
                <a:cxnLst/>
                <a:rect l="l" t="t" r="r" b="b"/>
                <a:pathLst>
                  <a:path w="1501" h="1278" extrusionOk="0">
                    <a:moveTo>
                      <a:pt x="858" y="0"/>
                    </a:moveTo>
                    <a:cubicBezTo>
                      <a:pt x="287" y="0"/>
                      <a:pt x="1" y="691"/>
                      <a:pt x="406" y="1096"/>
                    </a:cubicBezTo>
                    <a:cubicBezTo>
                      <a:pt x="535" y="1222"/>
                      <a:pt x="694" y="1278"/>
                      <a:pt x="850" y="1278"/>
                    </a:cubicBezTo>
                    <a:cubicBezTo>
                      <a:pt x="1182" y="1278"/>
                      <a:pt x="1501" y="1024"/>
                      <a:pt x="1501" y="643"/>
                    </a:cubicBezTo>
                    <a:cubicBezTo>
                      <a:pt x="1501" y="286"/>
                      <a:pt x="1215" y="0"/>
                      <a:pt x="858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6" name="Google Shape;308;p27">
                <a:extLst>
                  <a:ext uri="{FF2B5EF4-FFF2-40B4-BE49-F238E27FC236}">
                    <a16:creationId xmlns:a16="http://schemas.microsoft.com/office/drawing/2014/main" id="{37149A6E-1C50-F9C5-292C-E82B6DD62375}"/>
                  </a:ext>
                </a:extLst>
              </p:cNvPr>
              <p:cNvSpPr/>
              <p:nvPr/>
            </p:nvSpPr>
            <p:spPr>
              <a:xfrm>
                <a:off x="4407435" y="1615308"/>
                <a:ext cx="28391" cy="24688"/>
              </a:xfrm>
              <a:custGeom>
                <a:avLst/>
                <a:gdLst/>
                <a:ahLst/>
                <a:cxnLst/>
                <a:rect l="l" t="t" r="r" b="b"/>
                <a:pathLst>
                  <a:path w="644" h="560" extrusionOk="0">
                    <a:moveTo>
                      <a:pt x="370" y="0"/>
                    </a:moveTo>
                    <a:cubicBezTo>
                      <a:pt x="120" y="0"/>
                      <a:pt x="1" y="298"/>
                      <a:pt x="167" y="477"/>
                    </a:cubicBezTo>
                    <a:cubicBezTo>
                      <a:pt x="225" y="534"/>
                      <a:pt x="295" y="560"/>
                      <a:pt x="363" y="560"/>
                    </a:cubicBezTo>
                    <a:cubicBezTo>
                      <a:pt x="507" y="560"/>
                      <a:pt x="644" y="447"/>
                      <a:pt x="644" y="286"/>
                    </a:cubicBezTo>
                    <a:cubicBezTo>
                      <a:pt x="644" y="131"/>
                      <a:pt x="525" y="0"/>
                      <a:pt x="370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7" name="Google Shape;309;p27">
                <a:extLst>
                  <a:ext uri="{FF2B5EF4-FFF2-40B4-BE49-F238E27FC236}">
                    <a16:creationId xmlns:a16="http://schemas.microsoft.com/office/drawing/2014/main" id="{4E4ADE56-3C48-D572-427C-422840FB4D0A}"/>
                  </a:ext>
                </a:extLst>
              </p:cNvPr>
              <p:cNvSpPr/>
              <p:nvPr/>
            </p:nvSpPr>
            <p:spPr>
              <a:xfrm>
                <a:off x="4375430" y="1608960"/>
                <a:ext cx="28920" cy="24335"/>
              </a:xfrm>
              <a:custGeom>
                <a:avLst/>
                <a:gdLst/>
                <a:ahLst/>
                <a:cxnLst/>
                <a:rect l="l" t="t" r="r" b="b"/>
                <a:pathLst>
                  <a:path w="656" h="552" extrusionOk="0">
                    <a:moveTo>
                      <a:pt x="389" y="1"/>
                    </a:moveTo>
                    <a:cubicBezTo>
                      <a:pt x="383" y="1"/>
                      <a:pt x="376" y="1"/>
                      <a:pt x="370" y="1"/>
                    </a:cubicBezTo>
                    <a:cubicBezTo>
                      <a:pt x="119" y="1"/>
                      <a:pt x="0" y="299"/>
                      <a:pt x="179" y="466"/>
                    </a:cubicBezTo>
                    <a:cubicBezTo>
                      <a:pt x="234" y="525"/>
                      <a:pt x="305" y="551"/>
                      <a:pt x="375" y="551"/>
                    </a:cubicBezTo>
                    <a:cubicBezTo>
                      <a:pt x="517" y="551"/>
                      <a:pt x="655" y="443"/>
                      <a:pt x="655" y="275"/>
                    </a:cubicBezTo>
                    <a:cubicBezTo>
                      <a:pt x="644" y="127"/>
                      <a:pt x="534" y="1"/>
                      <a:pt x="389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8" name="Google Shape;310;p27">
                <a:extLst>
                  <a:ext uri="{FF2B5EF4-FFF2-40B4-BE49-F238E27FC236}">
                    <a16:creationId xmlns:a16="http://schemas.microsoft.com/office/drawing/2014/main" id="{CB63E1D9-E7A6-AE24-FF89-23131F1D009B}"/>
                  </a:ext>
                </a:extLst>
              </p:cNvPr>
              <p:cNvSpPr/>
              <p:nvPr/>
            </p:nvSpPr>
            <p:spPr>
              <a:xfrm>
                <a:off x="4427406" y="1639951"/>
                <a:ext cx="28876" cy="24688"/>
              </a:xfrm>
              <a:custGeom>
                <a:avLst/>
                <a:gdLst/>
                <a:ahLst/>
                <a:cxnLst/>
                <a:rect l="l" t="t" r="r" b="b"/>
                <a:pathLst>
                  <a:path w="655" h="560" extrusionOk="0">
                    <a:moveTo>
                      <a:pt x="369" y="1"/>
                    </a:moveTo>
                    <a:cubicBezTo>
                      <a:pt x="119" y="1"/>
                      <a:pt x="0" y="299"/>
                      <a:pt x="179" y="477"/>
                    </a:cubicBezTo>
                    <a:cubicBezTo>
                      <a:pt x="232" y="534"/>
                      <a:pt x="300" y="560"/>
                      <a:pt x="368" y="560"/>
                    </a:cubicBezTo>
                    <a:cubicBezTo>
                      <a:pt x="512" y="560"/>
                      <a:pt x="655" y="445"/>
                      <a:pt x="655" y="275"/>
                    </a:cubicBezTo>
                    <a:cubicBezTo>
                      <a:pt x="655" y="120"/>
                      <a:pt x="524" y="1"/>
                      <a:pt x="369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9" name="Google Shape;311;p27">
                <a:extLst>
                  <a:ext uri="{FF2B5EF4-FFF2-40B4-BE49-F238E27FC236}">
                    <a16:creationId xmlns:a16="http://schemas.microsoft.com/office/drawing/2014/main" id="{4E248572-BD72-DCB2-B111-1BD2BBE7438C}"/>
                  </a:ext>
                </a:extLst>
              </p:cNvPr>
              <p:cNvSpPr/>
              <p:nvPr/>
            </p:nvSpPr>
            <p:spPr>
              <a:xfrm>
                <a:off x="4411139" y="1559144"/>
                <a:ext cx="57222" cy="43071"/>
              </a:xfrm>
              <a:custGeom>
                <a:avLst/>
                <a:gdLst/>
                <a:ahLst/>
                <a:cxnLst/>
                <a:rect l="l" t="t" r="r" b="b"/>
                <a:pathLst>
                  <a:path w="1298" h="977" extrusionOk="0">
                    <a:moveTo>
                      <a:pt x="655" y="0"/>
                    </a:moveTo>
                    <a:cubicBezTo>
                      <a:pt x="530" y="0"/>
                      <a:pt x="405" y="48"/>
                      <a:pt x="310" y="143"/>
                    </a:cubicBezTo>
                    <a:cubicBezTo>
                      <a:pt x="0" y="453"/>
                      <a:pt x="226" y="977"/>
                      <a:pt x="655" y="977"/>
                    </a:cubicBezTo>
                    <a:cubicBezTo>
                      <a:pt x="1084" y="977"/>
                      <a:pt x="1298" y="453"/>
                      <a:pt x="1000" y="143"/>
                    </a:cubicBezTo>
                    <a:cubicBezTo>
                      <a:pt x="905" y="48"/>
                      <a:pt x="780" y="0"/>
                      <a:pt x="655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70" name="Google Shape;312;p27">
                <a:extLst>
                  <a:ext uri="{FF2B5EF4-FFF2-40B4-BE49-F238E27FC236}">
                    <a16:creationId xmlns:a16="http://schemas.microsoft.com/office/drawing/2014/main" id="{808B70C5-B0B2-DDF7-72A3-E10614EE9CF3}"/>
                  </a:ext>
                </a:extLst>
              </p:cNvPr>
              <p:cNvSpPr/>
              <p:nvPr/>
            </p:nvSpPr>
            <p:spPr>
              <a:xfrm>
                <a:off x="4420044" y="1538556"/>
                <a:ext cx="25217" cy="18516"/>
              </a:xfrm>
              <a:custGeom>
                <a:avLst/>
                <a:gdLst/>
                <a:ahLst/>
                <a:cxnLst/>
                <a:rect l="l" t="t" r="r" b="b"/>
                <a:pathLst>
                  <a:path w="572" h="420" extrusionOk="0">
                    <a:moveTo>
                      <a:pt x="280" y="0"/>
                    </a:moveTo>
                    <a:cubicBezTo>
                      <a:pt x="227" y="0"/>
                      <a:pt x="173" y="21"/>
                      <a:pt x="131" y="63"/>
                    </a:cubicBezTo>
                    <a:cubicBezTo>
                      <a:pt x="0" y="193"/>
                      <a:pt x="96" y="420"/>
                      <a:pt x="286" y="420"/>
                    </a:cubicBezTo>
                    <a:cubicBezTo>
                      <a:pt x="477" y="420"/>
                      <a:pt x="572" y="193"/>
                      <a:pt x="429" y="63"/>
                    </a:cubicBezTo>
                    <a:cubicBezTo>
                      <a:pt x="387" y="21"/>
                      <a:pt x="334" y="0"/>
                      <a:pt x="280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71" name="Google Shape;313;p27">
                <a:extLst>
                  <a:ext uri="{FF2B5EF4-FFF2-40B4-BE49-F238E27FC236}">
                    <a16:creationId xmlns:a16="http://schemas.microsoft.com/office/drawing/2014/main" id="{7D0BEDCC-F49C-22FB-AB1D-3344E7CDE158}"/>
                  </a:ext>
                </a:extLst>
              </p:cNvPr>
              <p:cNvSpPr/>
              <p:nvPr/>
            </p:nvSpPr>
            <p:spPr>
              <a:xfrm>
                <a:off x="4399059" y="1552178"/>
                <a:ext cx="25217" cy="1856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421" extrusionOk="0">
                    <a:moveTo>
                      <a:pt x="292" y="1"/>
                    </a:moveTo>
                    <a:cubicBezTo>
                      <a:pt x="238" y="1"/>
                      <a:pt x="185" y="21"/>
                      <a:pt x="143" y="63"/>
                    </a:cubicBezTo>
                    <a:cubicBezTo>
                      <a:pt x="0" y="194"/>
                      <a:pt x="95" y="420"/>
                      <a:pt x="286" y="420"/>
                    </a:cubicBezTo>
                    <a:cubicBezTo>
                      <a:pt x="476" y="420"/>
                      <a:pt x="572" y="194"/>
                      <a:pt x="441" y="63"/>
                    </a:cubicBezTo>
                    <a:cubicBezTo>
                      <a:pt x="399" y="21"/>
                      <a:pt x="345" y="1"/>
                      <a:pt x="292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72" name="Google Shape;314;p27">
                <a:extLst>
                  <a:ext uri="{FF2B5EF4-FFF2-40B4-BE49-F238E27FC236}">
                    <a16:creationId xmlns:a16="http://schemas.microsoft.com/office/drawing/2014/main" id="{7C9EE1F9-512B-EA95-6EC3-BE3DC72CEB3F}"/>
                  </a:ext>
                </a:extLst>
              </p:cNvPr>
              <p:cNvSpPr/>
              <p:nvPr/>
            </p:nvSpPr>
            <p:spPr>
              <a:xfrm>
                <a:off x="4444202" y="1541157"/>
                <a:ext cx="24688" cy="18560"/>
              </a:xfrm>
              <a:custGeom>
                <a:avLst/>
                <a:gdLst/>
                <a:ahLst/>
                <a:cxnLst/>
                <a:rect l="l" t="t" r="r" b="b"/>
                <a:pathLst>
                  <a:path w="560" h="421" extrusionOk="0">
                    <a:moveTo>
                      <a:pt x="280" y="1"/>
                    </a:moveTo>
                    <a:cubicBezTo>
                      <a:pt x="226" y="1"/>
                      <a:pt x="173" y="21"/>
                      <a:pt x="131" y="63"/>
                    </a:cubicBezTo>
                    <a:cubicBezTo>
                      <a:pt x="0" y="194"/>
                      <a:pt x="95" y="420"/>
                      <a:pt x="286" y="420"/>
                    </a:cubicBezTo>
                    <a:cubicBezTo>
                      <a:pt x="464" y="420"/>
                      <a:pt x="560" y="194"/>
                      <a:pt x="429" y="63"/>
                    </a:cubicBezTo>
                    <a:cubicBezTo>
                      <a:pt x="387" y="21"/>
                      <a:pt x="334" y="1"/>
                      <a:pt x="280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</p:grp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BB694088-A6F1-D2C3-A23F-936731CC572F}"/>
                </a:ext>
              </a:extLst>
            </p:cNvPr>
            <p:cNvSpPr txBox="1"/>
            <p:nvPr/>
          </p:nvSpPr>
          <p:spPr>
            <a:xfrm>
              <a:off x="3324745" y="5555649"/>
              <a:ext cx="5306047" cy="825927"/>
            </a:xfrm>
            <a:prstGeom prst="roundRect">
              <a:avLst/>
            </a:prstGeom>
            <a:noFill/>
            <a:ln w="5715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en-US" sz="5000" b="1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Cả</a:t>
              </a:r>
              <a:r>
                <a:rPr lang="en-US" sz="5000" b="1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2 ý </a:t>
              </a:r>
              <a:r>
                <a:rPr lang="en-US" sz="5000" b="1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trên</a:t>
              </a:r>
              <a:endParaRPr lang="vi-VN" sz="5000" b="1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73" name="Google Shape;1408;p39">
            <a:extLst>
              <a:ext uri="{FF2B5EF4-FFF2-40B4-BE49-F238E27FC236}">
                <a16:creationId xmlns:a16="http://schemas.microsoft.com/office/drawing/2014/main" id="{3DB78013-004A-A39B-8FE8-1E94A8EE64F9}"/>
              </a:ext>
            </a:extLst>
          </p:cNvPr>
          <p:cNvGrpSpPr/>
          <p:nvPr/>
        </p:nvGrpSpPr>
        <p:grpSpPr>
          <a:xfrm flipH="1">
            <a:off x="7150118" y="5348371"/>
            <a:ext cx="1805754" cy="1610631"/>
            <a:chOff x="2178000" y="1370575"/>
            <a:chExt cx="1417475" cy="1417450"/>
          </a:xfrm>
        </p:grpSpPr>
        <p:sp>
          <p:nvSpPr>
            <p:cNvPr id="74" name="Google Shape;1409;p39">
              <a:extLst>
                <a:ext uri="{FF2B5EF4-FFF2-40B4-BE49-F238E27FC236}">
                  <a16:creationId xmlns:a16="http://schemas.microsoft.com/office/drawing/2014/main" id="{E0A2EBD2-C2A9-4D77-EEE9-4BB6F12FAF6E}"/>
                </a:ext>
              </a:extLst>
            </p:cNvPr>
            <p:cNvSpPr/>
            <p:nvPr/>
          </p:nvSpPr>
          <p:spPr>
            <a:xfrm>
              <a:off x="2437575" y="1615825"/>
              <a:ext cx="926925" cy="926925"/>
            </a:xfrm>
            <a:custGeom>
              <a:avLst/>
              <a:gdLst/>
              <a:ahLst/>
              <a:cxnLst/>
              <a:rect l="l" t="t" r="r" b="b"/>
              <a:pathLst>
                <a:path w="37077" h="37077" extrusionOk="0">
                  <a:moveTo>
                    <a:pt x="18538" y="1"/>
                  </a:moveTo>
                  <a:cubicBezTo>
                    <a:pt x="8299" y="1"/>
                    <a:pt x="0" y="8300"/>
                    <a:pt x="0" y="18539"/>
                  </a:cubicBezTo>
                  <a:cubicBezTo>
                    <a:pt x="0" y="28778"/>
                    <a:pt x="8299" y="37077"/>
                    <a:pt x="18538" y="37077"/>
                  </a:cubicBezTo>
                  <a:cubicBezTo>
                    <a:pt x="28778" y="37077"/>
                    <a:pt x="37076" y="28778"/>
                    <a:pt x="37076" y="18539"/>
                  </a:cubicBezTo>
                  <a:cubicBezTo>
                    <a:pt x="37076" y="8300"/>
                    <a:pt x="28778" y="1"/>
                    <a:pt x="18538" y="1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rgbClr val="FFC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75" name="Google Shape;1410;p39">
              <a:extLst>
                <a:ext uri="{FF2B5EF4-FFF2-40B4-BE49-F238E27FC236}">
                  <a16:creationId xmlns:a16="http://schemas.microsoft.com/office/drawing/2014/main" id="{E9B1DCC4-EDB2-4FB4-31A6-F80DD0377BBB}"/>
                </a:ext>
              </a:extLst>
            </p:cNvPr>
            <p:cNvSpPr/>
            <p:nvPr/>
          </p:nvSpPr>
          <p:spPr>
            <a:xfrm>
              <a:off x="2725998" y="1974523"/>
              <a:ext cx="37100" cy="73041"/>
            </a:xfrm>
            <a:custGeom>
              <a:avLst/>
              <a:gdLst/>
              <a:ahLst/>
              <a:cxnLst/>
              <a:rect l="l" t="t" r="r" b="b"/>
              <a:pathLst>
                <a:path w="1120" h="2205" extrusionOk="0">
                  <a:moveTo>
                    <a:pt x="547" y="1"/>
                  </a:moveTo>
                  <a:cubicBezTo>
                    <a:pt x="543" y="1"/>
                    <a:pt x="540" y="1"/>
                    <a:pt x="536" y="1"/>
                  </a:cubicBezTo>
                  <a:cubicBezTo>
                    <a:pt x="239" y="13"/>
                    <a:pt x="1" y="501"/>
                    <a:pt x="13" y="1120"/>
                  </a:cubicBezTo>
                  <a:cubicBezTo>
                    <a:pt x="24" y="1720"/>
                    <a:pt x="280" y="2204"/>
                    <a:pt x="573" y="2204"/>
                  </a:cubicBezTo>
                  <a:cubicBezTo>
                    <a:pt x="577" y="2204"/>
                    <a:pt x="581" y="2204"/>
                    <a:pt x="584" y="2204"/>
                  </a:cubicBezTo>
                  <a:cubicBezTo>
                    <a:pt x="882" y="2204"/>
                    <a:pt x="1120" y="1704"/>
                    <a:pt x="1108" y="1097"/>
                  </a:cubicBezTo>
                  <a:cubicBezTo>
                    <a:pt x="1096" y="496"/>
                    <a:pt x="840" y="1"/>
                    <a:pt x="547" y="1"/>
                  </a:cubicBezTo>
                  <a:close/>
                </a:path>
              </a:pathLst>
            </a:custGeom>
            <a:solidFill>
              <a:srgbClr val="804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76" name="Google Shape;1411;p39">
              <a:extLst>
                <a:ext uri="{FF2B5EF4-FFF2-40B4-BE49-F238E27FC236}">
                  <a16:creationId xmlns:a16="http://schemas.microsoft.com/office/drawing/2014/main" id="{25F41235-D773-CDFA-DA64-73F3FB662D29}"/>
                </a:ext>
              </a:extLst>
            </p:cNvPr>
            <p:cNvSpPr/>
            <p:nvPr/>
          </p:nvSpPr>
          <p:spPr>
            <a:xfrm>
              <a:off x="3037174" y="1967832"/>
              <a:ext cx="37100" cy="73405"/>
            </a:xfrm>
            <a:custGeom>
              <a:avLst/>
              <a:gdLst/>
              <a:ahLst/>
              <a:cxnLst/>
              <a:rect l="l" t="t" r="r" b="b"/>
              <a:pathLst>
                <a:path w="1120" h="2216" extrusionOk="0">
                  <a:moveTo>
                    <a:pt x="537" y="1"/>
                  </a:moveTo>
                  <a:cubicBezTo>
                    <a:pt x="239" y="13"/>
                    <a:pt x="1" y="513"/>
                    <a:pt x="25" y="1120"/>
                  </a:cubicBezTo>
                  <a:cubicBezTo>
                    <a:pt x="36" y="1727"/>
                    <a:pt x="286" y="2215"/>
                    <a:pt x="584" y="2215"/>
                  </a:cubicBezTo>
                  <a:cubicBezTo>
                    <a:pt x="894" y="2203"/>
                    <a:pt x="1120" y="1703"/>
                    <a:pt x="1108" y="1096"/>
                  </a:cubicBezTo>
                  <a:cubicBezTo>
                    <a:pt x="1096" y="501"/>
                    <a:pt x="846" y="1"/>
                    <a:pt x="537" y="1"/>
                  </a:cubicBezTo>
                  <a:close/>
                </a:path>
              </a:pathLst>
            </a:custGeom>
            <a:solidFill>
              <a:srgbClr val="804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77" name="Google Shape;1412;p39">
              <a:extLst>
                <a:ext uri="{FF2B5EF4-FFF2-40B4-BE49-F238E27FC236}">
                  <a16:creationId xmlns:a16="http://schemas.microsoft.com/office/drawing/2014/main" id="{D6388CF4-45D6-DFE9-B8A8-E0A7DF22E003}"/>
                </a:ext>
              </a:extLst>
            </p:cNvPr>
            <p:cNvSpPr/>
            <p:nvPr/>
          </p:nvSpPr>
          <p:spPr>
            <a:xfrm>
              <a:off x="2841173" y="2079427"/>
              <a:ext cx="120708" cy="48992"/>
            </a:xfrm>
            <a:custGeom>
              <a:avLst/>
              <a:gdLst/>
              <a:ahLst/>
              <a:cxnLst/>
              <a:rect l="l" t="t" r="r" b="b"/>
              <a:pathLst>
                <a:path w="3644" h="1479" extrusionOk="0">
                  <a:moveTo>
                    <a:pt x="3617" y="1"/>
                  </a:moveTo>
                  <a:cubicBezTo>
                    <a:pt x="3578" y="1"/>
                    <a:pt x="3458" y="223"/>
                    <a:pt x="3191" y="525"/>
                  </a:cubicBezTo>
                  <a:cubicBezTo>
                    <a:pt x="3036" y="704"/>
                    <a:pt x="2858" y="870"/>
                    <a:pt x="2655" y="989"/>
                  </a:cubicBezTo>
                  <a:cubicBezTo>
                    <a:pt x="2417" y="1144"/>
                    <a:pt x="2143" y="1228"/>
                    <a:pt x="1858" y="1251"/>
                  </a:cubicBezTo>
                  <a:cubicBezTo>
                    <a:pt x="1834" y="1252"/>
                    <a:pt x="1810" y="1253"/>
                    <a:pt x="1786" y="1253"/>
                  </a:cubicBezTo>
                  <a:cubicBezTo>
                    <a:pt x="1525" y="1253"/>
                    <a:pt x="1265" y="1193"/>
                    <a:pt x="1036" y="1073"/>
                  </a:cubicBezTo>
                  <a:cubicBezTo>
                    <a:pt x="822" y="978"/>
                    <a:pt x="631" y="835"/>
                    <a:pt x="465" y="668"/>
                  </a:cubicBezTo>
                  <a:cubicBezTo>
                    <a:pt x="192" y="384"/>
                    <a:pt x="82" y="143"/>
                    <a:pt x="41" y="143"/>
                  </a:cubicBezTo>
                  <a:cubicBezTo>
                    <a:pt x="39" y="143"/>
                    <a:pt x="38" y="143"/>
                    <a:pt x="36" y="144"/>
                  </a:cubicBezTo>
                  <a:cubicBezTo>
                    <a:pt x="0" y="156"/>
                    <a:pt x="60" y="418"/>
                    <a:pt x="334" y="775"/>
                  </a:cubicBezTo>
                  <a:cubicBezTo>
                    <a:pt x="500" y="978"/>
                    <a:pt x="703" y="1144"/>
                    <a:pt x="929" y="1263"/>
                  </a:cubicBezTo>
                  <a:cubicBezTo>
                    <a:pt x="1194" y="1407"/>
                    <a:pt x="1490" y="1479"/>
                    <a:pt x="1789" y="1479"/>
                  </a:cubicBezTo>
                  <a:cubicBezTo>
                    <a:pt x="1812" y="1479"/>
                    <a:pt x="1835" y="1478"/>
                    <a:pt x="1858" y="1478"/>
                  </a:cubicBezTo>
                  <a:cubicBezTo>
                    <a:pt x="2191" y="1466"/>
                    <a:pt x="2501" y="1359"/>
                    <a:pt x="2763" y="1168"/>
                  </a:cubicBezTo>
                  <a:cubicBezTo>
                    <a:pt x="2977" y="1025"/>
                    <a:pt x="3167" y="847"/>
                    <a:pt x="3322" y="632"/>
                  </a:cubicBezTo>
                  <a:cubicBezTo>
                    <a:pt x="3572" y="275"/>
                    <a:pt x="3644" y="13"/>
                    <a:pt x="3620" y="1"/>
                  </a:cubicBezTo>
                  <a:cubicBezTo>
                    <a:pt x="3619" y="1"/>
                    <a:pt x="3618" y="1"/>
                    <a:pt x="3617" y="1"/>
                  </a:cubicBezTo>
                  <a:close/>
                </a:path>
              </a:pathLst>
            </a:custGeom>
            <a:solidFill>
              <a:srgbClr val="804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78" name="Google Shape;1413;p39">
              <a:extLst>
                <a:ext uri="{FF2B5EF4-FFF2-40B4-BE49-F238E27FC236}">
                  <a16:creationId xmlns:a16="http://schemas.microsoft.com/office/drawing/2014/main" id="{E33FD95E-FCE9-B951-BAC9-EA711C87607B}"/>
                </a:ext>
              </a:extLst>
            </p:cNvPr>
            <p:cNvSpPr/>
            <p:nvPr/>
          </p:nvSpPr>
          <p:spPr>
            <a:xfrm>
              <a:off x="2644775" y="2060116"/>
              <a:ext cx="143564" cy="122331"/>
            </a:xfrm>
            <a:custGeom>
              <a:avLst/>
              <a:gdLst/>
              <a:ahLst/>
              <a:cxnLst/>
              <a:rect l="l" t="t" r="r" b="b"/>
              <a:pathLst>
                <a:path w="4334" h="3693" extrusionOk="0">
                  <a:moveTo>
                    <a:pt x="2182" y="0"/>
                  </a:moveTo>
                  <a:cubicBezTo>
                    <a:pt x="2165" y="0"/>
                    <a:pt x="2148" y="1"/>
                    <a:pt x="2131" y="1"/>
                  </a:cubicBezTo>
                  <a:cubicBezTo>
                    <a:pt x="941" y="25"/>
                    <a:pt x="0" y="870"/>
                    <a:pt x="24" y="1894"/>
                  </a:cubicBezTo>
                  <a:cubicBezTo>
                    <a:pt x="36" y="2891"/>
                    <a:pt x="984" y="3692"/>
                    <a:pt x="2151" y="3692"/>
                  </a:cubicBezTo>
                  <a:cubicBezTo>
                    <a:pt x="2168" y="3692"/>
                    <a:pt x="2186" y="3692"/>
                    <a:pt x="2203" y="3692"/>
                  </a:cubicBezTo>
                  <a:cubicBezTo>
                    <a:pt x="3393" y="3668"/>
                    <a:pt x="4334" y="2823"/>
                    <a:pt x="4322" y="1799"/>
                  </a:cubicBezTo>
                  <a:cubicBezTo>
                    <a:pt x="4299" y="801"/>
                    <a:pt x="3338" y="0"/>
                    <a:pt x="2182" y="0"/>
                  </a:cubicBezTo>
                  <a:close/>
                </a:path>
              </a:pathLst>
            </a:custGeom>
            <a:solidFill>
              <a:srgbClr val="EEA3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79" name="Google Shape;1414;p39">
              <a:extLst>
                <a:ext uri="{FF2B5EF4-FFF2-40B4-BE49-F238E27FC236}">
                  <a16:creationId xmlns:a16="http://schemas.microsoft.com/office/drawing/2014/main" id="{F40F5217-4D1F-D570-0AE1-BFF24E27FF93}"/>
                </a:ext>
              </a:extLst>
            </p:cNvPr>
            <p:cNvSpPr/>
            <p:nvPr/>
          </p:nvSpPr>
          <p:spPr>
            <a:xfrm>
              <a:off x="3015080" y="2052232"/>
              <a:ext cx="143994" cy="122728"/>
            </a:xfrm>
            <a:custGeom>
              <a:avLst/>
              <a:gdLst/>
              <a:ahLst/>
              <a:cxnLst/>
              <a:rect l="l" t="t" r="r" b="b"/>
              <a:pathLst>
                <a:path w="4347" h="3705" extrusionOk="0">
                  <a:moveTo>
                    <a:pt x="2183" y="0"/>
                  </a:moveTo>
                  <a:cubicBezTo>
                    <a:pt x="2166" y="0"/>
                    <a:pt x="2149" y="0"/>
                    <a:pt x="2132" y="1"/>
                  </a:cubicBezTo>
                  <a:cubicBezTo>
                    <a:pt x="953" y="25"/>
                    <a:pt x="1" y="870"/>
                    <a:pt x="25" y="1894"/>
                  </a:cubicBezTo>
                  <a:cubicBezTo>
                    <a:pt x="48" y="2903"/>
                    <a:pt x="997" y="3704"/>
                    <a:pt x="2164" y="3704"/>
                  </a:cubicBezTo>
                  <a:cubicBezTo>
                    <a:pt x="2181" y="3704"/>
                    <a:pt x="2198" y="3704"/>
                    <a:pt x="2216" y="3704"/>
                  </a:cubicBezTo>
                  <a:cubicBezTo>
                    <a:pt x="3394" y="3680"/>
                    <a:pt x="4347" y="2823"/>
                    <a:pt x="4323" y="1810"/>
                  </a:cubicBezTo>
                  <a:cubicBezTo>
                    <a:pt x="4299" y="801"/>
                    <a:pt x="3351" y="0"/>
                    <a:pt x="2183" y="0"/>
                  </a:cubicBezTo>
                  <a:close/>
                </a:path>
              </a:pathLst>
            </a:custGeom>
            <a:solidFill>
              <a:srgbClr val="EEA3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80" name="Google Shape;1415;p39">
              <a:extLst>
                <a:ext uri="{FF2B5EF4-FFF2-40B4-BE49-F238E27FC236}">
                  <a16:creationId xmlns:a16="http://schemas.microsoft.com/office/drawing/2014/main" id="{5E9B0588-9E9D-028B-2484-D2E7F38E768D}"/>
                </a:ext>
              </a:extLst>
            </p:cNvPr>
            <p:cNvSpPr/>
            <p:nvPr/>
          </p:nvSpPr>
          <p:spPr>
            <a:xfrm>
              <a:off x="2833150" y="1370575"/>
              <a:ext cx="166725" cy="183375"/>
            </a:xfrm>
            <a:custGeom>
              <a:avLst/>
              <a:gdLst/>
              <a:ahLst/>
              <a:cxnLst/>
              <a:rect l="l" t="t" r="r" b="b"/>
              <a:pathLst>
                <a:path w="6669" h="7335" extrusionOk="0">
                  <a:moveTo>
                    <a:pt x="3334" y="0"/>
                  </a:moveTo>
                  <a:lnTo>
                    <a:pt x="1" y="7334"/>
                  </a:lnTo>
                  <a:lnTo>
                    <a:pt x="6668" y="7334"/>
                  </a:lnTo>
                  <a:lnTo>
                    <a:pt x="3334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81" name="Google Shape;1416;p39">
              <a:extLst>
                <a:ext uri="{FF2B5EF4-FFF2-40B4-BE49-F238E27FC236}">
                  <a16:creationId xmlns:a16="http://schemas.microsoft.com/office/drawing/2014/main" id="{40652D12-C95E-7922-A523-C250832AD475}"/>
                </a:ext>
              </a:extLst>
            </p:cNvPr>
            <p:cNvSpPr/>
            <p:nvPr/>
          </p:nvSpPr>
          <p:spPr>
            <a:xfrm>
              <a:off x="2833150" y="2604650"/>
              <a:ext cx="166725" cy="183375"/>
            </a:xfrm>
            <a:custGeom>
              <a:avLst/>
              <a:gdLst/>
              <a:ahLst/>
              <a:cxnLst/>
              <a:rect l="l" t="t" r="r" b="b"/>
              <a:pathLst>
                <a:path w="6669" h="7335" extrusionOk="0">
                  <a:moveTo>
                    <a:pt x="1" y="0"/>
                  </a:moveTo>
                  <a:lnTo>
                    <a:pt x="3334" y="7335"/>
                  </a:lnTo>
                  <a:lnTo>
                    <a:pt x="6668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82" name="Google Shape;1417;p39">
              <a:extLst>
                <a:ext uri="{FF2B5EF4-FFF2-40B4-BE49-F238E27FC236}">
                  <a16:creationId xmlns:a16="http://schemas.microsoft.com/office/drawing/2014/main" id="{C743CFEC-8740-ED93-6B8B-A76A0F11E4AA}"/>
                </a:ext>
              </a:extLst>
            </p:cNvPr>
            <p:cNvSpPr/>
            <p:nvPr/>
          </p:nvSpPr>
          <p:spPr>
            <a:xfrm>
              <a:off x="3412100" y="1995950"/>
              <a:ext cx="183375" cy="166700"/>
            </a:xfrm>
            <a:custGeom>
              <a:avLst/>
              <a:gdLst/>
              <a:ahLst/>
              <a:cxnLst/>
              <a:rect l="l" t="t" r="r" b="b"/>
              <a:pathLst>
                <a:path w="7335" h="6668" extrusionOk="0">
                  <a:moveTo>
                    <a:pt x="0" y="0"/>
                  </a:moveTo>
                  <a:lnTo>
                    <a:pt x="0" y="6668"/>
                  </a:lnTo>
                  <a:lnTo>
                    <a:pt x="7334" y="3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83" name="Google Shape;1418;p39">
              <a:extLst>
                <a:ext uri="{FF2B5EF4-FFF2-40B4-BE49-F238E27FC236}">
                  <a16:creationId xmlns:a16="http://schemas.microsoft.com/office/drawing/2014/main" id="{9D8FAA9A-BEFC-6CDD-A7CC-1F56E2EB4037}"/>
                </a:ext>
              </a:extLst>
            </p:cNvPr>
            <p:cNvSpPr/>
            <p:nvPr/>
          </p:nvSpPr>
          <p:spPr>
            <a:xfrm>
              <a:off x="2178000" y="1995950"/>
              <a:ext cx="183400" cy="166700"/>
            </a:xfrm>
            <a:custGeom>
              <a:avLst/>
              <a:gdLst/>
              <a:ahLst/>
              <a:cxnLst/>
              <a:rect l="l" t="t" r="r" b="b"/>
              <a:pathLst>
                <a:path w="7336" h="6668" extrusionOk="0">
                  <a:moveTo>
                    <a:pt x="7335" y="0"/>
                  </a:moveTo>
                  <a:lnTo>
                    <a:pt x="1" y="3334"/>
                  </a:lnTo>
                  <a:lnTo>
                    <a:pt x="7335" y="6668"/>
                  </a:lnTo>
                  <a:lnTo>
                    <a:pt x="7335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84" name="Google Shape;1419;p39">
              <a:extLst>
                <a:ext uri="{FF2B5EF4-FFF2-40B4-BE49-F238E27FC236}">
                  <a16:creationId xmlns:a16="http://schemas.microsoft.com/office/drawing/2014/main" id="{F50FCBD0-B4D5-98D4-CEE8-F2AF480128CE}"/>
                </a:ext>
              </a:extLst>
            </p:cNvPr>
            <p:cNvSpPr/>
            <p:nvPr/>
          </p:nvSpPr>
          <p:spPr>
            <a:xfrm>
              <a:off x="2420900" y="1556900"/>
              <a:ext cx="188725" cy="188750"/>
            </a:xfrm>
            <a:custGeom>
              <a:avLst/>
              <a:gdLst/>
              <a:ahLst/>
              <a:cxnLst/>
              <a:rect l="l" t="t" r="r" b="b"/>
              <a:pathLst>
                <a:path w="7549" h="7550" extrusionOk="0">
                  <a:moveTo>
                    <a:pt x="0" y="1"/>
                  </a:moveTo>
                  <a:lnTo>
                    <a:pt x="2822" y="7549"/>
                  </a:lnTo>
                  <a:lnTo>
                    <a:pt x="7549" y="283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85" name="Google Shape;1420;p39">
              <a:extLst>
                <a:ext uri="{FF2B5EF4-FFF2-40B4-BE49-F238E27FC236}">
                  <a16:creationId xmlns:a16="http://schemas.microsoft.com/office/drawing/2014/main" id="{EA3525B7-3BCF-0019-EC65-BE21EDB3EAD6}"/>
                </a:ext>
              </a:extLst>
            </p:cNvPr>
            <p:cNvSpPr/>
            <p:nvPr/>
          </p:nvSpPr>
          <p:spPr>
            <a:xfrm>
              <a:off x="3234400" y="2370700"/>
              <a:ext cx="188725" cy="188725"/>
            </a:xfrm>
            <a:custGeom>
              <a:avLst/>
              <a:gdLst/>
              <a:ahLst/>
              <a:cxnLst/>
              <a:rect l="l" t="t" r="r" b="b"/>
              <a:pathLst>
                <a:path w="7549" h="7549" extrusionOk="0">
                  <a:moveTo>
                    <a:pt x="4727" y="0"/>
                  </a:moveTo>
                  <a:lnTo>
                    <a:pt x="0" y="4715"/>
                  </a:lnTo>
                  <a:lnTo>
                    <a:pt x="7549" y="7549"/>
                  </a:lnTo>
                  <a:lnTo>
                    <a:pt x="4727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86" name="Google Shape;1421;p39">
              <a:extLst>
                <a:ext uri="{FF2B5EF4-FFF2-40B4-BE49-F238E27FC236}">
                  <a16:creationId xmlns:a16="http://schemas.microsoft.com/office/drawing/2014/main" id="{E9E0EA5E-D0B0-E888-A249-98F3C9DD8748}"/>
                </a:ext>
              </a:extLst>
            </p:cNvPr>
            <p:cNvSpPr/>
            <p:nvPr/>
          </p:nvSpPr>
          <p:spPr>
            <a:xfrm>
              <a:off x="3213550" y="1578025"/>
              <a:ext cx="188750" cy="188750"/>
            </a:xfrm>
            <a:custGeom>
              <a:avLst/>
              <a:gdLst/>
              <a:ahLst/>
              <a:cxnLst/>
              <a:rect l="l" t="t" r="r" b="b"/>
              <a:pathLst>
                <a:path w="7550" h="7550" extrusionOk="0">
                  <a:moveTo>
                    <a:pt x="7549" y="1"/>
                  </a:moveTo>
                  <a:lnTo>
                    <a:pt x="1" y="2835"/>
                  </a:lnTo>
                  <a:lnTo>
                    <a:pt x="4716" y="7549"/>
                  </a:lnTo>
                  <a:lnTo>
                    <a:pt x="7549" y="1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87" name="Google Shape;1422;p39">
              <a:extLst>
                <a:ext uri="{FF2B5EF4-FFF2-40B4-BE49-F238E27FC236}">
                  <a16:creationId xmlns:a16="http://schemas.microsoft.com/office/drawing/2014/main" id="{AA0709D5-F805-2F9C-DD46-35810A679B3B}"/>
                </a:ext>
              </a:extLst>
            </p:cNvPr>
            <p:cNvSpPr/>
            <p:nvPr/>
          </p:nvSpPr>
          <p:spPr>
            <a:xfrm>
              <a:off x="2399775" y="2391825"/>
              <a:ext cx="188725" cy="188750"/>
            </a:xfrm>
            <a:custGeom>
              <a:avLst/>
              <a:gdLst/>
              <a:ahLst/>
              <a:cxnLst/>
              <a:rect l="l" t="t" r="r" b="b"/>
              <a:pathLst>
                <a:path w="7549" h="7550" extrusionOk="0">
                  <a:moveTo>
                    <a:pt x="2834" y="1"/>
                  </a:moveTo>
                  <a:lnTo>
                    <a:pt x="0" y="7549"/>
                  </a:lnTo>
                  <a:lnTo>
                    <a:pt x="0" y="7549"/>
                  </a:lnTo>
                  <a:lnTo>
                    <a:pt x="7549" y="4715"/>
                  </a:lnTo>
                  <a:lnTo>
                    <a:pt x="2834" y="1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</p:grpSp>
      <p:sp>
        <p:nvSpPr>
          <p:cNvPr id="88" name="Google Shape;118;p4">
            <a:extLst>
              <a:ext uri="{FF2B5EF4-FFF2-40B4-BE49-F238E27FC236}">
                <a16:creationId xmlns:a16="http://schemas.microsoft.com/office/drawing/2014/main" id="{C39E7FC2-C672-22A7-576E-01B384996314}"/>
              </a:ext>
            </a:extLst>
          </p:cNvPr>
          <p:cNvSpPr/>
          <p:nvPr/>
        </p:nvSpPr>
        <p:spPr>
          <a:xfrm rot="19980337">
            <a:off x="10096434" y="3778926"/>
            <a:ext cx="1621216" cy="1519206"/>
          </a:xfrm>
          <a:custGeom>
            <a:avLst/>
            <a:gdLst/>
            <a:ahLst/>
            <a:cxnLst/>
            <a:rect l="l" t="t" r="r" b="b"/>
            <a:pathLst>
              <a:path w="18027" h="15457" extrusionOk="0">
                <a:moveTo>
                  <a:pt x="6484" y="0"/>
                </a:moveTo>
                <a:cubicBezTo>
                  <a:pt x="6270" y="0"/>
                  <a:pt x="6046" y="42"/>
                  <a:pt x="5811" y="132"/>
                </a:cubicBezTo>
                <a:cubicBezTo>
                  <a:pt x="3465" y="1025"/>
                  <a:pt x="6502" y="6990"/>
                  <a:pt x="6406" y="7216"/>
                </a:cubicBezTo>
                <a:cubicBezTo>
                  <a:pt x="6299" y="7442"/>
                  <a:pt x="1" y="8906"/>
                  <a:pt x="1191" y="11514"/>
                </a:cubicBezTo>
                <a:cubicBezTo>
                  <a:pt x="1500" y="12194"/>
                  <a:pt x="2065" y="12444"/>
                  <a:pt x="2736" y="12444"/>
                </a:cubicBezTo>
                <a:cubicBezTo>
                  <a:pt x="4599" y="12444"/>
                  <a:pt x="7287" y="10521"/>
                  <a:pt x="7644" y="10521"/>
                </a:cubicBezTo>
                <a:cubicBezTo>
                  <a:pt x="7654" y="10521"/>
                  <a:pt x="7662" y="10523"/>
                  <a:pt x="7668" y="10526"/>
                </a:cubicBezTo>
                <a:cubicBezTo>
                  <a:pt x="7946" y="10654"/>
                  <a:pt x="9383" y="15457"/>
                  <a:pt x="11790" y="15457"/>
                </a:cubicBezTo>
                <a:cubicBezTo>
                  <a:pt x="12066" y="15457"/>
                  <a:pt x="12355" y="15393"/>
                  <a:pt x="12657" y="15252"/>
                </a:cubicBezTo>
                <a:cubicBezTo>
                  <a:pt x="15586" y="13871"/>
                  <a:pt x="11550" y="9014"/>
                  <a:pt x="11633" y="8775"/>
                </a:cubicBezTo>
                <a:cubicBezTo>
                  <a:pt x="11717" y="8549"/>
                  <a:pt x="18027" y="6620"/>
                  <a:pt x="16812" y="4358"/>
                </a:cubicBezTo>
                <a:cubicBezTo>
                  <a:pt x="16512" y="3790"/>
                  <a:pt x="15959" y="3579"/>
                  <a:pt x="15293" y="3579"/>
                </a:cubicBezTo>
                <a:cubicBezTo>
                  <a:pt x="13348" y="3579"/>
                  <a:pt x="10443" y="5387"/>
                  <a:pt x="10096" y="5387"/>
                </a:cubicBezTo>
                <a:cubicBezTo>
                  <a:pt x="10087" y="5387"/>
                  <a:pt x="10079" y="5385"/>
                  <a:pt x="10073" y="5382"/>
                </a:cubicBezTo>
                <a:cubicBezTo>
                  <a:pt x="9920" y="5284"/>
                  <a:pt x="8893" y="0"/>
                  <a:pt x="6484" y="0"/>
                </a:cubicBezTo>
                <a:close/>
              </a:path>
            </a:pathLst>
          </a:custGeom>
          <a:solidFill>
            <a:srgbClr val="EE452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83B73637-19EF-5921-1E42-389A820AC7C0}"/>
              </a:ext>
            </a:extLst>
          </p:cNvPr>
          <p:cNvGrpSpPr/>
          <p:nvPr/>
        </p:nvGrpSpPr>
        <p:grpSpPr>
          <a:xfrm>
            <a:off x="-693571" y="178312"/>
            <a:ext cx="13579140" cy="2441764"/>
            <a:chOff x="-693571" y="178312"/>
            <a:chExt cx="13579140" cy="2441764"/>
          </a:xfrm>
        </p:grpSpPr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3923BDC0-3D5D-48C4-FF66-71F3448BA661}"/>
                </a:ext>
              </a:extLst>
            </p:cNvPr>
            <p:cNvSpPr/>
            <p:nvPr/>
          </p:nvSpPr>
          <p:spPr>
            <a:xfrm>
              <a:off x="-693571" y="258857"/>
              <a:ext cx="13579140" cy="1719865"/>
            </a:xfrm>
            <a:prstGeom prst="rect">
              <a:avLst/>
            </a:prstGeom>
            <a:solidFill>
              <a:srgbClr val="00B0F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b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4CEE564C-A8A5-6870-4574-2129AD93069F}"/>
                </a:ext>
              </a:extLst>
            </p:cNvPr>
            <p:cNvSpPr txBox="1"/>
            <p:nvPr/>
          </p:nvSpPr>
          <p:spPr>
            <a:xfrm>
              <a:off x="2243470" y="722392"/>
              <a:ext cx="9435549" cy="646986"/>
            </a:xfrm>
            <a:prstGeom prst="roundRect">
              <a:avLst/>
            </a:prstGeom>
            <a:noFill/>
            <a:ln w="5715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Em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hãy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cho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biết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tình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huống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nào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có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thể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gây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bỏng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?</a:t>
              </a:r>
              <a:endParaRPr lang="vi-VN" sz="6000" b="1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pic>
          <p:nvPicPr>
            <p:cNvPr id="92" name="Picture 91">
              <a:hlinkClick r:id="rId5" action="ppaction://hlinksldjump"/>
              <a:extLst>
                <a:ext uri="{FF2B5EF4-FFF2-40B4-BE49-F238E27FC236}">
                  <a16:creationId xmlns:a16="http://schemas.microsoft.com/office/drawing/2014/main" id="{2A3EF10B-3930-5300-0B4A-C2BA5DD4DCF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0144" y="178312"/>
              <a:ext cx="2134160" cy="2441764"/>
            </a:xfrm>
            <a:prstGeom prst="rect">
              <a:avLst/>
            </a:prstGeom>
          </p:spPr>
        </p:pic>
      </p:grpSp>
      <p:sp>
        <p:nvSpPr>
          <p:cNvPr id="93" name="Google Shape;118;p4">
            <a:extLst>
              <a:ext uri="{FF2B5EF4-FFF2-40B4-BE49-F238E27FC236}">
                <a16:creationId xmlns:a16="http://schemas.microsoft.com/office/drawing/2014/main" id="{9BF39718-F33C-E810-1C12-00541A0F59D7}"/>
              </a:ext>
            </a:extLst>
          </p:cNvPr>
          <p:cNvSpPr/>
          <p:nvPr/>
        </p:nvSpPr>
        <p:spPr>
          <a:xfrm rot="19980337">
            <a:off x="6824457" y="2263698"/>
            <a:ext cx="1621216" cy="1519206"/>
          </a:xfrm>
          <a:custGeom>
            <a:avLst/>
            <a:gdLst/>
            <a:ahLst/>
            <a:cxnLst/>
            <a:rect l="l" t="t" r="r" b="b"/>
            <a:pathLst>
              <a:path w="18027" h="15457" extrusionOk="0">
                <a:moveTo>
                  <a:pt x="6484" y="0"/>
                </a:moveTo>
                <a:cubicBezTo>
                  <a:pt x="6270" y="0"/>
                  <a:pt x="6046" y="42"/>
                  <a:pt x="5811" y="132"/>
                </a:cubicBezTo>
                <a:cubicBezTo>
                  <a:pt x="3465" y="1025"/>
                  <a:pt x="6502" y="6990"/>
                  <a:pt x="6406" y="7216"/>
                </a:cubicBezTo>
                <a:cubicBezTo>
                  <a:pt x="6299" y="7442"/>
                  <a:pt x="1" y="8906"/>
                  <a:pt x="1191" y="11514"/>
                </a:cubicBezTo>
                <a:cubicBezTo>
                  <a:pt x="1500" y="12194"/>
                  <a:pt x="2065" y="12444"/>
                  <a:pt x="2736" y="12444"/>
                </a:cubicBezTo>
                <a:cubicBezTo>
                  <a:pt x="4599" y="12444"/>
                  <a:pt x="7287" y="10521"/>
                  <a:pt x="7644" y="10521"/>
                </a:cubicBezTo>
                <a:cubicBezTo>
                  <a:pt x="7654" y="10521"/>
                  <a:pt x="7662" y="10523"/>
                  <a:pt x="7668" y="10526"/>
                </a:cubicBezTo>
                <a:cubicBezTo>
                  <a:pt x="7946" y="10654"/>
                  <a:pt x="9383" y="15457"/>
                  <a:pt x="11790" y="15457"/>
                </a:cubicBezTo>
                <a:cubicBezTo>
                  <a:pt x="12066" y="15457"/>
                  <a:pt x="12355" y="15393"/>
                  <a:pt x="12657" y="15252"/>
                </a:cubicBezTo>
                <a:cubicBezTo>
                  <a:pt x="15586" y="13871"/>
                  <a:pt x="11550" y="9014"/>
                  <a:pt x="11633" y="8775"/>
                </a:cubicBezTo>
                <a:cubicBezTo>
                  <a:pt x="11717" y="8549"/>
                  <a:pt x="18027" y="6620"/>
                  <a:pt x="16812" y="4358"/>
                </a:cubicBezTo>
                <a:cubicBezTo>
                  <a:pt x="16512" y="3790"/>
                  <a:pt x="15959" y="3579"/>
                  <a:pt x="15293" y="3579"/>
                </a:cubicBezTo>
                <a:cubicBezTo>
                  <a:pt x="13348" y="3579"/>
                  <a:pt x="10443" y="5387"/>
                  <a:pt x="10096" y="5387"/>
                </a:cubicBezTo>
                <a:cubicBezTo>
                  <a:pt x="10087" y="5387"/>
                  <a:pt x="10079" y="5385"/>
                  <a:pt x="10073" y="5382"/>
                </a:cubicBezTo>
                <a:cubicBezTo>
                  <a:pt x="9920" y="5284"/>
                  <a:pt x="8893" y="0"/>
                  <a:pt x="6484" y="0"/>
                </a:cubicBezTo>
                <a:close/>
              </a:path>
            </a:pathLst>
          </a:custGeom>
          <a:solidFill>
            <a:srgbClr val="EE452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531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</p:childTnLst>
        </p:cTn>
      </p:par>
    </p:tnLst>
    <p:bldLst>
      <p:bldP spid="88" grpId="0" animBg="1"/>
      <p:bldP spid="9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5C7728C-8EB7-18C5-3657-CB8101523B3D}"/>
              </a:ext>
            </a:extLst>
          </p:cNvPr>
          <p:cNvGrpSpPr/>
          <p:nvPr/>
        </p:nvGrpSpPr>
        <p:grpSpPr>
          <a:xfrm>
            <a:off x="1892879" y="3745122"/>
            <a:ext cx="8546543" cy="1364750"/>
            <a:chOff x="2098496" y="3659454"/>
            <a:chExt cx="8546543" cy="1198789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E718C65D-D74C-7816-5ACB-942427DB70EC}"/>
                </a:ext>
              </a:extLst>
            </p:cNvPr>
            <p:cNvSpPr/>
            <p:nvPr/>
          </p:nvSpPr>
          <p:spPr>
            <a:xfrm>
              <a:off x="2228688" y="3801319"/>
              <a:ext cx="8416351" cy="1056924"/>
            </a:xfrm>
            <a:custGeom>
              <a:avLst/>
              <a:gdLst>
                <a:gd name="connsiteX0" fmla="*/ 0 w 8416351"/>
                <a:gd name="connsiteY0" fmla="*/ 176158 h 1056924"/>
                <a:gd name="connsiteX1" fmla="*/ 176158 w 8416351"/>
                <a:gd name="connsiteY1" fmla="*/ 0 h 1056924"/>
                <a:gd name="connsiteX2" fmla="*/ 8240193 w 8416351"/>
                <a:gd name="connsiteY2" fmla="*/ 0 h 1056924"/>
                <a:gd name="connsiteX3" fmla="*/ 8416351 w 8416351"/>
                <a:gd name="connsiteY3" fmla="*/ 176158 h 1056924"/>
                <a:gd name="connsiteX4" fmla="*/ 8416351 w 8416351"/>
                <a:gd name="connsiteY4" fmla="*/ 880766 h 1056924"/>
                <a:gd name="connsiteX5" fmla="*/ 8240193 w 8416351"/>
                <a:gd name="connsiteY5" fmla="*/ 1056924 h 1056924"/>
                <a:gd name="connsiteX6" fmla="*/ 176158 w 8416351"/>
                <a:gd name="connsiteY6" fmla="*/ 1056924 h 1056924"/>
                <a:gd name="connsiteX7" fmla="*/ 0 w 8416351"/>
                <a:gd name="connsiteY7" fmla="*/ 880766 h 1056924"/>
                <a:gd name="connsiteX8" fmla="*/ 0 w 8416351"/>
                <a:gd name="connsiteY8" fmla="*/ 176158 h 105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16351" h="1056924" fill="none" extrusionOk="0">
                  <a:moveTo>
                    <a:pt x="0" y="176158"/>
                  </a:moveTo>
                  <a:cubicBezTo>
                    <a:pt x="7893" y="86111"/>
                    <a:pt x="87871" y="12775"/>
                    <a:pt x="176158" y="0"/>
                  </a:cubicBezTo>
                  <a:cubicBezTo>
                    <a:pt x="3287664" y="-168267"/>
                    <a:pt x="7429709" y="-42953"/>
                    <a:pt x="8240193" y="0"/>
                  </a:cubicBezTo>
                  <a:cubicBezTo>
                    <a:pt x="8338451" y="1100"/>
                    <a:pt x="8416199" y="76805"/>
                    <a:pt x="8416351" y="176158"/>
                  </a:cubicBezTo>
                  <a:cubicBezTo>
                    <a:pt x="8447587" y="400663"/>
                    <a:pt x="8400357" y="608119"/>
                    <a:pt x="8416351" y="880766"/>
                  </a:cubicBezTo>
                  <a:cubicBezTo>
                    <a:pt x="8419209" y="975368"/>
                    <a:pt x="8344736" y="1073000"/>
                    <a:pt x="8240193" y="1056924"/>
                  </a:cubicBezTo>
                  <a:cubicBezTo>
                    <a:pt x="5621790" y="1125149"/>
                    <a:pt x="3127106" y="1067800"/>
                    <a:pt x="176158" y="1056924"/>
                  </a:cubicBezTo>
                  <a:cubicBezTo>
                    <a:pt x="80438" y="1059435"/>
                    <a:pt x="14419" y="970632"/>
                    <a:pt x="0" y="880766"/>
                  </a:cubicBezTo>
                  <a:cubicBezTo>
                    <a:pt x="2431" y="685142"/>
                    <a:pt x="20249" y="458778"/>
                    <a:pt x="0" y="176158"/>
                  </a:cubicBezTo>
                  <a:close/>
                </a:path>
                <a:path w="8416351" h="1056924" stroke="0" extrusionOk="0">
                  <a:moveTo>
                    <a:pt x="0" y="176158"/>
                  </a:moveTo>
                  <a:cubicBezTo>
                    <a:pt x="-1824" y="70834"/>
                    <a:pt x="77632" y="2937"/>
                    <a:pt x="176158" y="0"/>
                  </a:cubicBezTo>
                  <a:cubicBezTo>
                    <a:pt x="3423790" y="163917"/>
                    <a:pt x="5828000" y="128764"/>
                    <a:pt x="8240193" y="0"/>
                  </a:cubicBezTo>
                  <a:cubicBezTo>
                    <a:pt x="8345984" y="5674"/>
                    <a:pt x="8417788" y="84358"/>
                    <a:pt x="8416351" y="176158"/>
                  </a:cubicBezTo>
                  <a:cubicBezTo>
                    <a:pt x="8468870" y="513959"/>
                    <a:pt x="8372524" y="656074"/>
                    <a:pt x="8416351" y="880766"/>
                  </a:cubicBezTo>
                  <a:cubicBezTo>
                    <a:pt x="8408151" y="993363"/>
                    <a:pt x="8337518" y="1059432"/>
                    <a:pt x="8240193" y="1056924"/>
                  </a:cubicBezTo>
                  <a:cubicBezTo>
                    <a:pt x="7110429" y="1034942"/>
                    <a:pt x="3876525" y="982036"/>
                    <a:pt x="176158" y="1056924"/>
                  </a:cubicBezTo>
                  <a:cubicBezTo>
                    <a:pt x="95668" y="1050394"/>
                    <a:pt x="-2288" y="982049"/>
                    <a:pt x="0" y="880766"/>
                  </a:cubicBezTo>
                  <a:cubicBezTo>
                    <a:pt x="47304" y="724577"/>
                    <a:pt x="4060" y="391678"/>
                    <a:pt x="0" y="176158"/>
                  </a:cubicBezTo>
                  <a:close/>
                </a:path>
              </a:pathLst>
            </a:custGeom>
            <a:ln w="38100">
              <a:extLst>
                <a:ext uri="{C807C97D-BFC1-408E-A445-0C87EB9F89A2}">
                  <ask:lineSketchStyleProps xmlns:ask="http://schemas.microsoft.com/office/drawing/2018/sketchyshapes" sd="1872881490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3200" b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grpSp>
          <p:nvGrpSpPr>
            <p:cNvPr id="5" name="Google Shape;282;p27">
              <a:extLst>
                <a:ext uri="{FF2B5EF4-FFF2-40B4-BE49-F238E27FC236}">
                  <a16:creationId xmlns:a16="http://schemas.microsoft.com/office/drawing/2014/main" id="{77E08772-5916-2053-FDE1-BBC19C1267FE}"/>
                </a:ext>
              </a:extLst>
            </p:cNvPr>
            <p:cNvGrpSpPr/>
            <p:nvPr/>
          </p:nvGrpSpPr>
          <p:grpSpPr>
            <a:xfrm rot="-488383">
              <a:off x="2098496" y="3659454"/>
              <a:ext cx="1094690" cy="1171482"/>
              <a:chOff x="2769810" y="1396779"/>
              <a:chExt cx="508124" cy="605419"/>
            </a:xfrm>
          </p:grpSpPr>
          <p:sp>
            <p:nvSpPr>
              <p:cNvPr id="7" name="Google Shape;283;p27">
                <a:extLst>
                  <a:ext uri="{FF2B5EF4-FFF2-40B4-BE49-F238E27FC236}">
                    <a16:creationId xmlns:a16="http://schemas.microsoft.com/office/drawing/2014/main" id="{DB94704F-6478-D41A-BA32-AF025259FED4}"/>
                  </a:ext>
                </a:extLst>
              </p:cNvPr>
              <p:cNvSpPr/>
              <p:nvPr/>
            </p:nvSpPr>
            <p:spPr>
              <a:xfrm>
                <a:off x="2769810" y="1396779"/>
                <a:ext cx="508124" cy="605419"/>
              </a:xfrm>
              <a:custGeom>
                <a:avLst/>
                <a:gdLst/>
                <a:ahLst/>
                <a:cxnLst/>
                <a:rect l="l" t="t" r="r" b="b"/>
                <a:pathLst>
                  <a:path w="11526" h="13733" extrusionOk="0">
                    <a:moveTo>
                      <a:pt x="6561" y="3755"/>
                    </a:moveTo>
                    <a:cubicBezTo>
                      <a:pt x="7763" y="3755"/>
                      <a:pt x="8239" y="4243"/>
                      <a:pt x="8239" y="5076"/>
                    </a:cubicBezTo>
                    <a:cubicBezTo>
                      <a:pt x="8239" y="5922"/>
                      <a:pt x="7763" y="6422"/>
                      <a:pt x="6561" y="6422"/>
                    </a:cubicBezTo>
                    <a:lnTo>
                      <a:pt x="4536" y="6422"/>
                    </a:lnTo>
                    <a:lnTo>
                      <a:pt x="4536" y="3755"/>
                    </a:lnTo>
                    <a:close/>
                    <a:moveTo>
                      <a:pt x="6703" y="8636"/>
                    </a:moveTo>
                    <a:cubicBezTo>
                      <a:pt x="7811" y="8636"/>
                      <a:pt x="8525" y="9077"/>
                      <a:pt x="8525" y="10053"/>
                    </a:cubicBezTo>
                    <a:cubicBezTo>
                      <a:pt x="8525" y="11089"/>
                      <a:pt x="7870" y="11518"/>
                      <a:pt x="6703" y="11518"/>
                    </a:cubicBezTo>
                    <a:lnTo>
                      <a:pt x="4536" y="11518"/>
                    </a:lnTo>
                    <a:lnTo>
                      <a:pt x="4536" y="8636"/>
                    </a:lnTo>
                    <a:close/>
                    <a:moveTo>
                      <a:pt x="2279" y="0"/>
                    </a:moveTo>
                    <a:cubicBezTo>
                      <a:pt x="2117" y="0"/>
                      <a:pt x="1951" y="32"/>
                      <a:pt x="1786" y="100"/>
                    </a:cubicBezTo>
                    <a:cubicBezTo>
                      <a:pt x="834" y="492"/>
                      <a:pt x="726" y="1790"/>
                      <a:pt x="1584" y="2350"/>
                    </a:cubicBezTo>
                    <a:cubicBezTo>
                      <a:pt x="1536" y="2528"/>
                      <a:pt x="1500" y="2719"/>
                      <a:pt x="1500" y="2909"/>
                    </a:cubicBezTo>
                    <a:lnTo>
                      <a:pt x="1500" y="10768"/>
                    </a:lnTo>
                    <a:cubicBezTo>
                      <a:pt x="1358" y="10672"/>
                      <a:pt x="1179" y="10625"/>
                      <a:pt x="1012" y="10625"/>
                    </a:cubicBezTo>
                    <a:cubicBezTo>
                      <a:pt x="417" y="10637"/>
                      <a:pt x="0" y="11208"/>
                      <a:pt x="179" y="11768"/>
                    </a:cubicBezTo>
                    <a:cubicBezTo>
                      <a:pt x="295" y="12167"/>
                      <a:pt x="650" y="12409"/>
                      <a:pt x="1024" y="12409"/>
                    </a:cubicBezTo>
                    <a:cubicBezTo>
                      <a:pt x="1185" y="12409"/>
                      <a:pt x="1350" y="12365"/>
                      <a:pt x="1500" y="12268"/>
                    </a:cubicBezTo>
                    <a:lnTo>
                      <a:pt x="1500" y="12363"/>
                    </a:lnTo>
                    <a:cubicBezTo>
                      <a:pt x="1500" y="13256"/>
                      <a:pt x="1989" y="13732"/>
                      <a:pt x="2882" y="13732"/>
                    </a:cubicBezTo>
                    <a:lnTo>
                      <a:pt x="7132" y="13732"/>
                    </a:lnTo>
                    <a:cubicBezTo>
                      <a:pt x="9894" y="13732"/>
                      <a:pt x="11525" y="12303"/>
                      <a:pt x="11525" y="10089"/>
                    </a:cubicBezTo>
                    <a:cubicBezTo>
                      <a:pt x="11514" y="8529"/>
                      <a:pt x="10406" y="7600"/>
                      <a:pt x="8978" y="7339"/>
                    </a:cubicBezTo>
                    <a:lnTo>
                      <a:pt x="8978" y="7291"/>
                    </a:lnTo>
                    <a:cubicBezTo>
                      <a:pt x="10478" y="6827"/>
                      <a:pt x="11133" y="5838"/>
                      <a:pt x="11133" y="4588"/>
                    </a:cubicBezTo>
                    <a:cubicBezTo>
                      <a:pt x="11144" y="3790"/>
                      <a:pt x="10811" y="3017"/>
                      <a:pt x="10216" y="2481"/>
                    </a:cubicBezTo>
                    <a:cubicBezTo>
                      <a:pt x="11192" y="2147"/>
                      <a:pt x="11383" y="838"/>
                      <a:pt x="10537" y="242"/>
                    </a:cubicBezTo>
                    <a:cubicBezTo>
                      <a:pt x="10306" y="80"/>
                      <a:pt x="10051" y="6"/>
                      <a:pt x="9802" y="6"/>
                    </a:cubicBezTo>
                    <a:cubicBezTo>
                      <a:pt x="9141" y="6"/>
                      <a:pt x="8525" y="526"/>
                      <a:pt x="8525" y="1278"/>
                    </a:cubicBezTo>
                    <a:cubicBezTo>
                      <a:pt x="8525" y="1421"/>
                      <a:pt x="8549" y="1552"/>
                      <a:pt x="8597" y="1683"/>
                    </a:cubicBezTo>
                    <a:cubicBezTo>
                      <a:pt x="8144" y="1588"/>
                      <a:pt x="7668" y="1540"/>
                      <a:pt x="7203" y="1540"/>
                    </a:cubicBezTo>
                    <a:lnTo>
                      <a:pt x="3524" y="1540"/>
                    </a:lnTo>
                    <a:cubicBezTo>
                      <a:pt x="3702" y="713"/>
                      <a:pt x="3049" y="0"/>
                      <a:pt x="2279" y="0"/>
                    </a:cubicBezTo>
                    <a:close/>
                  </a:path>
                </a:pathLst>
              </a:custGeom>
              <a:solidFill>
                <a:srgbClr val="DD895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8" name="Google Shape;284;p27">
                <a:extLst>
                  <a:ext uri="{FF2B5EF4-FFF2-40B4-BE49-F238E27FC236}">
                    <a16:creationId xmlns:a16="http://schemas.microsoft.com/office/drawing/2014/main" id="{094E0672-2C37-3374-B456-B72C2535738E}"/>
                  </a:ext>
                </a:extLst>
              </p:cNvPr>
              <p:cNvSpPr/>
              <p:nvPr/>
            </p:nvSpPr>
            <p:spPr>
              <a:xfrm>
                <a:off x="2828046" y="1421599"/>
                <a:ext cx="73534" cy="63438"/>
              </a:xfrm>
              <a:custGeom>
                <a:avLst/>
                <a:gdLst/>
                <a:ahLst/>
                <a:cxnLst/>
                <a:rect l="l" t="t" r="r" b="b"/>
                <a:pathLst>
                  <a:path w="1668" h="1439" extrusionOk="0">
                    <a:moveTo>
                      <a:pt x="953" y="1"/>
                    </a:moveTo>
                    <a:cubicBezTo>
                      <a:pt x="322" y="1"/>
                      <a:pt x="1" y="775"/>
                      <a:pt x="453" y="1227"/>
                    </a:cubicBezTo>
                    <a:cubicBezTo>
                      <a:pt x="599" y="1373"/>
                      <a:pt x="778" y="1439"/>
                      <a:pt x="952" y="1439"/>
                    </a:cubicBezTo>
                    <a:cubicBezTo>
                      <a:pt x="1318" y="1439"/>
                      <a:pt x="1668" y="1151"/>
                      <a:pt x="1668" y="715"/>
                    </a:cubicBezTo>
                    <a:cubicBezTo>
                      <a:pt x="1668" y="322"/>
                      <a:pt x="1346" y="1"/>
                      <a:pt x="953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9" name="Google Shape;285;p27">
                <a:extLst>
                  <a:ext uri="{FF2B5EF4-FFF2-40B4-BE49-F238E27FC236}">
                    <a16:creationId xmlns:a16="http://schemas.microsoft.com/office/drawing/2014/main" id="{41178987-6C4E-6985-3B60-1A0113D8E94B}"/>
                  </a:ext>
                </a:extLst>
              </p:cNvPr>
              <p:cNvSpPr/>
              <p:nvPr/>
            </p:nvSpPr>
            <p:spPr>
              <a:xfrm>
                <a:off x="3159786" y="1421599"/>
                <a:ext cx="73534" cy="63218"/>
              </a:xfrm>
              <a:custGeom>
                <a:avLst/>
                <a:gdLst/>
                <a:ahLst/>
                <a:cxnLst/>
                <a:rect l="l" t="t" r="r" b="b"/>
                <a:pathLst>
                  <a:path w="1668" h="1434" extrusionOk="0">
                    <a:moveTo>
                      <a:pt x="953" y="1"/>
                    </a:moveTo>
                    <a:cubicBezTo>
                      <a:pt x="310" y="1"/>
                      <a:pt x="1" y="775"/>
                      <a:pt x="441" y="1227"/>
                    </a:cubicBezTo>
                    <a:cubicBezTo>
                      <a:pt x="587" y="1369"/>
                      <a:pt x="766" y="1433"/>
                      <a:pt x="942" y="1433"/>
                    </a:cubicBezTo>
                    <a:cubicBezTo>
                      <a:pt x="1312" y="1433"/>
                      <a:pt x="1667" y="1151"/>
                      <a:pt x="1667" y="715"/>
                    </a:cubicBezTo>
                    <a:cubicBezTo>
                      <a:pt x="1667" y="322"/>
                      <a:pt x="1346" y="1"/>
                      <a:pt x="953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0" name="Google Shape;286;p27">
                <a:extLst>
                  <a:ext uri="{FF2B5EF4-FFF2-40B4-BE49-F238E27FC236}">
                    <a16:creationId xmlns:a16="http://schemas.microsoft.com/office/drawing/2014/main" id="{21CF15B3-10AD-937E-2EE4-0CBBA9E204C0}"/>
                  </a:ext>
                </a:extLst>
              </p:cNvPr>
              <p:cNvSpPr/>
              <p:nvPr/>
            </p:nvSpPr>
            <p:spPr>
              <a:xfrm>
                <a:off x="2860581" y="1494559"/>
                <a:ext cx="392136" cy="477705"/>
              </a:xfrm>
              <a:custGeom>
                <a:avLst/>
                <a:gdLst/>
                <a:ahLst/>
                <a:cxnLst/>
                <a:rect l="l" t="t" r="r" b="b"/>
                <a:pathLst>
                  <a:path w="8895" h="10836" extrusionOk="0">
                    <a:moveTo>
                      <a:pt x="4537" y="1120"/>
                    </a:moveTo>
                    <a:cubicBezTo>
                      <a:pt x="5621" y="1120"/>
                      <a:pt x="6561" y="1644"/>
                      <a:pt x="6502" y="3156"/>
                    </a:cubicBezTo>
                    <a:cubicBezTo>
                      <a:pt x="6478" y="3894"/>
                      <a:pt x="5609" y="4597"/>
                      <a:pt x="4537" y="4597"/>
                    </a:cubicBezTo>
                    <a:lnTo>
                      <a:pt x="2168" y="4597"/>
                    </a:lnTo>
                    <a:lnTo>
                      <a:pt x="2168" y="1120"/>
                    </a:lnTo>
                    <a:close/>
                    <a:moveTo>
                      <a:pt x="4621" y="6109"/>
                    </a:moveTo>
                    <a:cubicBezTo>
                      <a:pt x="5609" y="6109"/>
                      <a:pt x="6680" y="6347"/>
                      <a:pt x="6680" y="7764"/>
                    </a:cubicBezTo>
                    <a:cubicBezTo>
                      <a:pt x="6680" y="9431"/>
                      <a:pt x="5621" y="9633"/>
                      <a:pt x="4597" y="9633"/>
                    </a:cubicBezTo>
                    <a:lnTo>
                      <a:pt x="2168" y="9633"/>
                    </a:lnTo>
                    <a:lnTo>
                      <a:pt x="2192" y="6109"/>
                    </a:lnTo>
                    <a:close/>
                    <a:moveTo>
                      <a:pt x="1215" y="1"/>
                    </a:moveTo>
                    <a:cubicBezTo>
                      <a:pt x="430" y="1"/>
                      <a:pt x="1" y="429"/>
                      <a:pt x="1" y="1227"/>
                    </a:cubicBezTo>
                    <a:lnTo>
                      <a:pt x="1" y="9621"/>
                    </a:lnTo>
                    <a:cubicBezTo>
                      <a:pt x="1" y="10407"/>
                      <a:pt x="430" y="10836"/>
                      <a:pt x="1215" y="10836"/>
                    </a:cubicBezTo>
                    <a:lnTo>
                      <a:pt x="4990" y="10836"/>
                    </a:lnTo>
                    <a:cubicBezTo>
                      <a:pt x="7442" y="10836"/>
                      <a:pt x="8895" y="9562"/>
                      <a:pt x="8895" y="7597"/>
                    </a:cubicBezTo>
                    <a:cubicBezTo>
                      <a:pt x="8895" y="6216"/>
                      <a:pt x="7919" y="5382"/>
                      <a:pt x="6645" y="5156"/>
                    </a:cubicBezTo>
                    <a:lnTo>
                      <a:pt x="6645" y="5109"/>
                    </a:lnTo>
                    <a:cubicBezTo>
                      <a:pt x="7978" y="4692"/>
                      <a:pt x="8550" y="3823"/>
                      <a:pt x="8550" y="2715"/>
                    </a:cubicBezTo>
                    <a:cubicBezTo>
                      <a:pt x="8550" y="1156"/>
                      <a:pt x="7359" y="1"/>
                      <a:pt x="5061" y="1"/>
                    </a:cubicBezTo>
                    <a:close/>
                  </a:path>
                </a:pathLst>
              </a:custGeom>
              <a:solidFill>
                <a:srgbClr val="EEA38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1" name="Google Shape;287;p27">
                <a:extLst>
                  <a:ext uri="{FF2B5EF4-FFF2-40B4-BE49-F238E27FC236}">
                    <a16:creationId xmlns:a16="http://schemas.microsoft.com/office/drawing/2014/main" id="{F76146D1-B047-517C-1A5D-FB91DDD17E95}"/>
                  </a:ext>
                </a:extLst>
              </p:cNvPr>
              <p:cNvSpPr/>
              <p:nvPr/>
            </p:nvSpPr>
            <p:spPr>
              <a:xfrm>
                <a:off x="2929354" y="1508225"/>
                <a:ext cx="42057" cy="35841"/>
              </a:xfrm>
              <a:custGeom>
                <a:avLst/>
                <a:gdLst/>
                <a:ahLst/>
                <a:cxnLst/>
                <a:rect l="l" t="t" r="r" b="b"/>
                <a:pathLst>
                  <a:path w="954" h="813" extrusionOk="0">
                    <a:moveTo>
                      <a:pt x="548" y="0"/>
                    </a:moveTo>
                    <a:cubicBezTo>
                      <a:pt x="191" y="0"/>
                      <a:pt x="1" y="441"/>
                      <a:pt x="263" y="691"/>
                    </a:cubicBezTo>
                    <a:cubicBezTo>
                      <a:pt x="343" y="775"/>
                      <a:pt x="444" y="813"/>
                      <a:pt x="543" y="813"/>
                    </a:cubicBezTo>
                    <a:cubicBezTo>
                      <a:pt x="751" y="813"/>
                      <a:pt x="953" y="647"/>
                      <a:pt x="953" y="405"/>
                    </a:cubicBezTo>
                    <a:cubicBezTo>
                      <a:pt x="953" y="179"/>
                      <a:pt x="775" y="0"/>
                      <a:pt x="548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2" name="Google Shape;288;p27">
                <a:extLst>
                  <a:ext uri="{FF2B5EF4-FFF2-40B4-BE49-F238E27FC236}">
                    <a16:creationId xmlns:a16="http://schemas.microsoft.com/office/drawing/2014/main" id="{7F9BBD56-6DC3-D24A-3DC5-428D295B3DE3}"/>
                  </a:ext>
                </a:extLst>
              </p:cNvPr>
              <p:cNvSpPr/>
              <p:nvPr/>
            </p:nvSpPr>
            <p:spPr>
              <a:xfrm>
                <a:off x="3105209" y="1508225"/>
                <a:ext cx="42013" cy="35841"/>
              </a:xfrm>
              <a:custGeom>
                <a:avLst/>
                <a:gdLst/>
                <a:ahLst/>
                <a:cxnLst/>
                <a:rect l="l" t="t" r="r" b="b"/>
                <a:pathLst>
                  <a:path w="953" h="813" extrusionOk="0">
                    <a:moveTo>
                      <a:pt x="548" y="0"/>
                    </a:moveTo>
                    <a:cubicBezTo>
                      <a:pt x="191" y="0"/>
                      <a:pt x="0" y="441"/>
                      <a:pt x="262" y="691"/>
                    </a:cubicBezTo>
                    <a:cubicBezTo>
                      <a:pt x="343" y="775"/>
                      <a:pt x="443" y="813"/>
                      <a:pt x="542" y="813"/>
                    </a:cubicBezTo>
                    <a:cubicBezTo>
                      <a:pt x="750" y="813"/>
                      <a:pt x="953" y="647"/>
                      <a:pt x="953" y="405"/>
                    </a:cubicBezTo>
                    <a:cubicBezTo>
                      <a:pt x="953" y="179"/>
                      <a:pt x="774" y="0"/>
                      <a:pt x="548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3" name="Google Shape;289;p27">
                <a:extLst>
                  <a:ext uri="{FF2B5EF4-FFF2-40B4-BE49-F238E27FC236}">
                    <a16:creationId xmlns:a16="http://schemas.microsoft.com/office/drawing/2014/main" id="{81A6834D-88DA-95AC-3CED-A922D641FC5F}"/>
                  </a:ext>
                </a:extLst>
              </p:cNvPr>
              <p:cNvSpPr/>
              <p:nvPr/>
            </p:nvSpPr>
            <p:spPr>
              <a:xfrm>
                <a:off x="3021756" y="1509284"/>
                <a:ext cx="43732" cy="31521"/>
              </a:xfrm>
              <a:custGeom>
                <a:avLst/>
                <a:gdLst/>
                <a:ahLst/>
                <a:cxnLst/>
                <a:rect l="l" t="t" r="r" b="b"/>
                <a:pathLst>
                  <a:path w="992" h="715" extrusionOk="0">
                    <a:moveTo>
                      <a:pt x="465" y="0"/>
                    </a:moveTo>
                    <a:cubicBezTo>
                      <a:pt x="429" y="0"/>
                      <a:pt x="405" y="12"/>
                      <a:pt x="393" y="36"/>
                    </a:cubicBezTo>
                    <a:lnTo>
                      <a:pt x="36" y="560"/>
                    </a:lnTo>
                    <a:cubicBezTo>
                      <a:pt x="0" y="607"/>
                      <a:pt x="12" y="667"/>
                      <a:pt x="60" y="703"/>
                    </a:cubicBezTo>
                    <a:cubicBezTo>
                      <a:pt x="72" y="715"/>
                      <a:pt x="95" y="715"/>
                      <a:pt x="107" y="715"/>
                    </a:cubicBezTo>
                    <a:cubicBezTo>
                      <a:pt x="143" y="715"/>
                      <a:pt x="179" y="703"/>
                      <a:pt x="203" y="667"/>
                    </a:cubicBezTo>
                    <a:lnTo>
                      <a:pt x="476" y="262"/>
                    </a:lnTo>
                    <a:lnTo>
                      <a:pt x="786" y="679"/>
                    </a:lnTo>
                    <a:cubicBezTo>
                      <a:pt x="798" y="702"/>
                      <a:pt x="818" y="712"/>
                      <a:pt x="840" y="712"/>
                    </a:cubicBezTo>
                    <a:cubicBezTo>
                      <a:pt x="906" y="712"/>
                      <a:pt x="992" y="623"/>
                      <a:pt x="929" y="560"/>
                    </a:cubicBezTo>
                    <a:lnTo>
                      <a:pt x="548" y="36"/>
                    </a:lnTo>
                    <a:cubicBezTo>
                      <a:pt x="524" y="12"/>
                      <a:pt x="500" y="0"/>
                      <a:pt x="465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4" name="Google Shape;290;p27">
                <a:extLst>
                  <a:ext uri="{FF2B5EF4-FFF2-40B4-BE49-F238E27FC236}">
                    <a16:creationId xmlns:a16="http://schemas.microsoft.com/office/drawing/2014/main" id="{35B61BB7-1123-7134-7170-11DFCB5D062C}"/>
                  </a:ext>
                </a:extLst>
              </p:cNvPr>
              <p:cNvSpPr/>
              <p:nvPr/>
            </p:nvSpPr>
            <p:spPr>
              <a:xfrm>
                <a:off x="2882139" y="1536572"/>
                <a:ext cx="65643" cy="37825"/>
              </a:xfrm>
              <a:custGeom>
                <a:avLst/>
                <a:gdLst/>
                <a:ahLst/>
                <a:cxnLst/>
                <a:rect l="l" t="t" r="r" b="b"/>
                <a:pathLst>
                  <a:path w="1489" h="858" extrusionOk="0">
                    <a:moveTo>
                      <a:pt x="738" y="0"/>
                    </a:moveTo>
                    <a:cubicBezTo>
                      <a:pt x="334" y="0"/>
                      <a:pt x="0" y="191"/>
                      <a:pt x="0" y="429"/>
                    </a:cubicBezTo>
                    <a:cubicBezTo>
                      <a:pt x="0" y="667"/>
                      <a:pt x="334" y="858"/>
                      <a:pt x="738" y="858"/>
                    </a:cubicBezTo>
                    <a:cubicBezTo>
                      <a:pt x="1155" y="858"/>
                      <a:pt x="1488" y="667"/>
                      <a:pt x="1488" y="429"/>
                    </a:cubicBezTo>
                    <a:cubicBezTo>
                      <a:pt x="1488" y="191"/>
                      <a:pt x="1155" y="0"/>
                      <a:pt x="738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5" name="Google Shape;291;p27">
                <a:extLst>
                  <a:ext uri="{FF2B5EF4-FFF2-40B4-BE49-F238E27FC236}">
                    <a16:creationId xmlns:a16="http://schemas.microsoft.com/office/drawing/2014/main" id="{563C3D10-3E77-3982-CADB-D8BF4650399A}"/>
                  </a:ext>
                </a:extLst>
              </p:cNvPr>
              <p:cNvSpPr/>
              <p:nvPr/>
            </p:nvSpPr>
            <p:spPr>
              <a:xfrm>
                <a:off x="3136156" y="1536572"/>
                <a:ext cx="65687" cy="37825"/>
              </a:xfrm>
              <a:custGeom>
                <a:avLst/>
                <a:gdLst/>
                <a:ahLst/>
                <a:cxnLst/>
                <a:rect l="l" t="t" r="r" b="b"/>
                <a:pathLst>
                  <a:path w="1490" h="858" extrusionOk="0">
                    <a:moveTo>
                      <a:pt x="751" y="0"/>
                    </a:moveTo>
                    <a:cubicBezTo>
                      <a:pt x="334" y="0"/>
                      <a:pt x="1" y="191"/>
                      <a:pt x="1" y="429"/>
                    </a:cubicBezTo>
                    <a:cubicBezTo>
                      <a:pt x="1" y="667"/>
                      <a:pt x="334" y="858"/>
                      <a:pt x="751" y="858"/>
                    </a:cubicBezTo>
                    <a:cubicBezTo>
                      <a:pt x="1156" y="858"/>
                      <a:pt x="1489" y="667"/>
                      <a:pt x="1489" y="429"/>
                    </a:cubicBezTo>
                    <a:cubicBezTo>
                      <a:pt x="1489" y="191"/>
                      <a:pt x="1156" y="0"/>
                      <a:pt x="751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6" name="Google Shape;292;p27">
                <a:extLst>
                  <a:ext uri="{FF2B5EF4-FFF2-40B4-BE49-F238E27FC236}">
                    <a16:creationId xmlns:a16="http://schemas.microsoft.com/office/drawing/2014/main" id="{FD2ADBE1-5E6C-89E1-016D-5F30DC56E6A8}"/>
                  </a:ext>
                </a:extLst>
              </p:cNvPr>
              <p:cNvSpPr/>
              <p:nvPr/>
            </p:nvSpPr>
            <p:spPr>
              <a:xfrm>
                <a:off x="2975555" y="1646255"/>
                <a:ext cx="133357" cy="80147"/>
              </a:xfrm>
              <a:custGeom>
                <a:avLst/>
                <a:gdLst/>
                <a:ahLst/>
                <a:cxnLst/>
                <a:rect l="l" t="t" r="r" b="b"/>
                <a:pathLst>
                  <a:path w="3025" h="1818" extrusionOk="0">
                    <a:moveTo>
                      <a:pt x="317" y="1"/>
                    </a:moveTo>
                    <a:cubicBezTo>
                      <a:pt x="221" y="1"/>
                      <a:pt x="143" y="77"/>
                      <a:pt x="84" y="239"/>
                    </a:cubicBezTo>
                    <a:cubicBezTo>
                      <a:pt x="0" y="465"/>
                      <a:pt x="203" y="918"/>
                      <a:pt x="203" y="918"/>
                    </a:cubicBezTo>
                    <a:cubicBezTo>
                      <a:pt x="203" y="918"/>
                      <a:pt x="12" y="1441"/>
                      <a:pt x="84" y="1584"/>
                    </a:cubicBezTo>
                    <a:cubicBezTo>
                      <a:pt x="139" y="1704"/>
                      <a:pt x="231" y="1817"/>
                      <a:pt x="341" y="1817"/>
                    </a:cubicBezTo>
                    <a:cubicBezTo>
                      <a:pt x="373" y="1817"/>
                      <a:pt x="406" y="1808"/>
                      <a:pt x="441" y="1787"/>
                    </a:cubicBezTo>
                    <a:lnTo>
                      <a:pt x="1251" y="1322"/>
                    </a:lnTo>
                    <a:cubicBezTo>
                      <a:pt x="1335" y="1345"/>
                      <a:pt x="1422" y="1357"/>
                      <a:pt x="1509" y="1357"/>
                    </a:cubicBezTo>
                    <a:cubicBezTo>
                      <a:pt x="1606" y="1357"/>
                      <a:pt x="1704" y="1342"/>
                      <a:pt x="1798" y="1310"/>
                    </a:cubicBezTo>
                    <a:lnTo>
                      <a:pt x="2644" y="1787"/>
                    </a:lnTo>
                    <a:cubicBezTo>
                      <a:pt x="2680" y="1806"/>
                      <a:pt x="2718" y="1815"/>
                      <a:pt x="2755" y="1815"/>
                    </a:cubicBezTo>
                    <a:cubicBezTo>
                      <a:pt x="2873" y="1815"/>
                      <a:pt x="2980" y="1721"/>
                      <a:pt x="2989" y="1584"/>
                    </a:cubicBezTo>
                    <a:cubicBezTo>
                      <a:pt x="3025" y="1418"/>
                      <a:pt x="2894" y="918"/>
                      <a:pt x="2894" y="918"/>
                    </a:cubicBezTo>
                    <a:cubicBezTo>
                      <a:pt x="2941" y="691"/>
                      <a:pt x="2977" y="465"/>
                      <a:pt x="2989" y="239"/>
                    </a:cubicBezTo>
                    <a:cubicBezTo>
                      <a:pt x="2989" y="102"/>
                      <a:pt x="2878" y="8"/>
                      <a:pt x="2756" y="8"/>
                    </a:cubicBezTo>
                    <a:cubicBezTo>
                      <a:pt x="2719" y="8"/>
                      <a:pt x="2680" y="17"/>
                      <a:pt x="2644" y="36"/>
                    </a:cubicBezTo>
                    <a:lnTo>
                      <a:pt x="1810" y="525"/>
                    </a:lnTo>
                    <a:cubicBezTo>
                      <a:pt x="1766" y="454"/>
                      <a:pt x="1635" y="418"/>
                      <a:pt x="1508" y="418"/>
                    </a:cubicBezTo>
                    <a:cubicBezTo>
                      <a:pt x="1397" y="418"/>
                      <a:pt x="1288" y="446"/>
                      <a:pt x="1239" y="501"/>
                    </a:cubicBezTo>
                    <a:lnTo>
                      <a:pt x="441" y="36"/>
                    </a:lnTo>
                    <a:cubicBezTo>
                      <a:pt x="397" y="13"/>
                      <a:pt x="356" y="1"/>
                      <a:pt x="317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4648481-D0DD-291A-C0E5-163B725D0665}"/>
                </a:ext>
              </a:extLst>
            </p:cNvPr>
            <p:cNvSpPr txBox="1"/>
            <p:nvPr/>
          </p:nvSpPr>
          <p:spPr>
            <a:xfrm>
              <a:off x="3441704" y="3953966"/>
              <a:ext cx="5306047" cy="568309"/>
            </a:xfrm>
            <a:prstGeom prst="roundRect">
              <a:avLst/>
            </a:prstGeom>
            <a:noFill/>
            <a:ln w="5715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vi-VN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Để lửa gần bình ga.</a:t>
              </a:r>
              <a:endParaRPr lang="vi-VN" sz="7200" b="1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A6F5C37-E4DB-14E6-4292-CB7292ED28ED}"/>
              </a:ext>
            </a:extLst>
          </p:cNvPr>
          <p:cNvGrpSpPr/>
          <p:nvPr/>
        </p:nvGrpSpPr>
        <p:grpSpPr>
          <a:xfrm>
            <a:off x="573990" y="2142550"/>
            <a:ext cx="8819884" cy="1507248"/>
            <a:chOff x="1861723" y="2134893"/>
            <a:chExt cx="8819884" cy="1270717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C1EDA571-16CA-58F5-FE50-2E94174476BD}"/>
                </a:ext>
              </a:extLst>
            </p:cNvPr>
            <p:cNvSpPr/>
            <p:nvPr/>
          </p:nvSpPr>
          <p:spPr>
            <a:xfrm>
              <a:off x="2265256" y="2348686"/>
              <a:ext cx="8416351" cy="1056924"/>
            </a:xfrm>
            <a:custGeom>
              <a:avLst/>
              <a:gdLst>
                <a:gd name="connsiteX0" fmla="*/ 0 w 8416351"/>
                <a:gd name="connsiteY0" fmla="*/ 176158 h 1056924"/>
                <a:gd name="connsiteX1" fmla="*/ 176158 w 8416351"/>
                <a:gd name="connsiteY1" fmla="*/ 0 h 1056924"/>
                <a:gd name="connsiteX2" fmla="*/ 8240193 w 8416351"/>
                <a:gd name="connsiteY2" fmla="*/ 0 h 1056924"/>
                <a:gd name="connsiteX3" fmla="*/ 8416351 w 8416351"/>
                <a:gd name="connsiteY3" fmla="*/ 176158 h 1056924"/>
                <a:gd name="connsiteX4" fmla="*/ 8416351 w 8416351"/>
                <a:gd name="connsiteY4" fmla="*/ 880766 h 1056924"/>
                <a:gd name="connsiteX5" fmla="*/ 8240193 w 8416351"/>
                <a:gd name="connsiteY5" fmla="*/ 1056924 h 1056924"/>
                <a:gd name="connsiteX6" fmla="*/ 176158 w 8416351"/>
                <a:gd name="connsiteY6" fmla="*/ 1056924 h 1056924"/>
                <a:gd name="connsiteX7" fmla="*/ 0 w 8416351"/>
                <a:gd name="connsiteY7" fmla="*/ 880766 h 1056924"/>
                <a:gd name="connsiteX8" fmla="*/ 0 w 8416351"/>
                <a:gd name="connsiteY8" fmla="*/ 176158 h 105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16351" h="1056924" fill="none" extrusionOk="0">
                  <a:moveTo>
                    <a:pt x="0" y="176158"/>
                  </a:moveTo>
                  <a:cubicBezTo>
                    <a:pt x="7893" y="86111"/>
                    <a:pt x="87871" y="12775"/>
                    <a:pt x="176158" y="0"/>
                  </a:cubicBezTo>
                  <a:cubicBezTo>
                    <a:pt x="3287664" y="-168267"/>
                    <a:pt x="7429709" y="-42953"/>
                    <a:pt x="8240193" y="0"/>
                  </a:cubicBezTo>
                  <a:cubicBezTo>
                    <a:pt x="8338451" y="1100"/>
                    <a:pt x="8416199" y="76805"/>
                    <a:pt x="8416351" y="176158"/>
                  </a:cubicBezTo>
                  <a:cubicBezTo>
                    <a:pt x="8447587" y="400663"/>
                    <a:pt x="8400357" y="608119"/>
                    <a:pt x="8416351" y="880766"/>
                  </a:cubicBezTo>
                  <a:cubicBezTo>
                    <a:pt x="8419209" y="975368"/>
                    <a:pt x="8344736" y="1073000"/>
                    <a:pt x="8240193" y="1056924"/>
                  </a:cubicBezTo>
                  <a:cubicBezTo>
                    <a:pt x="5621790" y="1125149"/>
                    <a:pt x="3127106" y="1067800"/>
                    <a:pt x="176158" y="1056924"/>
                  </a:cubicBezTo>
                  <a:cubicBezTo>
                    <a:pt x="80438" y="1059435"/>
                    <a:pt x="14419" y="970632"/>
                    <a:pt x="0" y="880766"/>
                  </a:cubicBezTo>
                  <a:cubicBezTo>
                    <a:pt x="2431" y="685142"/>
                    <a:pt x="20249" y="458778"/>
                    <a:pt x="0" y="176158"/>
                  </a:cubicBezTo>
                  <a:close/>
                </a:path>
                <a:path w="8416351" h="1056924" stroke="0" extrusionOk="0">
                  <a:moveTo>
                    <a:pt x="0" y="176158"/>
                  </a:moveTo>
                  <a:cubicBezTo>
                    <a:pt x="-1824" y="70834"/>
                    <a:pt x="77632" y="2937"/>
                    <a:pt x="176158" y="0"/>
                  </a:cubicBezTo>
                  <a:cubicBezTo>
                    <a:pt x="3423790" y="163917"/>
                    <a:pt x="5828000" y="128764"/>
                    <a:pt x="8240193" y="0"/>
                  </a:cubicBezTo>
                  <a:cubicBezTo>
                    <a:pt x="8345984" y="5674"/>
                    <a:pt x="8417788" y="84358"/>
                    <a:pt x="8416351" y="176158"/>
                  </a:cubicBezTo>
                  <a:cubicBezTo>
                    <a:pt x="8468870" y="513959"/>
                    <a:pt x="8372524" y="656074"/>
                    <a:pt x="8416351" y="880766"/>
                  </a:cubicBezTo>
                  <a:cubicBezTo>
                    <a:pt x="8408151" y="993363"/>
                    <a:pt x="8337518" y="1059432"/>
                    <a:pt x="8240193" y="1056924"/>
                  </a:cubicBezTo>
                  <a:cubicBezTo>
                    <a:pt x="7110429" y="1034942"/>
                    <a:pt x="3876525" y="982036"/>
                    <a:pt x="176158" y="1056924"/>
                  </a:cubicBezTo>
                  <a:cubicBezTo>
                    <a:pt x="95668" y="1050394"/>
                    <a:pt x="-2288" y="982049"/>
                    <a:pt x="0" y="880766"/>
                  </a:cubicBezTo>
                  <a:cubicBezTo>
                    <a:pt x="47304" y="724577"/>
                    <a:pt x="4060" y="391678"/>
                    <a:pt x="0" y="176158"/>
                  </a:cubicBezTo>
                  <a:close/>
                </a:path>
              </a:pathLst>
            </a:custGeom>
            <a:ln w="38100">
              <a:extLst>
                <a:ext uri="{C807C97D-BFC1-408E-A445-0C87EB9F89A2}">
                  <ask:lineSketchStyleProps xmlns:ask="http://schemas.microsoft.com/office/drawing/2018/sketchyshapes" sd="1872881490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3200" b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grpSp>
          <p:nvGrpSpPr>
            <p:cNvPr id="19" name="Google Shape;438;p31">
              <a:extLst>
                <a:ext uri="{FF2B5EF4-FFF2-40B4-BE49-F238E27FC236}">
                  <a16:creationId xmlns:a16="http://schemas.microsoft.com/office/drawing/2014/main" id="{94DC93C6-EF22-C961-B255-8C69580D2E5F}"/>
                </a:ext>
              </a:extLst>
            </p:cNvPr>
            <p:cNvGrpSpPr/>
            <p:nvPr/>
          </p:nvGrpSpPr>
          <p:grpSpPr>
            <a:xfrm>
              <a:off x="1861723" y="2134893"/>
              <a:ext cx="1371125" cy="1248645"/>
              <a:chOff x="1702688" y="1359262"/>
              <a:chExt cx="519674" cy="648887"/>
            </a:xfrm>
          </p:grpSpPr>
          <p:sp>
            <p:nvSpPr>
              <p:cNvPr id="21" name="Google Shape;439;p31">
                <a:extLst>
                  <a:ext uri="{FF2B5EF4-FFF2-40B4-BE49-F238E27FC236}">
                    <a16:creationId xmlns:a16="http://schemas.microsoft.com/office/drawing/2014/main" id="{55CE42A6-C69D-8C94-E0DB-D65A349AC1D0}"/>
                  </a:ext>
                </a:extLst>
              </p:cNvPr>
              <p:cNvSpPr/>
              <p:nvPr/>
            </p:nvSpPr>
            <p:spPr>
              <a:xfrm>
                <a:off x="1702688" y="1792926"/>
                <a:ext cx="73402" cy="71197"/>
              </a:xfrm>
              <a:custGeom>
                <a:avLst/>
                <a:gdLst/>
                <a:ahLst/>
                <a:cxnLst/>
                <a:rect l="l" t="t" r="r" b="b"/>
                <a:pathLst>
                  <a:path w="1665" h="1615" extrusionOk="0">
                    <a:moveTo>
                      <a:pt x="399" y="0"/>
                    </a:moveTo>
                    <a:cubicBezTo>
                      <a:pt x="389" y="0"/>
                      <a:pt x="379" y="3"/>
                      <a:pt x="370" y="8"/>
                    </a:cubicBezTo>
                    <a:cubicBezTo>
                      <a:pt x="346" y="19"/>
                      <a:pt x="334" y="55"/>
                      <a:pt x="346" y="79"/>
                    </a:cubicBezTo>
                    <a:lnTo>
                      <a:pt x="477" y="317"/>
                    </a:lnTo>
                    <a:cubicBezTo>
                      <a:pt x="429" y="341"/>
                      <a:pt x="394" y="389"/>
                      <a:pt x="370" y="436"/>
                    </a:cubicBezTo>
                    <a:lnTo>
                      <a:pt x="72" y="424"/>
                    </a:lnTo>
                    <a:cubicBezTo>
                      <a:pt x="13" y="424"/>
                      <a:pt x="1" y="508"/>
                      <a:pt x="60" y="519"/>
                    </a:cubicBezTo>
                    <a:lnTo>
                      <a:pt x="346" y="543"/>
                    </a:lnTo>
                    <a:cubicBezTo>
                      <a:pt x="334" y="579"/>
                      <a:pt x="334" y="615"/>
                      <a:pt x="346" y="650"/>
                    </a:cubicBezTo>
                    <a:cubicBezTo>
                      <a:pt x="377" y="785"/>
                      <a:pt x="507" y="884"/>
                      <a:pt x="650" y="884"/>
                    </a:cubicBezTo>
                    <a:cubicBezTo>
                      <a:pt x="672" y="884"/>
                      <a:pt x="693" y="881"/>
                      <a:pt x="715" y="877"/>
                    </a:cubicBezTo>
                    <a:cubicBezTo>
                      <a:pt x="715" y="877"/>
                      <a:pt x="715" y="889"/>
                      <a:pt x="715" y="900"/>
                    </a:cubicBezTo>
                    <a:cubicBezTo>
                      <a:pt x="376" y="1017"/>
                      <a:pt x="499" y="1483"/>
                      <a:pt x="799" y="1483"/>
                    </a:cubicBezTo>
                    <a:cubicBezTo>
                      <a:pt x="836" y="1483"/>
                      <a:pt x="876" y="1476"/>
                      <a:pt x="918" y="1460"/>
                    </a:cubicBezTo>
                    <a:cubicBezTo>
                      <a:pt x="965" y="1448"/>
                      <a:pt x="1025" y="1424"/>
                      <a:pt x="1060" y="1377"/>
                    </a:cubicBezTo>
                    <a:lnTo>
                      <a:pt x="1334" y="1603"/>
                    </a:lnTo>
                    <a:cubicBezTo>
                      <a:pt x="1346" y="1603"/>
                      <a:pt x="1358" y="1615"/>
                      <a:pt x="1370" y="1615"/>
                    </a:cubicBezTo>
                    <a:cubicBezTo>
                      <a:pt x="1382" y="1615"/>
                      <a:pt x="1394" y="1603"/>
                      <a:pt x="1406" y="1591"/>
                    </a:cubicBezTo>
                    <a:cubicBezTo>
                      <a:pt x="1418" y="1579"/>
                      <a:pt x="1418" y="1543"/>
                      <a:pt x="1406" y="1531"/>
                    </a:cubicBezTo>
                    <a:lnTo>
                      <a:pt x="1120" y="1293"/>
                    </a:lnTo>
                    <a:cubicBezTo>
                      <a:pt x="1132" y="1281"/>
                      <a:pt x="1132" y="1258"/>
                      <a:pt x="1144" y="1246"/>
                    </a:cubicBezTo>
                    <a:lnTo>
                      <a:pt x="1525" y="1305"/>
                    </a:lnTo>
                    <a:lnTo>
                      <a:pt x="1537" y="1305"/>
                    </a:lnTo>
                    <a:cubicBezTo>
                      <a:pt x="1561" y="1305"/>
                      <a:pt x="1572" y="1293"/>
                      <a:pt x="1584" y="1270"/>
                    </a:cubicBezTo>
                    <a:cubicBezTo>
                      <a:pt x="1584" y="1246"/>
                      <a:pt x="1572" y="1222"/>
                      <a:pt x="1537" y="1210"/>
                    </a:cubicBezTo>
                    <a:lnTo>
                      <a:pt x="1144" y="1150"/>
                    </a:lnTo>
                    <a:cubicBezTo>
                      <a:pt x="1144" y="1127"/>
                      <a:pt x="1144" y="1115"/>
                      <a:pt x="1144" y="1103"/>
                    </a:cubicBezTo>
                    <a:cubicBezTo>
                      <a:pt x="1144" y="1067"/>
                      <a:pt x="1132" y="1043"/>
                      <a:pt x="1108" y="1020"/>
                    </a:cubicBezTo>
                    <a:cubicBezTo>
                      <a:pt x="1144" y="996"/>
                      <a:pt x="1168" y="960"/>
                      <a:pt x="1180" y="924"/>
                    </a:cubicBezTo>
                    <a:lnTo>
                      <a:pt x="1537" y="1031"/>
                    </a:lnTo>
                    <a:lnTo>
                      <a:pt x="1561" y="1031"/>
                    </a:lnTo>
                    <a:cubicBezTo>
                      <a:pt x="1572" y="1031"/>
                      <a:pt x="1596" y="1020"/>
                      <a:pt x="1596" y="1008"/>
                    </a:cubicBezTo>
                    <a:cubicBezTo>
                      <a:pt x="1608" y="984"/>
                      <a:pt x="1596" y="948"/>
                      <a:pt x="1572" y="948"/>
                    </a:cubicBezTo>
                    <a:lnTo>
                      <a:pt x="1191" y="829"/>
                    </a:lnTo>
                    <a:cubicBezTo>
                      <a:pt x="1191" y="817"/>
                      <a:pt x="1191" y="793"/>
                      <a:pt x="1191" y="781"/>
                    </a:cubicBezTo>
                    <a:lnTo>
                      <a:pt x="1608" y="698"/>
                    </a:lnTo>
                    <a:cubicBezTo>
                      <a:pt x="1664" y="687"/>
                      <a:pt x="1646" y="602"/>
                      <a:pt x="1594" y="602"/>
                    </a:cubicBezTo>
                    <a:cubicBezTo>
                      <a:pt x="1591" y="602"/>
                      <a:pt x="1588" y="602"/>
                      <a:pt x="1584" y="603"/>
                    </a:cubicBezTo>
                    <a:lnTo>
                      <a:pt x="1180" y="698"/>
                    </a:lnTo>
                    <a:cubicBezTo>
                      <a:pt x="1168" y="698"/>
                      <a:pt x="1168" y="698"/>
                      <a:pt x="1156" y="710"/>
                    </a:cubicBezTo>
                    <a:lnTo>
                      <a:pt x="1310" y="484"/>
                    </a:lnTo>
                    <a:cubicBezTo>
                      <a:pt x="1328" y="450"/>
                      <a:pt x="1302" y="422"/>
                      <a:pt x="1273" y="422"/>
                    </a:cubicBezTo>
                    <a:cubicBezTo>
                      <a:pt x="1261" y="422"/>
                      <a:pt x="1249" y="426"/>
                      <a:pt x="1239" y="436"/>
                    </a:cubicBezTo>
                    <a:lnTo>
                      <a:pt x="1096" y="650"/>
                    </a:lnTo>
                    <a:cubicBezTo>
                      <a:pt x="1049" y="615"/>
                      <a:pt x="1001" y="603"/>
                      <a:pt x="941" y="603"/>
                    </a:cubicBezTo>
                    <a:cubicBezTo>
                      <a:pt x="953" y="567"/>
                      <a:pt x="953" y="531"/>
                      <a:pt x="941" y="496"/>
                    </a:cubicBezTo>
                    <a:cubicBezTo>
                      <a:pt x="911" y="352"/>
                      <a:pt x="783" y="262"/>
                      <a:pt x="642" y="262"/>
                    </a:cubicBezTo>
                    <a:cubicBezTo>
                      <a:pt x="619" y="262"/>
                      <a:pt x="596" y="264"/>
                      <a:pt x="572" y="269"/>
                    </a:cubicBezTo>
                    <a:lnTo>
                      <a:pt x="441" y="31"/>
                    </a:lnTo>
                    <a:cubicBezTo>
                      <a:pt x="434" y="9"/>
                      <a:pt x="417" y="0"/>
                      <a:pt x="399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22" name="Google Shape;440;p31">
                <a:extLst>
                  <a:ext uri="{FF2B5EF4-FFF2-40B4-BE49-F238E27FC236}">
                    <a16:creationId xmlns:a16="http://schemas.microsoft.com/office/drawing/2014/main" id="{72CE969B-F90C-A194-3F82-27871EFB5072}"/>
                  </a:ext>
                </a:extLst>
              </p:cNvPr>
              <p:cNvSpPr/>
              <p:nvPr/>
            </p:nvSpPr>
            <p:spPr>
              <a:xfrm>
                <a:off x="1749948" y="1801567"/>
                <a:ext cx="13137" cy="12256"/>
              </a:xfrm>
              <a:custGeom>
                <a:avLst/>
                <a:gdLst/>
                <a:ahLst/>
                <a:cxnLst/>
                <a:rect l="l" t="t" r="r" b="b"/>
                <a:pathLst>
                  <a:path w="298" h="278" extrusionOk="0">
                    <a:moveTo>
                      <a:pt x="209" y="0"/>
                    </a:moveTo>
                    <a:cubicBezTo>
                      <a:pt x="195" y="0"/>
                      <a:pt x="177" y="5"/>
                      <a:pt x="155" y="14"/>
                    </a:cubicBezTo>
                    <a:cubicBezTo>
                      <a:pt x="72" y="38"/>
                      <a:pt x="0" y="73"/>
                      <a:pt x="24" y="157"/>
                    </a:cubicBezTo>
                    <a:cubicBezTo>
                      <a:pt x="35" y="232"/>
                      <a:pt x="103" y="278"/>
                      <a:pt x="186" y="278"/>
                    </a:cubicBezTo>
                    <a:cubicBezTo>
                      <a:pt x="195" y="278"/>
                      <a:pt x="205" y="277"/>
                      <a:pt x="215" y="276"/>
                    </a:cubicBezTo>
                    <a:cubicBezTo>
                      <a:pt x="298" y="252"/>
                      <a:pt x="298" y="193"/>
                      <a:pt x="274" y="97"/>
                    </a:cubicBezTo>
                    <a:cubicBezTo>
                      <a:pt x="265" y="36"/>
                      <a:pt x="250" y="0"/>
                      <a:pt x="209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26" name="Google Shape;441;p31">
                <a:extLst>
                  <a:ext uri="{FF2B5EF4-FFF2-40B4-BE49-F238E27FC236}">
                    <a16:creationId xmlns:a16="http://schemas.microsoft.com/office/drawing/2014/main" id="{8F722FAC-D722-577C-7401-82C4FDD85CDB}"/>
                  </a:ext>
                </a:extLst>
              </p:cNvPr>
              <p:cNvSpPr/>
              <p:nvPr/>
            </p:nvSpPr>
            <p:spPr>
              <a:xfrm>
                <a:off x="1734915" y="1706343"/>
                <a:ext cx="70712" cy="74856"/>
              </a:xfrm>
              <a:custGeom>
                <a:avLst/>
                <a:gdLst/>
                <a:ahLst/>
                <a:cxnLst/>
                <a:rect l="l" t="t" r="r" b="b"/>
                <a:pathLst>
                  <a:path w="1604" h="1698" extrusionOk="0">
                    <a:moveTo>
                      <a:pt x="442" y="0"/>
                    </a:moveTo>
                    <a:cubicBezTo>
                      <a:pt x="413" y="0"/>
                      <a:pt x="381" y="28"/>
                      <a:pt x="389" y="67"/>
                    </a:cubicBezTo>
                    <a:lnTo>
                      <a:pt x="496" y="317"/>
                    </a:lnTo>
                    <a:cubicBezTo>
                      <a:pt x="449" y="340"/>
                      <a:pt x="413" y="376"/>
                      <a:pt x="377" y="436"/>
                    </a:cubicBezTo>
                    <a:lnTo>
                      <a:pt x="79" y="388"/>
                    </a:lnTo>
                    <a:cubicBezTo>
                      <a:pt x="75" y="387"/>
                      <a:pt x="71" y="387"/>
                      <a:pt x="67" y="387"/>
                    </a:cubicBezTo>
                    <a:cubicBezTo>
                      <a:pt x="7" y="387"/>
                      <a:pt x="0" y="472"/>
                      <a:pt x="68" y="483"/>
                    </a:cubicBezTo>
                    <a:lnTo>
                      <a:pt x="341" y="531"/>
                    </a:lnTo>
                    <a:cubicBezTo>
                      <a:pt x="329" y="567"/>
                      <a:pt x="329" y="602"/>
                      <a:pt x="341" y="638"/>
                    </a:cubicBezTo>
                    <a:cubicBezTo>
                      <a:pt x="364" y="785"/>
                      <a:pt x="494" y="889"/>
                      <a:pt x="639" y="889"/>
                    </a:cubicBezTo>
                    <a:cubicBezTo>
                      <a:pt x="647" y="889"/>
                      <a:pt x="655" y="889"/>
                      <a:pt x="663" y="888"/>
                    </a:cubicBezTo>
                    <a:cubicBezTo>
                      <a:pt x="663" y="912"/>
                      <a:pt x="663" y="924"/>
                      <a:pt x="663" y="936"/>
                    </a:cubicBezTo>
                    <a:cubicBezTo>
                      <a:pt x="340" y="1092"/>
                      <a:pt x="516" y="1514"/>
                      <a:pt x="787" y="1514"/>
                    </a:cubicBezTo>
                    <a:cubicBezTo>
                      <a:pt x="845" y="1514"/>
                      <a:pt x="909" y="1494"/>
                      <a:pt x="972" y="1448"/>
                    </a:cubicBezTo>
                    <a:lnTo>
                      <a:pt x="1222" y="1686"/>
                    </a:lnTo>
                    <a:cubicBezTo>
                      <a:pt x="1234" y="1698"/>
                      <a:pt x="1246" y="1698"/>
                      <a:pt x="1258" y="1698"/>
                    </a:cubicBezTo>
                    <a:cubicBezTo>
                      <a:pt x="1270" y="1698"/>
                      <a:pt x="1282" y="1698"/>
                      <a:pt x="1294" y="1686"/>
                    </a:cubicBezTo>
                    <a:cubicBezTo>
                      <a:pt x="1306" y="1674"/>
                      <a:pt x="1306" y="1638"/>
                      <a:pt x="1294" y="1614"/>
                    </a:cubicBezTo>
                    <a:lnTo>
                      <a:pt x="1032" y="1364"/>
                    </a:lnTo>
                    <a:cubicBezTo>
                      <a:pt x="1044" y="1352"/>
                      <a:pt x="1044" y="1329"/>
                      <a:pt x="1056" y="1317"/>
                    </a:cubicBezTo>
                    <a:lnTo>
                      <a:pt x="1437" y="1412"/>
                    </a:lnTo>
                    <a:lnTo>
                      <a:pt x="1449" y="1412"/>
                    </a:lnTo>
                    <a:cubicBezTo>
                      <a:pt x="1508" y="1412"/>
                      <a:pt x="1520" y="1329"/>
                      <a:pt x="1461" y="1317"/>
                    </a:cubicBezTo>
                    <a:lnTo>
                      <a:pt x="1068" y="1221"/>
                    </a:lnTo>
                    <a:cubicBezTo>
                      <a:pt x="1068" y="1210"/>
                      <a:pt x="1068" y="1186"/>
                      <a:pt x="1068" y="1174"/>
                    </a:cubicBezTo>
                    <a:cubicBezTo>
                      <a:pt x="1068" y="1138"/>
                      <a:pt x="1056" y="1114"/>
                      <a:pt x="1044" y="1090"/>
                    </a:cubicBezTo>
                    <a:cubicBezTo>
                      <a:pt x="1080" y="1067"/>
                      <a:pt x="1103" y="1031"/>
                      <a:pt x="1115" y="995"/>
                    </a:cubicBezTo>
                    <a:lnTo>
                      <a:pt x="1472" y="1150"/>
                    </a:lnTo>
                    <a:lnTo>
                      <a:pt x="1484" y="1150"/>
                    </a:lnTo>
                    <a:cubicBezTo>
                      <a:pt x="1508" y="1150"/>
                      <a:pt x="1520" y="1138"/>
                      <a:pt x="1532" y="1114"/>
                    </a:cubicBezTo>
                    <a:cubicBezTo>
                      <a:pt x="1544" y="1090"/>
                      <a:pt x="1532" y="1067"/>
                      <a:pt x="1508" y="1055"/>
                    </a:cubicBezTo>
                    <a:lnTo>
                      <a:pt x="1139" y="912"/>
                    </a:lnTo>
                    <a:cubicBezTo>
                      <a:pt x="1139" y="888"/>
                      <a:pt x="1139" y="876"/>
                      <a:pt x="1139" y="864"/>
                    </a:cubicBezTo>
                    <a:lnTo>
                      <a:pt x="1556" y="805"/>
                    </a:lnTo>
                    <a:cubicBezTo>
                      <a:pt x="1592" y="805"/>
                      <a:pt x="1603" y="781"/>
                      <a:pt x="1603" y="757"/>
                    </a:cubicBezTo>
                    <a:cubicBezTo>
                      <a:pt x="1592" y="733"/>
                      <a:pt x="1568" y="721"/>
                      <a:pt x="1544" y="721"/>
                    </a:cubicBezTo>
                    <a:lnTo>
                      <a:pt x="1127" y="781"/>
                    </a:lnTo>
                    <a:cubicBezTo>
                      <a:pt x="1126" y="781"/>
                      <a:pt x="1125" y="781"/>
                      <a:pt x="1125" y="781"/>
                    </a:cubicBezTo>
                    <a:lnTo>
                      <a:pt x="1125" y="781"/>
                    </a:lnTo>
                    <a:lnTo>
                      <a:pt x="1282" y="578"/>
                    </a:lnTo>
                    <a:cubicBezTo>
                      <a:pt x="1306" y="555"/>
                      <a:pt x="1306" y="531"/>
                      <a:pt x="1282" y="519"/>
                    </a:cubicBezTo>
                    <a:cubicBezTo>
                      <a:pt x="1276" y="513"/>
                      <a:pt x="1267" y="510"/>
                      <a:pt x="1258" y="510"/>
                    </a:cubicBezTo>
                    <a:cubicBezTo>
                      <a:pt x="1249" y="510"/>
                      <a:pt x="1240" y="513"/>
                      <a:pt x="1234" y="519"/>
                    </a:cubicBezTo>
                    <a:lnTo>
                      <a:pt x="1068" y="721"/>
                    </a:lnTo>
                    <a:cubicBezTo>
                      <a:pt x="1032" y="698"/>
                      <a:pt x="996" y="674"/>
                      <a:pt x="949" y="662"/>
                    </a:cubicBezTo>
                    <a:cubicBezTo>
                      <a:pt x="960" y="626"/>
                      <a:pt x="960" y="578"/>
                      <a:pt x="949" y="543"/>
                    </a:cubicBezTo>
                    <a:cubicBezTo>
                      <a:pt x="927" y="390"/>
                      <a:pt x="796" y="278"/>
                      <a:pt x="646" y="278"/>
                    </a:cubicBezTo>
                    <a:cubicBezTo>
                      <a:pt x="632" y="278"/>
                      <a:pt x="618" y="279"/>
                      <a:pt x="603" y="281"/>
                    </a:cubicBezTo>
                    <a:lnTo>
                      <a:pt x="484" y="31"/>
                    </a:lnTo>
                    <a:cubicBezTo>
                      <a:pt x="476" y="9"/>
                      <a:pt x="459" y="0"/>
                      <a:pt x="442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27" name="Google Shape;442;p31">
                <a:extLst>
                  <a:ext uri="{FF2B5EF4-FFF2-40B4-BE49-F238E27FC236}">
                    <a16:creationId xmlns:a16="http://schemas.microsoft.com/office/drawing/2014/main" id="{4139C11C-7E87-0A96-0EEA-39D777247DC0}"/>
                  </a:ext>
                </a:extLst>
              </p:cNvPr>
              <p:cNvSpPr/>
              <p:nvPr/>
            </p:nvSpPr>
            <p:spPr>
              <a:xfrm>
                <a:off x="1781424" y="1719613"/>
                <a:ext cx="13181" cy="11815"/>
              </a:xfrm>
              <a:custGeom>
                <a:avLst/>
                <a:gdLst/>
                <a:ahLst/>
                <a:cxnLst/>
                <a:rect l="l" t="t" r="r" b="b"/>
                <a:pathLst>
                  <a:path w="299" h="268" extrusionOk="0">
                    <a:moveTo>
                      <a:pt x="202" y="1"/>
                    </a:moveTo>
                    <a:cubicBezTo>
                      <a:pt x="192" y="1"/>
                      <a:pt x="181" y="2"/>
                      <a:pt x="167" y="4"/>
                    </a:cubicBezTo>
                    <a:cubicBezTo>
                      <a:pt x="84" y="16"/>
                      <a:pt x="1" y="39"/>
                      <a:pt x="13" y="123"/>
                    </a:cubicBezTo>
                    <a:cubicBezTo>
                      <a:pt x="24" y="210"/>
                      <a:pt x="94" y="267"/>
                      <a:pt x="179" y="267"/>
                    </a:cubicBezTo>
                    <a:cubicBezTo>
                      <a:pt x="187" y="267"/>
                      <a:pt x="195" y="267"/>
                      <a:pt x="203" y="266"/>
                    </a:cubicBezTo>
                    <a:cubicBezTo>
                      <a:pt x="275" y="242"/>
                      <a:pt x="298" y="182"/>
                      <a:pt x="275" y="99"/>
                    </a:cubicBezTo>
                    <a:cubicBezTo>
                      <a:pt x="265" y="29"/>
                      <a:pt x="255" y="1"/>
                      <a:pt x="202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32" name="Google Shape;443;p31">
                <a:extLst>
                  <a:ext uri="{FF2B5EF4-FFF2-40B4-BE49-F238E27FC236}">
                    <a16:creationId xmlns:a16="http://schemas.microsoft.com/office/drawing/2014/main" id="{E463CD17-60AA-C926-E2C9-052A2A81A5B2}"/>
                  </a:ext>
                </a:extLst>
              </p:cNvPr>
              <p:cNvSpPr/>
              <p:nvPr/>
            </p:nvSpPr>
            <p:spPr>
              <a:xfrm>
                <a:off x="1763085" y="1626109"/>
                <a:ext cx="69302" cy="78471"/>
              </a:xfrm>
              <a:custGeom>
                <a:avLst/>
                <a:gdLst/>
                <a:ahLst/>
                <a:cxnLst/>
                <a:rect l="l" t="t" r="r" b="b"/>
                <a:pathLst>
                  <a:path w="1572" h="1780" extrusionOk="0">
                    <a:moveTo>
                      <a:pt x="453" y="1"/>
                    </a:moveTo>
                    <a:cubicBezTo>
                      <a:pt x="446" y="1"/>
                      <a:pt x="438" y="2"/>
                      <a:pt x="429" y="5"/>
                    </a:cubicBezTo>
                    <a:cubicBezTo>
                      <a:pt x="405" y="17"/>
                      <a:pt x="393" y="41"/>
                      <a:pt x="405" y="77"/>
                    </a:cubicBezTo>
                    <a:lnTo>
                      <a:pt x="488" y="327"/>
                    </a:lnTo>
                    <a:cubicBezTo>
                      <a:pt x="441" y="351"/>
                      <a:pt x="393" y="386"/>
                      <a:pt x="357" y="434"/>
                    </a:cubicBezTo>
                    <a:lnTo>
                      <a:pt x="71" y="363"/>
                    </a:lnTo>
                    <a:cubicBezTo>
                      <a:pt x="65" y="360"/>
                      <a:pt x="59" y="359"/>
                      <a:pt x="53" y="359"/>
                    </a:cubicBezTo>
                    <a:cubicBezTo>
                      <a:pt x="27" y="359"/>
                      <a:pt x="10" y="379"/>
                      <a:pt x="0" y="398"/>
                    </a:cubicBezTo>
                    <a:cubicBezTo>
                      <a:pt x="0" y="434"/>
                      <a:pt x="12" y="458"/>
                      <a:pt x="48" y="470"/>
                    </a:cubicBezTo>
                    <a:lnTo>
                      <a:pt x="310" y="529"/>
                    </a:lnTo>
                    <a:cubicBezTo>
                      <a:pt x="298" y="565"/>
                      <a:pt x="298" y="601"/>
                      <a:pt x="298" y="636"/>
                    </a:cubicBezTo>
                    <a:cubicBezTo>
                      <a:pt x="310" y="791"/>
                      <a:pt x="452" y="922"/>
                      <a:pt x="619" y="922"/>
                    </a:cubicBezTo>
                    <a:cubicBezTo>
                      <a:pt x="619" y="934"/>
                      <a:pt x="619" y="946"/>
                      <a:pt x="619" y="958"/>
                    </a:cubicBezTo>
                    <a:cubicBezTo>
                      <a:pt x="248" y="1025"/>
                      <a:pt x="323" y="1559"/>
                      <a:pt x="663" y="1559"/>
                    </a:cubicBezTo>
                    <a:cubicBezTo>
                      <a:pt x="683" y="1559"/>
                      <a:pt x="704" y="1557"/>
                      <a:pt x="726" y="1553"/>
                    </a:cubicBezTo>
                    <a:cubicBezTo>
                      <a:pt x="786" y="1553"/>
                      <a:pt x="845" y="1529"/>
                      <a:pt x="893" y="1494"/>
                    </a:cubicBezTo>
                    <a:lnTo>
                      <a:pt x="1119" y="1756"/>
                    </a:lnTo>
                    <a:cubicBezTo>
                      <a:pt x="1131" y="1767"/>
                      <a:pt x="1143" y="1779"/>
                      <a:pt x="1155" y="1779"/>
                    </a:cubicBezTo>
                    <a:cubicBezTo>
                      <a:pt x="1167" y="1779"/>
                      <a:pt x="1179" y="1767"/>
                      <a:pt x="1191" y="1767"/>
                    </a:cubicBezTo>
                    <a:cubicBezTo>
                      <a:pt x="1203" y="1744"/>
                      <a:pt x="1203" y="1708"/>
                      <a:pt x="1191" y="1696"/>
                    </a:cubicBezTo>
                    <a:lnTo>
                      <a:pt x="964" y="1434"/>
                    </a:lnTo>
                    <a:cubicBezTo>
                      <a:pt x="964" y="1422"/>
                      <a:pt x="976" y="1398"/>
                      <a:pt x="988" y="1386"/>
                    </a:cubicBezTo>
                    <a:lnTo>
                      <a:pt x="1357" y="1506"/>
                    </a:lnTo>
                    <a:lnTo>
                      <a:pt x="1369" y="1506"/>
                    </a:lnTo>
                    <a:cubicBezTo>
                      <a:pt x="1393" y="1506"/>
                      <a:pt x="1417" y="1494"/>
                      <a:pt x="1417" y="1470"/>
                    </a:cubicBezTo>
                    <a:cubicBezTo>
                      <a:pt x="1429" y="1446"/>
                      <a:pt x="1417" y="1422"/>
                      <a:pt x="1393" y="1410"/>
                    </a:cubicBezTo>
                    <a:lnTo>
                      <a:pt x="1012" y="1291"/>
                    </a:lnTo>
                    <a:lnTo>
                      <a:pt x="1012" y="1244"/>
                    </a:lnTo>
                    <a:cubicBezTo>
                      <a:pt x="1012" y="1208"/>
                      <a:pt x="1000" y="1184"/>
                      <a:pt x="988" y="1148"/>
                    </a:cubicBezTo>
                    <a:cubicBezTo>
                      <a:pt x="1024" y="1136"/>
                      <a:pt x="1048" y="1101"/>
                      <a:pt x="1072" y="1065"/>
                    </a:cubicBezTo>
                    <a:lnTo>
                      <a:pt x="1405" y="1244"/>
                    </a:lnTo>
                    <a:lnTo>
                      <a:pt x="1429" y="1244"/>
                    </a:lnTo>
                    <a:cubicBezTo>
                      <a:pt x="1476" y="1244"/>
                      <a:pt x="1488" y="1172"/>
                      <a:pt x="1453" y="1148"/>
                    </a:cubicBezTo>
                    <a:lnTo>
                      <a:pt x="1107" y="970"/>
                    </a:lnTo>
                    <a:cubicBezTo>
                      <a:pt x="1107" y="958"/>
                      <a:pt x="1107" y="946"/>
                      <a:pt x="1107" y="934"/>
                    </a:cubicBezTo>
                    <a:lnTo>
                      <a:pt x="1524" y="910"/>
                    </a:lnTo>
                    <a:cubicBezTo>
                      <a:pt x="1548" y="910"/>
                      <a:pt x="1572" y="886"/>
                      <a:pt x="1572" y="863"/>
                    </a:cubicBezTo>
                    <a:cubicBezTo>
                      <a:pt x="1562" y="843"/>
                      <a:pt x="1544" y="824"/>
                      <a:pt x="1525" y="824"/>
                    </a:cubicBezTo>
                    <a:cubicBezTo>
                      <a:pt x="1521" y="824"/>
                      <a:pt x="1516" y="825"/>
                      <a:pt x="1512" y="827"/>
                    </a:cubicBezTo>
                    <a:lnTo>
                      <a:pt x="1095" y="851"/>
                    </a:lnTo>
                    <a:lnTo>
                      <a:pt x="1083" y="851"/>
                    </a:lnTo>
                    <a:lnTo>
                      <a:pt x="1274" y="648"/>
                    </a:lnTo>
                    <a:cubicBezTo>
                      <a:pt x="1286" y="624"/>
                      <a:pt x="1286" y="601"/>
                      <a:pt x="1274" y="589"/>
                    </a:cubicBezTo>
                    <a:cubicBezTo>
                      <a:pt x="1262" y="583"/>
                      <a:pt x="1250" y="580"/>
                      <a:pt x="1240" y="580"/>
                    </a:cubicBezTo>
                    <a:cubicBezTo>
                      <a:pt x="1229" y="580"/>
                      <a:pt x="1220" y="583"/>
                      <a:pt x="1214" y="589"/>
                    </a:cubicBezTo>
                    <a:lnTo>
                      <a:pt x="1036" y="779"/>
                    </a:lnTo>
                    <a:cubicBezTo>
                      <a:pt x="1000" y="744"/>
                      <a:pt x="953" y="720"/>
                      <a:pt x="905" y="708"/>
                    </a:cubicBezTo>
                    <a:cubicBezTo>
                      <a:pt x="917" y="672"/>
                      <a:pt x="917" y="624"/>
                      <a:pt x="917" y="589"/>
                    </a:cubicBezTo>
                    <a:cubicBezTo>
                      <a:pt x="905" y="429"/>
                      <a:pt x="774" y="302"/>
                      <a:pt x="616" y="302"/>
                    </a:cubicBezTo>
                    <a:cubicBezTo>
                      <a:pt x="609" y="302"/>
                      <a:pt x="602" y="302"/>
                      <a:pt x="595" y="303"/>
                    </a:cubicBezTo>
                    <a:lnTo>
                      <a:pt x="500" y="41"/>
                    </a:lnTo>
                    <a:cubicBezTo>
                      <a:pt x="491" y="14"/>
                      <a:pt x="476" y="1"/>
                      <a:pt x="453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33" name="Google Shape;444;p31">
                <a:extLst>
                  <a:ext uri="{FF2B5EF4-FFF2-40B4-BE49-F238E27FC236}">
                    <a16:creationId xmlns:a16="http://schemas.microsoft.com/office/drawing/2014/main" id="{96EEF40F-8A74-009E-2A0C-1E85FD2C189F}"/>
                  </a:ext>
                </a:extLst>
              </p:cNvPr>
              <p:cNvSpPr/>
              <p:nvPr/>
            </p:nvSpPr>
            <p:spPr>
              <a:xfrm>
                <a:off x="1809771" y="1642508"/>
                <a:ext cx="12123" cy="11683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5" extrusionOk="0">
                    <a:moveTo>
                      <a:pt x="184" y="0"/>
                    </a:moveTo>
                    <a:cubicBezTo>
                      <a:pt x="175" y="0"/>
                      <a:pt x="166" y="1"/>
                      <a:pt x="155" y="2"/>
                    </a:cubicBezTo>
                    <a:cubicBezTo>
                      <a:pt x="72" y="2"/>
                      <a:pt x="1" y="26"/>
                      <a:pt x="13" y="110"/>
                    </a:cubicBezTo>
                    <a:cubicBezTo>
                      <a:pt x="13" y="205"/>
                      <a:pt x="84" y="264"/>
                      <a:pt x="179" y="264"/>
                    </a:cubicBezTo>
                    <a:cubicBezTo>
                      <a:pt x="263" y="252"/>
                      <a:pt x="275" y="193"/>
                      <a:pt x="275" y="110"/>
                    </a:cubicBezTo>
                    <a:cubicBezTo>
                      <a:pt x="264" y="37"/>
                      <a:pt x="245" y="0"/>
                      <a:pt x="184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34" name="Google Shape;445;p31">
                <a:extLst>
                  <a:ext uri="{FF2B5EF4-FFF2-40B4-BE49-F238E27FC236}">
                    <a16:creationId xmlns:a16="http://schemas.microsoft.com/office/drawing/2014/main" id="{C181B4B7-AFA0-ACC7-4731-8A26D09073FA}"/>
                  </a:ext>
                </a:extLst>
              </p:cNvPr>
              <p:cNvSpPr/>
              <p:nvPr/>
            </p:nvSpPr>
            <p:spPr>
              <a:xfrm>
                <a:off x="1861218" y="1435706"/>
                <a:ext cx="33637" cy="32711"/>
              </a:xfrm>
              <a:custGeom>
                <a:avLst/>
                <a:gdLst/>
                <a:ahLst/>
                <a:cxnLst/>
                <a:rect l="l" t="t" r="r" b="b"/>
                <a:pathLst>
                  <a:path w="763" h="742" extrusionOk="0">
                    <a:moveTo>
                      <a:pt x="414" y="0"/>
                    </a:moveTo>
                    <a:cubicBezTo>
                      <a:pt x="205" y="0"/>
                      <a:pt x="23" y="53"/>
                      <a:pt x="12" y="276"/>
                    </a:cubicBezTo>
                    <a:cubicBezTo>
                      <a:pt x="0" y="514"/>
                      <a:pt x="191" y="717"/>
                      <a:pt x="429" y="741"/>
                    </a:cubicBezTo>
                    <a:cubicBezTo>
                      <a:pt x="437" y="741"/>
                      <a:pt x="445" y="741"/>
                      <a:pt x="452" y="741"/>
                    </a:cubicBezTo>
                    <a:cubicBezTo>
                      <a:pt x="683" y="741"/>
                      <a:pt x="739" y="566"/>
                      <a:pt x="751" y="336"/>
                    </a:cubicBezTo>
                    <a:cubicBezTo>
                      <a:pt x="762" y="86"/>
                      <a:pt x="727" y="14"/>
                      <a:pt x="489" y="2"/>
                    </a:cubicBezTo>
                    <a:cubicBezTo>
                      <a:pt x="464" y="1"/>
                      <a:pt x="439" y="0"/>
                      <a:pt x="414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35" name="Google Shape;446;p31">
                <a:extLst>
                  <a:ext uri="{FF2B5EF4-FFF2-40B4-BE49-F238E27FC236}">
                    <a16:creationId xmlns:a16="http://schemas.microsoft.com/office/drawing/2014/main" id="{3B1789C7-6054-5ABE-1064-9662D0F8402F}"/>
                  </a:ext>
                </a:extLst>
              </p:cNvPr>
              <p:cNvSpPr/>
              <p:nvPr/>
            </p:nvSpPr>
            <p:spPr>
              <a:xfrm>
                <a:off x="1751006" y="1359262"/>
                <a:ext cx="136796" cy="216810"/>
              </a:xfrm>
              <a:custGeom>
                <a:avLst/>
                <a:gdLst/>
                <a:ahLst/>
                <a:cxnLst/>
                <a:rect l="l" t="t" r="r" b="b"/>
                <a:pathLst>
                  <a:path w="3103" h="4918" extrusionOk="0">
                    <a:moveTo>
                      <a:pt x="1074" y="1"/>
                    </a:moveTo>
                    <a:cubicBezTo>
                      <a:pt x="1036" y="1"/>
                      <a:pt x="1006" y="23"/>
                      <a:pt x="988" y="58"/>
                    </a:cubicBezTo>
                    <a:cubicBezTo>
                      <a:pt x="881" y="296"/>
                      <a:pt x="869" y="558"/>
                      <a:pt x="941" y="808"/>
                    </a:cubicBezTo>
                    <a:cubicBezTo>
                      <a:pt x="822" y="867"/>
                      <a:pt x="715" y="939"/>
                      <a:pt x="631" y="1034"/>
                    </a:cubicBezTo>
                    <a:cubicBezTo>
                      <a:pt x="417" y="867"/>
                      <a:pt x="226" y="617"/>
                      <a:pt x="357" y="343"/>
                    </a:cubicBezTo>
                    <a:cubicBezTo>
                      <a:pt x="381" y="274"/>
                      <a:pt x="323" y="219"/>
                      <a:pt x="264" y="219"/>
                    </a:cubicBezTo>
                    <a:cubicBezTo>
                      <a:pt x="232" y="219"/>
                      <a:pt x="200" y="235"/>
                      <a:pt x="179" y="272"/>
                    </a:cubicBezTo>
                    <a:cubicBezTo>
                      <a:pt x="0" y="641"/>
                      <a:pt x="250" y="974"/>
                      <a:pt x="512" y="1189"/>
                    </a:cubicBezTo>
                    <a:cubicBezTo>
                      <a:pt x="119" y="1832"/>
                      <a:pt x="560" y="2665"/>
                      <a:pt x="1310" y="2701"/>
                    </a:cubicBezTo>
                    <a:lnTo>
                      <a:pt x="1334" y="2701"/>
                    </a:lnTo>
                    <a:cubicBezTo>
                      <a:pt x="1334" y="2748"/>
                      <a:pt x="1334" y="2796"/>
                      <a:pt x="1346" y="2844"/>
                    </a:cubicBezTo>
                    <a:cubicBezTo>
                      <a:pt x="1298" y="2867"/>
                      <a:pt x="1250" y="2903"/>
                      <a:pt x="1215" y="2927"/>
                    </a:cubicBezTo>
                    <a:cubicBezTo>
                      <a:pt x="834" y="3165"/>
                      <a:pt x="715" y="3677"/>
                      <a:pt x="953" y="4058"/>
                    </a:cubicBezTo>
                    <a:cubicBezTo>
                      <a:pt x="1110" y="4268"/>
                      <a:pt x="1352" y="4379"/>
                      <a:pt x="1596" y="4379"/>
                    </a:cubicBezTo>
                    <a:cubicBezTo>
                      <a:pt x="1740" y="4379"/>
                      <a:pt x="1884" y="4340"/>
                      <a:pt x="2012" y="4260"/>
                    </a:cubicBezTo>
                    <a:cubicBezTo>
                      <a:pt x="2239" y="4368"/>
                      <a:pt x="2370" y="4594"/>
                      <a:pt x="2358" y="4832"/>
                    </a:cubicBezTo>
                    <a:cubicBezTo>
                      <a:pt x="2358" y="4875"/>
                      <a:pt x="2396" y="4917"/>
                      <a:pt x="2438" y="4917"/>
                    </a:cubicBezTo>
                    <a:cubicBezTo>
                      <a:pt x="2443" y="4917"/>
                      <a:pt x="2448" y="4917"/>
                      <a:pt x="2453" y="4915"/>
                    </a:cubicBezTo>
                    <a:cubicBezTo>
                      <a:pt x="2500" y="4915"/>
                      <a:pt x="2548" y="4880"/>
                      <a:pt x="2548" y="4820"/>
                    </a:cubicBezTo>
                    <a:cubicBezTo>
                      <a:pt x="2560" y="4546"/>
                      <a:pt x="2417" y="4296"/>
                      <a:pt x="2191" y="4141"/>
                    </a:cubicBezTo>
                    <a:cubicBezTo>
                      <a:pt x="2310" y="4034"/>
                      <a:pt x="2405" y="3891"/>
                      <a:pt x="2441" y="3737"/>
                    </a:cubicBezTo>
                    <a:cubicBezTo>
                      <a:pt x="2512" y="3760"/>
                      <a:pt x="2572" y="3808"/>
                      <a:pt x="2631" y="3856"/>
                    </a:cubicBezTo>
                    <a:cubicBezTo>
                      <a:pt x="2727" y="3951"/>
                      <a:pt x="2774" y="4082"/>
                      <a:pt x="2774" y="4213"/>
                    </a:cubicBezTo>
                    <a:cubicBezTo>
                      <a:pt x="2774" y="4260"/>
                      <a:pt x="2822" y="4308"/>
                      <a:pt x="2870" y="4308"/>
                    </a:cubicBezTo>
                    <a:cubicBezTo>
                      <a:pt x="2917" y="4308"/>
                      <a:pt x="2965" y="4272"/>
                      <a:pt x="2965" y="4213"/>
                    </a:cubicBezTo>
                    <a:cubicBezTo>
                      <a:pt x="2965" y="4034"/>
                      <a:pt x="2893" y="3856"/>
                      <a:pt x="2774" y="3725"/>
                    </a:cubicBezTo>
                    <a:cubicBezTo>
                      <a:pt x="2691" y="3641"/>
                      <a:pt x="2596" y="3582"/>
                      <a:pt x="2477" y="3546"/>
                    </a:cubicBezTo>
                    <a:cubicBezTo>
                      <a:pt x="2489" y="3391"/>
                      <a:pt x="2441" y="3237"/>
                      <a:pt x="2358" y="3094"/>
                    </a:cubicBezTo>
                    <a:cubicBezTo>
                      <a:pt x="2381" y="3058"/>
                      <a:pt x="2417" y="3022"/>
                      <a:pt x="2441" y="2975"/>
                    </a:cubicBezTo>
                    <a:cubicBezTo>
                      <a:pt x="2798" y="2963"/>
                      <a:pt x="3024" y="2820"/>
                      <a:pt x="3096" y="2522"/>
                    </a:cubicBezTo>
                    <a:cubicBezTo>
                      <a:pt x="3103" y="2457"/>
                      <a:pt x="3049" y="2414"/>
                      <a:pt x="2995" y="2414"/>
                    </a:cubicBezTo>
                    <a:cubicBezTo>
                      <a:pt x="2959" y="2414"/>
                      <a:pt x="2924" y="2432"/>
                      <a:pt x="2905" y="2475"/>
                    </a:cubicBezTo>
                    <a:cubicBezTo>
                      <a:pt x="2893" y="2558"/>
                      <a:pt x="2834" y="2748"/>
                      <a:pt x="2500" y="2772"/>
                    </a:cubicBezTo>
                    <a:cubicBezTo>
                      <a:pt x="2500" y="2772"/>
                      <a:pt x="2500" y="2760"/>
                      <a:pt x="2500" y="2748"/>
                    </a:cubicBezTo>
                    <a:cubicBezTo>
                      <a:pt x="2500" y="2665"/>
                      <a:pt x="2489" y="2582"/>
                      <a:pt x="2453" y="2498"/>
                    </a:cubicBezTo>
                    <a:lnTo>
                      <a:pt x="2751" y="2415"/>
                    </a:lnTo>
                    <a:cubicBezTo>
                      <a:pt x="2878" y="2383"/>
                      <a:pt x="2844" y="2217"/>
                      <a:pt x="2741" y="2217"/>
                    </a:cubicBezTo>
                    <a:cubicBezTo>
                      <a:pt x="2729" y="2217"/>
                      <a:pt x="2717" y="2220"/>
                      <a:pt x="2703" y="2225"/>
                    </a:cubicBezTo>
                    <a:lnTo>
                      <a:pt x="2346" y="2332"/>
                    </a:lnTo>
                    <a:cubicBezTo>
                      <a:pt x="2310" y="2284"/>
                      <a:pt x="2274" y="2248"/>
                      <a:pt x="2215" y="2225"/>
                    </a:cubicBezTo>
                    <a:cubicBezTo>
                      <a:pt x="2608" y="1582"/>
                      <a:pt x="2167" y="760"/>
                      <a:pt x="1417" y="724"/>
                    </a:cubicBezTo>
                    <a:cubicBezTo>
                      <a:pt x="1391" y="721"/>
                      <a:pt x="1365" y="720"/>
                      <a:pt x="1338" y="720"/>
                    </a:cubicBezTo>
                    <a:cubicBezTo>
                      <a:pt x="1265" y="720"/>
                      <a:pt x="1189" y="731"/>
                      <a:pt x="1119" y="748"/>
                    </a:cubicBezTo>
                    <a:cubicBezTo>
                      <a:pt x="1060" y="546"/>
                      <a:pt x="1072" y="331"/>
                      <a:pt x="1167" y="141"/>
                    </a:cubicBezTo>
                    <a:cubicBezTo>
                      <a:pt x="1191" y="93"/>
                      <a:pt x="1167" y="34"/>
                      <a:pt x="1119" y="10"/>
                    </a:cubicBezTo>
                    <a:cubicBezTo>
                      <a:pt x="1103" y="4"/>
                      <a:pt x="1088" y="1"/>
                      <a:pt x="1074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36" name="Google Shape;447;p31">
                <a:extLst>
                  <a:ext uri="{FF2B5EF4-FFF2-40B4-BE49-F238E27FC236}">
                    <a16:creationId xmlns:a16="http://schemas.microsoft.com/office/drawing/2014/main" id="{BC2921DE-576E-9993-247C-E854F4486C27}"/>
                  </a:ext>
                </a:extLst>
              </p:cNvPr>
              <p:cNvSpPr/>
              <p:nvPr/>
            </p:nvSpPr>
            <p:spPr>
              <a:xfrm>
                <a:off x="1787199" y="1434736"/>
                <a:ext cx="16840" cy="14019"/>
              </a:xfrm>
              <a:custGeom>
                <a:avLst/>
                <a:gdLst/>
                <a:ahLst/>
                <a:cxnLst/>
                <a:rect l="l" t="t" r="r" b="b"/>
                <a:pathLst>
                  <a:path w="382" h="318" extrusionOk="0">
                    <a:moveTo>
                      <a:pt x="227" y="1"/>
                    </a:moveTo>
                    <a:cubicBezTo>
                      <a:pt x="72" y="1"/>
                      <a:pt x="1" y="167"/>
                      <a:pt x="108" y="274"/>
                    </a:cubicBezTo>
                    <a:cubicBezTo>
                      <a:pt x="138" y="304"/>
                      <a:pt x="176" y="318"/>
                      <a:pt x="214" y="318"/>
                    </a:cubicBezTo>
                    <a:cubicBezTo>
                      <a:pt x="298" y="318"/>
                      <a:pt x="382" y="253"/>
                      <a:pt x="382" y="155"/>
                    </a:cubicBezTo>
                    <a:cubicBezTo>
                      <a:pt x="382" y="72"/>
                      <a:pt x="310" y="1"/>
                      <a:pt x="227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37" name="Google Shape;448;p31">
                <a:extLst>
                  <a:ext uri="{FF2B5EF4-FFF2-40B4-BE49-F238E27FC236}">
                    <a16:creationId xmlns:a16="http://schemas.microsoft.com/office/drawing/2014/main" id="{FD8555AE-C011-0459-803B-3D82D3ECD638}"/>
                  </a:ext>
                </a:extLst>
              </p:cNvPr>
              <p:cNvSpPr/>
              <p:nvPr/>
            </p:nvSpPr>
            <p:spPr>
              <a:xfrm>
                <a:off x="1824495" y="1411106"/>
                <a:ext cx="16840" cy="14416"/>
              </a:xfrm>
              <a:custGeom>
                <a:avLst/>
                <a:gdLst/>
                <a:ahLst/>
                <a:cxnLst/>
                <a:rect l="l" t="t" r="r" b="b"/>
                <a:pathLst>
                  <a:path w="382" h="327" extrusionOk="0">
                    <a:moveTo>
                      <a:pt x="214" y="1"/>
                    </a:moveTo>
                    <a:cubicBezTo>
                      <a:pt x="71" y="1"/>
                      <a:pt x="0" y="179"/>
                      <a:pt x="107" y="275"/>
                    </a:cubicBezTo>
                    <a:cubicBezTo>
                      <a:pt x="139" y="310"/>
                      <a:pt x="180" y="326"/>
                      <a:pt x="221" y="326"/>
                    </a:cubicBezTo>
                    <a:cubicBezTo>
                      <a:pt x="302" y="326"/>
                      <a:pt x="381" y="263"/>
                      <a:pt x="381" y="167"/>
                    </a:cubicBezTo>
                    <a:cubicBezTo>
                      <a:pt x="381" y="72"/>
                      <a:pt x="310" y="1"/>
                      <a:pt x="214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38" name="Google Shape;449;p31">
                <a:extLst>
                  <a:ext uri="{FF2B5EF4-FFF2-40B4-BE49-F238E27FC236}">
                    <a16:creationId xmlns:a16="http://schemas.microsoft.com/office/drawing/2014/main" id="{277D54EF-1E4D-8B5B-D73B-B1AD98605B4B}"/>
                  </a:ext>
                </a:extLst>
              </p:cNvPr>
              <p:cNvSpPr/>
              <p:nvPr/>
            </p:nvSpPr>
            <p:spPr>
              <a:xfrm>
                <a:off x="1809374" y="1423582"/>
                <a:ext cx="15650" cy="13314"/>
              </a:xfrm>
              <a:custGeom>
                <a:avLst/>
                <a:gdLst/>
                <a:ahLst/>
                <a:cxnLst/>
                <a:rect l="l" t="t" r="r" b="b"/>
                <a:pathLst>
                  <a:path w="355" h="302" extrusionOk="0">
                    <a:moveTo>
                      <a:pt x="268" y="1"/>
                    </a:moveTo>
                    <a:cubicBezTo>
                      <a:pt x="244" y="1"/>
                      <a:pt x="219" y="26"/>
                      <a:pt x="236" y="51"/>
                    </a:cubicBezTo>
                    <a:cubicBezTo>
                      <a:pt x="284" y="99"/>
                      <a:pt x="272" y="170"/>
                      <a:pt x="224" y="218"/>
                    </a:cubicBezTo>
                    <a:cubicBezTo>
                      <a:pt x="209" y="229"/>
                      <a:pt x="191" y="235"/>
                      <a:pt x="173" y="235"/>
                    </a:cubicBezTo>
                    <a:cubicBezTo>
                      <a:pt x="134" y="235"/>
                      <a:pt x="93" y="211"/>
                      <a:pt x="69" y="170"/>
                    </a:cubicBezTo>
                    <a:cubicBezTo>
                      <a:pt x="64" y="165"/>
                      <a:pt x="57" y="162"/>
                      <a:pt x="50" y="162"/>
                    </a:cubicBezTo>
                    <a:cubicBezTo>
                      <a:pt x="27" y="162"/>
                      <a:pt x="0" y="190"/>
                      <a:pt x="10" y="218"/>
                    </a:cubicBezTo>
                    <a:cubicBezTo>
                      <a:pt x="45" y="265"/>
                      <a:pt x="105" y="301"/>
                      <a:pt x="176" y="301"/>
                    </a:cubicBezTo>
                    <a:cubicBezTo>
                      <a:pt x="212" y="301"/>
                      <a:pt x="236" y="289"/>
                      <a:pt x="272" y="277"/>
                    </a:cubicBezTo>
                    <a:cubicBezTo>
                      <a:pt x="343" y="206"/>
                      <a:pt x="355" y="99"/>
                      <a:pt x="295" y="15"/>
                    </a:cubicBezTo>
                    <a:cubicBezTo>
                      <a:pt x="288" y="5"/>
                      <a:pt x="278" y="1"/>
                      <a:pt x="268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39" name="Google Shape;450;p31">
                <a:extLst>
                  <a:ext uri="{FF2B5EF4-FFF2-40B4-BE49-F238E27FC236}">
                    <a16:creationId xmlns:a16="http://schemas.microsoft.com/office/drawing/2014/main" id="{AC2587AE-A8B2-5666-C7B1-DB69F4A9497B}"/>
                  </a:ext>
                </a:extLst>
              </p:cNvPr>
              <p:cNvSpPr/>
              <p:nvPr/>
            </p:nvSpPr>
            <p:spPr>
              <a:xfrm>
                <a:off x="1789844" y="1449945"/>
                <a:ext cx="14195" cy="10536"/>
              </a:xfrm>
              <a:custGeom>
                <a:avLst/>
                <a:gdLst/>
                <a:ahLst/>
                <a:cxnLst/>
                <a:rect l="l" t="t" r="r" b="b"/>
                <a:pathLst>
                  <a:path w="322" h="239" extrusionOk="0">
                    <a:moveTo>
                      <a:pt x="216" y="1"/>
                    </a:moveTo>
                    <a:cubicBezTo>
                      <a:pt x="182" y="1"/>
                      <a:pt x="143" y="13"/>
                      <a:pt x="107" y="37"/>
                    </a:cubicBezTo>
                    <a:cubicBezTo>
                      <a:pt x="36" y="84"/>
                      <a:pt x="0" y="156"/>
                      <a:pt x="36" y="203"/>
                    </a:cubicBezTo>
                    <a:cubicBezTo>
                      <a:pt x="54" y="227"/>
                      <a:pt x="84" y="239"/>
                      <a:pt x="118" y="239"/>
                    </a:cubicBezTo>
                    <a:cubicBezTo>
                      <a:pt x="152" y="239"/>
                      <a:pt x="191" y="227"/>
                      <a:pt x="226" y="203"/>
                    </a:cubicBezTo>
                    <a:cubicBezTo>
                      <a:pt x="298" y="156"/>
                      <a:pt x="322" y="84"/>
                      <a:pt x="298" y="37"/>
                    </a:cubicBezTo>
                    <a:cubicBezTo>
                      <a:pt x="280" y="13"/>
                      <a:pt x="250" y="1"/>
                      <a:pt x="216" y="1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0" name="Google Shape;451;p31">
                <a:extLst>
                  <a:ext uri="{FF2B5EF4-FFF2-40B4-BE49-F238E27FC236}">
                    <a16:creationId xmlns:a16="http://schemas.microsoft.com/office/drawing/2014/main" id="{E7254706-9886-B053-53E2-038A893D3B7A}"/>
                  </a:ext>
                </a:extLst>
              </p:cNvPr>
              <p:cNvSpPr/>
              <p:nvPr/>
            </p:nvSpPr>
            <p:spPr>
              <a:xfrm>
                <a:off x="1839705" y="1417807"/>
                <a:ext cx="16840" cy="12785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90" extrusionOk="0">
                    <a:moveTo>
                      <a:pt x="191" y="1"/>
                    </a:moveTo>
                    <a:cubicBezTo>
                      <a:pt x="161" y="1"/>
                      <a:pt x="131" y="10"/>
                      <a:pt x="107" y="27"/>
                    </a:cubicBezTo>
                    <a:cubicBezTo>
                      <a:pt x="0" y="111"/>
                      <a:pt x="60" y="289"/>
                      <a:pt x="191" y="289"/>
                    </a:cubicBezTo>
                    <a:cubicBezTo>
                      <a:pt x="322" y="289"/>
                      <a:pt x="381" y="111"/>
                      <a:pt x="274" y="27"/>
                    </a:cubicBezTo>
                    <a:cubicBezTo>
                      <a:pt x="250" y="10"/>
                      <a:pt x="221" y="1"/>
                      <a:pt x="191" y="1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1" name="Google Shape;452;p31">
                <a:extLst>
                  <a:ext uri="{FF2B5EF4-FFF2-40B4-BE49-F238E27FC236}">
                    <a16:creationId xmlns:a16="http://schemas.microsoft.com/office/drawing/2014/main" id="{C1C4CF0A-01AA-D689-A142-627CAA20BA12}"/>
                  </a:ext>
                </a:extLst>
              </p:cNvPr>
              <p:cNvSpPr/>
              <p:nvPr/>
            </p:nvSpPr>
            <p:spPr>
              <a:xfrm>
                <a:off x="1733151" y="1458894"/>
                <a:ext cx="489211" cy="549255"/>
              </a:xfrm>
              <a:custGeom>
                <a:avLst/>
                <a:gdLst/>
                <a:ahLst/>
                <a:cxnLst/>
                <a:rect l="l" t="t" r="r" b="b"/>
                <a:pathLst>
                  <a:path w="11097" h="12459" extrusionOk="0">
                    <a:moveTo>
                      <a:pt x="5584" y="2822"/>
                    </a:moveTo>
                    <a:cubicBezTo>
                      <a:pt x="5763" y="3524"/>
                      <a:pt x="5906" y="4096"/>
                      <a:pt x="6156" y="4882"/>
                    </a:cubicBezTo>
                    <a:lnTo>
                      <a:pt x="6763" y="6823"/>
                    </a:lnTo>
                    <a:lnTo>
                      <a:pt x="6192" y="7215"/>
                    </a:lnTo>
                    <a:cubicBezTo>
                      <a:pt x="6215" y="6953"/>
                      <a:pt x="6275" y="6692"/>
                      <a:pt x="6370" y="6442"/>
                    </a:cubicBezTo>
                    <a:lnTo>
                      <a:pt x="6370" y="6442"/>
                    </a:lnTo>
                    <a:cubicBezTo>
                      <a:pt x="6025" y="6668"/>
                      <a:pt x="5715" y="6918"/>
                      <a:pt x="5430" y="7204"/>
                    </a:cubicBezTo>
                    <a:cubicBezTo>
                      <a:pt x="5418" y="7001"/>
                      <a:pt x="5489" y="6799"/>
                      <a:pt x="5632" y="6656"/>
                    </a:cubicBezTo>
                    <a:cubicBezTo>
                      <a:pt x="5775" y="6513"/>
                      <a:pt x="5882" y="6334"/>
                      <a:pt x="5953" y="6156"/>
                    </a:cubicBezTo>
                    <a:lnTo>
                      <a:pt x="5953" y="6156"/>
                    </a:lnTo>
                    <a:cubicBezTo>
                      <a:pt x="5489" y="6394"/>
                      <a:pt x="5144" y="6811"/>
                      <a:pt x="4810" y="7227"/>
                    </a:cubicBezTo>
                    <a:cubicBezTo>
                      <a:pt x="4941" y="6811"/>
                      <a:pt x="5156" y="6430"/>
                      <a:pt x="5430" y="6096"/>
                    </a:cubicBezTo>
                    <a:lnTo>
                      <a:pt x="5430" y="6096"/>
                    </a:lnTo>
                    <a:cubicBezTo>
                      <a:pt x="5156" y="6227"/>
                      <a:pt x="4965" y="6477"/>
                      <a:pt x="4787" y="6727"/>
                    </a:cubicBezTo>
                    <a:lnTo>
                      <a:pt x="4334" y="7346"/>
                    </a:lnTo>
                    <a:lnTo>
                      <a:pt x="4048" y="7346"/>
                    </a:lnTo>
                    <a:lnTo>
                      <a:pt x="4822" y="4882"/>
                    </a:lnTo>
                    <a:cubicBezTo>
                      <a:pt x="5072" y="4096"/>
                      <a:pt x="5215" y="3524"/>
                      <a:pt x="5394" y="2822"/>
                    </a:cubicBezTo>
                    <a:close/>
                    <a:moveTo>
                      <a:pt x="6787" y="6930"/>
                    </a:moveTo>
                    <a:lnTo>
                      <a:pt x="6918" y="7346"/>
                    </a:lnTo>
                    <a:lnTo>
                      <a:pt x="6704" y="7346"/>
                    </a:lnTo>
                    <a:cubicBezTo>
                      <a:pt x="6727" y="7215"/>
                      <a:pt x="6763" y="7073"/>
                      <a:pt x="6787" y="6930"/>
                    </a:cubicBezTo>
                    <a:close/>
                    <a:moveTo>
                      <a:pt x="5561" y="0"/>
                    </a:moveTo>
                    <a:cubicBezTo>
                      <a:pt x="4552" y="0"/>
                      <a:pt x="3542" y="572"/>
                      <a:pt x="3144" y="1715"/>
                    </a:cubicBezTo>
                    <a:lnTo>
                      <a:pt x="84" y="10597"/>
                    </a:lnTo>
                    <a:cubicBezTo>
                      <a:pt x="24" y="10740"/>
                      <a:pt x="0" y="10894"/>
                      <a:pt x="0" y="11049"/>
                    </a:cubicBezTo>
                    <a:cubicBezTo>
                      <a:pt x="0" y="11740"/>
                      <a:pt x="512" y="12335"/>
                      <a:pt x="1203" y="12430"/>
                    </a:cubicBezTo>
                    <a:cubicBezTo>
                      <a:pt x="1276" y="12442"/>
                      <a:pt x="1349" y="12447"/>
                      <a:pt x="1421" y="12447"/>
                    </a:cubicBezTo>
                    <a:cubicBezTo>
                      <a:pt x="2020" y="12447"/>
                      <a:pt x="2571" y="12061"/>
                      <a:pt x="2763" y="11466"/>
                    </a:cubicBezTo>
                    <a:lnTo>
                      <a:pt x="3286" y="9740"/>
                    </a:lnTo>
                    <a:lnTo>
                      <a:pt x="7680" y="9740"/>
                    </a:lnTo>
                    <a:lnTo>
                      <a:pt x="8216" y="11430"/>
                    </a:lnTo>
                    <a:cubicBezTo>
                      <a:pt x="8419" y="12050"/>
                      <a:pt x="8996" y="12459"/>
                      <a:pt x="9628" y="12459"/>
                    </a:cubicBezTo>
                    <a:cubicBezTo>
                      <a:pt x="9700" y="12459"/>
                      <a:pt x="9773" y="12453"/>
                      <a:pt x="9847" y="12442"/>
                    </a:cubicBezTo>
                    <a:cubicBezTo>
                      <a:pt x="10561" y="12323"/>
                      <a:pt x="11085" y="11716"/>
                      <a:pt x="11097" y="10990"/>
                    </a:cubicBezTo>
                    <a:cubicBezTo>
                      <a:pt x="11085" y="10823"/>
                      <a:pt x="11061" y="10656"/>
                      <a:pt x="11014" y="10502"/>
                    </a:cubicBezTo>
                    <a:lnTo>
                      <a:pt x="7978" y="1715"/>
                    </a:lnTo>
                    <a:cubicBezTo>
                      <a:pt x="7579" y="572"/>
                      <a:pt x="6570" y="0"/>
                      <a:pt x="5561" y="0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2" name="Google Shape;453;p31">
                <a:extLst>
                  <a:ext uri="{FF2B5EF4-FFF2-40B4-BE49-F238E27FC236}">
                    <a16:creationId xmlns:a16="http://schemas.microsoft.com/office/drawing/2014/main" id="{B0ADC8C0-AF38-0814-C3A5-68F382EDA926}"/>
                  </a:ext>
                </a:extLst>
              </p:cNvPr>
              <p:cNvSpPr/>
              <p:nvPr/>
            </p:nvSpPr>
            <p:spPr>
              <a:xfrm>
                <a:off x="1756252" y="1485389"/>
                <a:ext cx="441996" cy="496309"/>
              </a:xfrm>
              <a:custGeom>
                <a:avLst/>
                <a:gdLst/>
                <a:ahLst/>
                <a:cxnLst/>
                <a:rect l="l" t="t" r="r" b="b"/>
                <a:pathLst>
                  <a:path w="10026" h="11258" extrusionOk="0">
                    <a:moveTo>
                      <a:pt x="5489" y="2042"/>
                    </a:moveTo>
                    <a:cubicBezTo>
                      <a:pt x="5668" y="2745"/>
                      <a:pt x="5799" y="3495"/>
                      <a:pt x="6049" y="4281"/>
                    </a:cubicBezTo>
                    <a:lnTo>
                      <a:pt x="6823" y="6972"/>
                    </a:lnTo>
                    <a:lnTo>
                      <a:pt x="3215" y="6972"/>
                    </a:lnTo>
                    <a:lnTo>
                      <a:pt x="3989" y="4281"/>
                    </a:lnTo>
                    <a:cubicBezTo>
                      <a:pt x="4227" y="3495"/>
                      <a:pt x="4382" y="2757"/>
                      <a:pt x="4560" y="2042"/>
                    </a:cubicBezTo>
                    <a:close/>
                    <a:moveTo>
                      <a:pt x="5032" y="1"/>
                    </a:moveTo>
                    <a:cubicBezTo>
                      <a:pt x="4123" y="1"/>
                      <a:pt x="3215" y="518"/>
                      <a:pt x="2858" y="1554"/>
                    </a:cubicBezTo>
                    <a:lnTo>
                      <a:pt x="72" y="9579"/>
                    </a:lnTo>
                    <a:cubicBezTo>
                      <a:pt x="24" y="9710"/>
                      <a:pt x="0" y="9841"/>
                      <a:pt x="0" y="9984"/>
                    </a:cubicBezTo>
                    <a:cubicBezTo>
                      <a:pt x="0" y="10686"/>
                      <a:pt x="250" y="11258"/>
                      <a:pt x="953" y="11258"/>
                    </a:cubicBezTo>
                    <a:cubicBezTo>
                      <a:pt x="1512" y="11258"/>
                      <a:pt x="2012" y="10901"/>
                      <a:pt x="2179" y="10365"/>
                    </a:cubicBezTo>
                    <a:lnTo>
                      <a:pt x="2655" y="8805"/>
                    </a:lnTo>
                    <a:lnTo>
                      <a:pt x="7180" y="8805"/>
                    </a:lnTo>
                    <a:lnTo>
                      <a:pt x="7668" y="10329"/>
                    </a:lnTo>
                    <a:cubicBezTo>
                      <a:pt x="7846" y="10877"/>
                      <a:pt x="8358" y="11246"/>
                      <a:pt x="8930" y="11258"/>
                    </a:cubicBezTo>
                    <a:cubicBezTo>
                      <a:pt x="9668" y="11258"/>
                      <a:pt x="10025" y="10663"/>
                      <a:pt x="10025" y="9924"/>
                    </a:cubicBezTo>
                    <a:cubicBezTo>
                      <a:pt x="10025" y="9770"/>
                      <a:pt x="10001" y="9627"/>
                      <a:pt x="9954" y="9484"/>
                    </a:cubicBezTo>
                    <a:lnTo>
                      <a:pt x="7215" y="1554"/>
                    </a:lnTo>
                    <a:cubicBezTo>
                      <a:pt x="6852" y="518"/>
                      <a:pt x="5941" y="1"/>
                      <a:pt x="5032" y="1"/>
                    </a:cubicBezTo>
                    <a:close/>
                  </a:path>
                </a:pathLst>
              </a:custGeom>
              <a:solidFill>
                <a:srgbClr val="F2888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C201001-88A4-D85E-8B8F-A4839673622E}"/>
                </a:ext>
              </a:extLst>
            </p:cNvPr>
            <p:cNvSpPr txBox="1"/>
            <p:nvPr/>
          </p:nvSpPr>
          <p:spPr>
            <a:xfrm>
              <a:off x="3316578" y="2577123"/>
              <a:ext cx="5306047" cy="545455"/>
            </a:xfrm>
            <a:prstGeom prst="roundRect">
              <a:avLst/>
            </a:prstGeom>
            <a:noFill/>
            <a:ln w="5715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Chọc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đồ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vật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vào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ổ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điện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  <a:endParaRPr lang="vi-VN" sz="7200" b="1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74EDDA38-16E1-8EEE-4A4C-075E2514B70E}"/>
              </a:ext>
            </a:extLst>
          </p:cNvPr>
          <p:cNvGrpSpPr/>
          <p:nvPr/>
        </p:nvGrpSpPr>
        <p:grpSpPr>
          <a:xfrm>
            <a:off x="3013354" y="5104039"/>
            <a:ext cx="8973766" cy="1673529"/>
            <a:chOff x="1612674" y="5184381"/>
            <a:chExt cx="8973766" cy="1409055"/>
          </a:xfrm>
        </p:grpSpPr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6207F9E6-EDC3-B453-2C18-CE05F1C4C287}"/>
                </a:ext>
              </a:extLst>
            </p:cNvPr>
            <p:cNvSpPr/>
            <p:nvPr/>
          </p:nvSpPr>
          <p:spPr>
            <a:xfrm>
              <a:off x="2170089" y="5479849"/>
              <a:ext cx="8416351" cy="1056924"/>
            </a:xfrm>
            <a:custGeom>
              <a:avLst/>
              <a:gdLst>
                <a:gd name="connsiteX0" fmla="*/ 0 w 8416351"/>
                <a:gd name="connsiteY0" fmla="*/ 176158 h 1056924"/>
                <a:gd name="connsiteX1" fmla="*/ 176158 w 8416351"/>
                <a:gd name="connsiteY1" fmla="*/ 0 h 1056924"/>
                <a:gd name="connsiteX2" fmla="*/ 8240193 w 8416351"/>
                <a:gd name="connsiteY2" fmla="*/ 0 h 1056924"/>
                <a:gd name="connsiteX3" fmla="*/ 8416351 w 8416351"/>
                <a:gd name="connsiteY3" fmla="*/ 176158 h 1056924"/>
                <a:gd name="connsiteX4" fmla="*/ 8416351 w 8416351"/>
                <a:gd name="connsiteY4" fmla="*/ 880766 h 1056924"/>
                <a:gd name="connsiteX5" fmla="*/ 8240193 w 8416351"/>
                <a:gd name="connsiteY5" fmla="*/ 1056924 h 1056924"/>
                <a:gd name="connsiteX6" fmla="*/ 176158 w 8416351"/>
                <a:gd name="connsiteY6" fmla="*/ 1056924 h 1056924"/>
                <a:gd name="connsiteX7" fmla="*/ 0 w 8416351"/>
                <a:gd name="connsiteY7" fmla="*/ 880766 h 1056924"/>
                <a:gd name="connsiteX8" fmla="*/ 0 w 8416351"/>
                <a:gd name="connsiteY8" fmla="*/ 176158 h 105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16351" h="1056924" fill="none" extrusionOk="0">
                  <a:moveTo>
                    <a:pt x="0" y="176158"/>
                  </a:moveTo>
                  <a:cubicBezTo>
                    <a:pt x="7893" y="86111"/>
                    <a:pt x="87871" y="12775"/>
                    <a:pt x="176158" y="0"/>
                  </a:cubicBezTo>
                  <a:cubicBezTo>
                    <a:pt x="3287664" y="-168267"/>
                    <a:pt x="7429709" y="-42953"/>
                    <a:pt x="8240193" y="0"/>
                  </a:cubicBezTo>
                  <a:cubicBezTo>
                    <a:pt x="8338451" y="1100"/>
                    <a:pt x="8416199" y="76805"/>
                    <a:pt x="8416351" y="176158"/>
                  </a:cubicBezTo>
                  <a:cubicBezTo>
                    <a:pt x="8447587" y="400663"/>
                    <a:pt x="8400357" y="608119"/>
                    <a:pt x="8416351" y="880766"/>
                  </a:cubicBezTo>
                  <a:cubicBezTo>
                    <a:pt x="8419209" y="975368"/>
                    <a:pt x="8344736" y="1073000"/>
                    <a:pt x="8240193" y="1056924"/>
                  </a:cubicBezTo>
                  <a:cubicBezTo>
                    <a:pt x="5621790" y="1125149"/>
                    <a:pt x="3127106" y="1067800"/>
                    <a:pt x="176158" y="1056924"/>
                  </a:cubicBezTo>
                  <a:cubicBezTo>
                    <a:pt x="80438" y="1059435"/>
                    <a:pt x="14419" y="970632"/>
                    <a:pt x="0" y="880766"/>
                  </a:cubicBezTo>
                  <a:cubicBezTo>
                    <a:pt x="2431" y="685142"/>
                    <a:pt x="20249" y="458778"/>
                    <a:pt x="0" y="176158"/>
                  </a:cubicBezTo>
                  <a:close/>
                </a:path>
                <a:path w="8416351" h="1056924" stroke="0" extrusionOk="0">
                  <a:moveTo>
                    <a:pt x="0" y="176158"/>
                  </a:moveTo>
                  <a:cubicBezTo>
                    <a:pt x="-1824" y="70834"/>
                    <a:pt x="77632" y="2937"/>
                    <a:pt x="176158" y="0"/>
                  </a:cubicBezTo>
                  <a:cubicBezTo>
                    <a:pt x="3423790" y="163917"/>
                    <a:pt x="5828000" y="128764"/>
                    <a:pt x="8240193" y="0"/>
                  </a:cubicBezTo>
                  <a:cubicBezTo>
                    <a:pt x="8345984" y="5674"/>
                    <a:pt x="8417788" y="84358"/>
                    <a:pt x="8416351" y="176158"/>
                  </a:cubicBezTo>
                  <a:cubicBezTo>
                    <a:pt x="8468870" y="513959"/>
                    <a:pt x="8372524" y="656074"/>
                    <a:pt x="8416351" y="880766"/>
                  </a:cubicBezTo>
                  <a:cubicBezTo>
                    <a:pt x="8408151" y="993363"/>
                    <a:pt x="8337518" y="1059432"/>
                    <a:pt x="8240193" y="1056924"/>
                  </a:cubicBezTo>
                  <a:cubicBezTo>
                    <a:pt x="7110429" y="1034942"/>
                    <a:pt x="3876525" y="982036"/>
                    <a:pt x="176158" y="1056924"/>
                  </a:cubicBezTo>
                  <a:cubicBezTo>
                    <a:pt x="95668" y="1050394"/>
                    <a:pt x="-2288" y="982049"/>
                    <a:pt x="0" y="880766"/>
                  </a:cubicBezTo>
                  <a:cubicBezTo>
                    <a:pt x="47304" y="724577"/>
                    <a:pt x="4060" y="391678"/>
                    <a:pt x="0" y="176158"/>
                  </a:cubicBezTo>
                  <a:close/>
                </a:path>
              </a:pathLst>
            </a:custGeom>
            <a:ln w="38100">
              <a:extLst>
                <a:ext uri="{C807C97D-BFC1-408E-A445-0C87EB9F89A2}">
                  <ask:lineSketchStyleProps xmlns:ask="http://schemas.microsoft.com/office/drawing/2018/sketchyshapes" sd="1872881490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3200" b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grpSp>
          <p:nvGrpSpPr>
            <p:cNvPr id="45" name="Google Shape;293;p27">
              <a:extLst>
                <a:ext uri="{FF2B5EF4-FFF2-40B4-BE49-F238E27FC236}">
                  <a16:creationId xmlns:a16="http://schemas.microsoft.com/office/drawing/2014/main" id="{9BCAC7E5-0265-345B-0753-F76627644304}"/>
                </a:ext>
              </a:extLst>
            </p:cNvPr>
            <p:cNvGrpSpPr/>
            <p:nvPr/>
          </p:nvGrpSpPr>
          <p:grpSpPr>
            <a:xfrm rot="21403310">
              <a:off x="1612674" y="5184381"/>
              <a:ext cx="1724419" cy="1409055"/>
              <a:chOff x="3676506" y="1404273"/>
              <a:chExt cx="792384" cy="610489"/>
            </a:xfrm>
          </p:grpSpPr>
          <p:sp>
            <p:nvSpPr>
              <p:cNvPr id="47" name="Google Shape;294;p27">
                <a:extLst>
                  <a:ext uri="{FF2B5EF4-FFF2-40B4-BE49-F238E27FC236}">
                    <a16:creationId xmlns:a16="http://schemas.microsoft.com/office/drawing/2014/main" id="{34D6D12E-4D32-70AE-FE2D-15161FB56667}"/>
                  </a:ext>
                </a:extLst>
              </p:cNvPr>
              <p:cNvSpPr/>
              <p:nvPr/>
            </p:nvSpPr>
            <p:spPr>
              <a:xfrm>
                <a:off x="3899885" y="1404273"/>
                <a:ext cx="177442" cy="160690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3645" extrusionOk="0">
                    <a:moveTo>
                      <a:pt x="1158" y="1"/>
                    </a:moveTo>
                    <a:cubicBezTo>
                      <a:pt x="1024" y="1"/>
                      <a:pt x="906" y="30"/>
                      <a:pt x="810" y="96"/>
                    </a:cubicBezTo>
                    <a:cubicBezTo>
                      <a:pt x="0" y="656"/>
                      <a:pt x="1096" y="3644"/>
                      <a:pt x="1096" y="3644"/>
                    </a:cubicBezTo>
                    <a:lnTo>
                      <a:pt x="4025" y="1620"/>
                    </a:lnTo>
                    <a:cubicBezTo>
                      <a:pt x="4025" y="1620"/>
                      <a:pt x="2155" y="1"/>
                      <a:pt x="1158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8" name="Google Shape;295;p27">
                <a:extLst>
                  <a:ext uri="{FF2B5EF4-FFF2-40B4-BE49-F238E27FC236}">
                    <a16:creationId xmlns:a16="http://schemas.microsoft.com/office/drawing/2014/main" id="{BABA9D46-859F-FCCC-9D1C-202B7160194A}"/>
                  </a:ext>
                </a:extLst>
              </p:cNvPr>
              <p:cNvSpPr/>
              <p:nvPr/>
            </p:nvSpPr>
            <p:spPr>
              <a:xfrm>
                <a:off x="3935065" y="1440820"/>
                <a:ext cx="121807" cy="109948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2494" extrusionOk="0">
                    <a:moveTo>
                      <a:pt x="798" y="0"/>
                    </a:moveTo>
                    <a:cubicBezTo>
                      <a:pt x="706" y="0"/>
                      <a:pt x="625" y="20"/>
                      <a:pt x="560" y="65"/>
                    </a:cubicBezTo>
                    <a:cubicBezTo>
                      <a:pt x="0" y="446"/>
                      <a:pt x="750" y="2494"/>
                      <a:pt x="750" y="2494"/>
                    </a:cubicBezTo>
                    <a:lnTo>
                      <a:pt x="2762" y="1113"/>
                    </a:lnTo>
                    <a:cubicBezTo>
                      <a:pt x="2762" y="1113"/>
                      <a:pt x="1483" y="0"/>
                      <a:pt x="798" y="0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9" name="Google Shape;296;p27">
                <a:extLst>
                  <a:ext uri="{FF2B5EF4-FFF2-40B4-BE49-F238E27FC236}">
                    <a16:creationId xmlns:a16="http://schemas.microsoft.com/office/drawing/2014/main" id="{F2EB2C70-8BA7-9656-C4D8-AE1D7EA958DF}"/>
                  </a:ext>
                </a:extLst>
              </p:cNvPr>
              <p:cNvSpPr/>
              <p:nvPr/>
            </p:nvSpPr>
            <p:spPr>
              <a:xfrm>
                <a:off x="4228450" y="1404273"/>
                <a:ext cx="177442" cy="160690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3645" extrusionOk="0">
                    <a:moveTo>
                      <a:pt x="2856" y="1"/>
                    </a:moveTo>
                    <a:cubicBezTo>
                      <a:pt x="1861" y="1"/>
                      <a:pt x="1" y="1620"/>
                      <a:pt x="1" y="1620"/>
                    </a:cubicBezTo>
                    <a:lnTo>
                      <a:pt x="2918" y="3644"/>
                    </a:lnTo>
                    <a:cubicBezTo>
                      <a:pt x="2918" y="3644"/>
                      <a:pt x="4025" y="656"/>
                      <a:pt x="3203" y="96"/>
                    </a:cubicBezTo>
                    <a:cubicBezTo>
                      <a:pt x="3108" y="30"/>
                      <a:pt x="2990" y="1"/>
                      <a:pt x="2856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0" name="Google Shape;297;p27">
                <a:extLst>
                  <a:ext uri="{FF2B5EF4-FFF2-40B4-BE49-F238E27FC236}">
                    <a16:creationId xmlns:a16="http://schemas.microsoft.com/office/drawing/2014/main" id="{66696147-6FD9-B830-C07F-60136CF230F7}"/>
                  </a:ext>
                </a:extLst>
              </p:cNvPr>
              <p:cNvSpPr/>
              <p:nvPr/>
            </p:nvSpPr>
            <p:spPr>
              <a:xfrm>
                <a:off x="4246834" y="1437601"/>
                <a:ext cx="126524" cy="114753"/>
              </a:xfrm>
              <a:custGeom>
                <a:avLst/>
                <a:gdLst/>
                <a:ahLst/>
                <a:cxnLst/>
                <a:rect l="l" t="t" r="r" b="b"/>
                <a:pathLst>
                  <a:path w="2870" h="2603" extrusionOk="0">
                    <a:moveTo>
                      <a:pt x="2044" y="0"/>
                    </a:moveTo>
                    <a:cubicBezTo>
                      <a:pt x="1338" y="0"/>
                      <a:pt x="0" y="1162"/>
                      <a:pt x="0" y="1162"/>
                    </a:cubicBezTo>
                    <a:lnTo>
                      <a:pt x="2084" y="2603"/>
                    </a:lnTo>
                    <a:cubicBezTo>
                      <a:pt x="2084" y="2603"/>
                      <a:pt x="2870" y="471"/>
                      <a:pt x="2286" y="67"/>
                    </a:cubicBezTo>
                    <a:cubicBezTo>
                      <a:pt x="2220" y="21"/>
                      <a:pt x="2138" y="0"/>
                      <a:pt x="2044" y="0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1" name="Google Shape;298;p27">
                <a:extLst>
                  <a:ext uri="{FF2B5EF4-FFF2-40B4-BE49-F238E27FC236}">
                    <a16:creationId xmlns:a16="http://schemas.microsoft.com/office/drawing/2014/main" id="{0CC8B1E7-8EB3-EA88-050A-74FD9E94CF04}"/>
                  </a:ext>
                </a:extLst>
              </p:cNvPr>
              <p:cNvSpPr/>
              <p:nvPr/>
            </p:nvSpPr>
            <p:spPr>
              <a:xfrm>
                <a:off x="3891994" y="1453648"/>
                <a:ext cx="480306" cy="560673"/>
              </a:xfrm>
              <a:custGeom>
                <a:avLst/>
                <a:gdLst/>
                <a:ahLst/>
                <a:cxnLst/>
                <a:rect l="l" t="t" r="r" b="b"/>
                <a:pathLst>
                  <a:path w="10895" h="12718" extrusionOk="0">
                    <a:moveTo>
                      <a:pt x="5966" y="0"/>
                    </a:moveTo>
                    <a:cubicBezTo>
                      <a:pt x="5311" y="0"/>
                      <a:pt x="4668" y="84"/>
                      <a:pt x="4049" y="262"/>
                    </a:cubicBezTo>
                    <a:cubicBezTo>
                      <a:pt x="3954" y="298"/>
                      <a:pt x="3858" y="322"/>
                      <a:pt x="3763" y="357"/>
                    </a:cubicBezTo>
                    <a:cubicBezTo>
                      <a:pt x="3573" y="429"/>
                      <a:pt x="3394" y="500"/>
                      <a:pt x="3215" y="595"/>
                    </a:cubicBezTo>
                    <a:cubicBezTo>
                      <a:pt x="3120" y="631"/>
                      <a:pt x="3037" y="679"/>
                      <a:pt x="2954" y="726"/>
                    </a:cubicBezTo>
                    <a:cubicBezTo>
                      <a:pt x="1084" y="1750"/>
                      <a:pt x="1" y="3822"/>
                      <a:pt x="1" y="6453"/>
                    </a:cubicBezTo>
                    <a:cubicBezTo>
                      <a:pt x="1" y="8751"/>
                      <a:pt x="715" y="10537"/>
                      <a:pt x="2120" y="11597"/>
                    </a:cubicBezTo>
                    <a:cubicBezTo>
                      <a:pt x="2668" y="12002"/>
                      <a:pt x="3299" y="12299"/>
                      <a:pt x="3954" y="12466"/>
                    </a:cubicBezTo>
                    <a:cubicBezTo>
                      <a:pt x="4568" y="12633"/>
                      <a:pt x="5202" y="12717"/>
                      <a:pt x="5839" y="12717"/>
                    </a:cubicBezTo>
                    <a:cubicBezTo>
                      <a:pt x="5881" y="12717"/>
                      <a:pt x="5923" y="12717"/>
                      <a:pt x="5966" y="12716"/>
                    </a:cubicBezTo>
                    <a:cubicBezTo>
                      <a:pt x="6168" y="12716"/>
                      <a:pt x="6383" y="12704"/>
                      <a:pt x="6597" y="12692"/>
                    </a:cubicBezTo>
                    <a:cubicBezTo>
                      <a:pt x="6799" y="12680"/>
                      <a:pt x="7014" y="12656"/>
                      <a:pt x="7228" y="12621"/>
                    </a:cubicBezTo>
                    <a:cubicBezTo>
                      <a:pt x="9073" y="12323"/>
                      <a:pt x="10895" y="11406"/>
                      <a:pt x="10895" y="9775"/>
                    </a:cubicBezTo>
                    <a:cubicBezTo>
                      <a:pt x="10895" y="9239"/>
                      <a:pt x="10609" y="8727"/>
                      <a:pt x="10133" y="8466"/>
                    </a:cubicBezTo>
                    <a:cubicBezTo>
                      <a:pt x="9907" y="8335"/>
                      <a:pt x="9645" y="8263"/>
                      <a:pt x="9383" y="8263"/>
                    </a:cubicBezTo>
                    <a:cubicBezTo>
                      <a:pt x="8204" y="8263"/>
                      <a:pt x="8085" y="9394"/>
                      <a:pt x="7192" y="9966"/>
                    </a:cubicBezTo>
                    <a:cubicBezTo>
                      <a:pt x="7073" y="10037"/>
                      <a:pt x="6942" y="10097"/>
                      <a:pt x="6811" y="10144"/>
                    </a:cubicBezTo>
                    <a:cubicBezTo>
                      <a:pt x="6565" y="10230"/>
                      <a:pt x="6309" y="10277"/>
                      <a:pt x="6052" y="10277"/>
                    </a:cubicBezTo>
                    <a:cubicBezTo>
                      <a:pt x="6024" y="10277"/>
                      <a:pt x="5995" y="10276"/>
                      <a:pt x="5966" y="10275"/>
                    </a:cubicBezTo>
                    <a:cubicBezTo>
                      <a:pt x="5945" y="10276"/>
                      <a:pt x="5925" y="10276"/>
                      <a:pt x="5904" y="10276"/>
                    </a:cubicBezTo>
                    <a:cubicBezTo>
                      <a:pt x="5473" y="10276"/>
                      <a:pt x="5055" y="10157"/>
                      <a:pt x="4680" y="9930"/>
                    </a:cubicBezTo>
                    <a:cubicBezTo>
                      <a:pt x="4644" y="9906"/>
                      <a:pt x="4608" y="9882"/>
                      <a:pt x="4573" y="9847"/>
                    </a:cubicBezTo>
                    <a:cubicBezTo>
                      <a:pt x="4489" y="9799"/>
                      <a:pt x="4418" y="9739"/>
                      <a:pt x="4358" y="9680"/>
                    </a:cubicBezTo>
                    <a:cubicBezTo>
                      <a:pt x="4323" y="9644"/>
                      <a:pt x="4287" y="9608"/>
                      <a:pt x="4251" y="9573"/>
                    </a:cubicBezTo>
                    <a:cubicBezTo>
                      <a:pt x="3644" y="8954"/>
                      <a:pt x="3251" y="7894"/>
                      <a:pt x="3251" y="6299"/>
                    </a:cubicBezTo>
                    <a:cubicBezTo>
                      <a:pt x="3251" y="4917"/>
                      <a:pt x="3549" y="3953"/>
                      <a:pt x="4049" y="3322"/>
                    </a:cubicBezTo>
                    <a:cubicBezTo>
                      <a:pt x="4097" y="3262"/>
                      <a:pt x="4156" y="3191"/>
                      <a:pt x="4227" y="3132"/>
                    </a:cubicBezTo>
                    <a:cubicBezTo>
                      <a:pt x="4251" y="3096"/>
                      <a:pt x="4287" y="3060"/>
                      <a:pt x="4323" y="3024"/>
                    </a:cubicBezTo>
                    <a:cubicBezTo>
                      <a:pt x="4763" y="2642"/>
                      <a:pt x="5328" y="2429"/>
                      <a:pt x="5918" y="2429"/>
                    </a:cubicBezTo>
                    <a:cubicBezTo>
                      <a:pt x="5934" y="2429"/>
                      <a:pt x="5950" y="2429"/>
                      <a:pt x="5966" y="2429"/>
                    </a:cubicBezTo>
                    <a:cubicBezTo>
                      <a:pt x="5988" y="2428"/>
                      <a:pt x="6011" y="2428"/>
                      <a:pt x="6033" y="2428"/>
                    </a:cubicBezTo>
                    <a:cubicBezTo>
                      <a:pt x="6369" y="2428"/>
                      <a:pt x="6713" y="2510"/>
                      <a:pt x="7025" y="2655"/>
                    </a:cubicBezTo>
                    <a:cubicBezTo>
                      <a:pt x="7240" y="2762"/>
                      <a:pt x="7430" y="2905"/>
                      <a:pt x="7597" y="3084"/>
                    </a:cubicBezTo>
                    <a:cubicBezTo>
                      <a:pt x="7823" y="3334"/>
                      <a:pt x="8014" y="3608"/>
                      <a:pt x="8240" y="3822"/>
                    </a:cubicBezTo>
                    <a:cubicBezTo>
                      <a:pt x="8481" y="4086"/>
                      <a:pt x="8833" y="4239"/>
                      <a:pt x="9199" y="4239"/>
                    </a:cubicBezTo>
                    <a:cubicBezTo>
                      <a:pt x="9213" y="4239"/>
                      <a:pt x="9226" y="4239"/>
                      <a:pt x="9240" y="4239"/>
                    </a:cubicBezTo>
                    <a:cubicBezTo>
                      <a:pt x="9585" y="4239"/>
                      <a:pt x="9907" y="4120"/>
                      <a:pt x="10169" y="3905"/>
                    </a:cubicBezTo>
                    <a:cubicBezTo>
                      <a:pt x="10204" y="3882"/>
                      <a:pt x="10240" y="3846"/>
                      <a:pt x="10276" y="3822"/>
                    </a:cubicBezTo>
                    <a:cubicBezTo>
                      <a:pt x="10550" y="3536"/>
                      <a:pt x="10716" y="3167"/>
                      <a:pt x="10704" y="2774"/>
                    </a:cubicBezTo>
                    <a:cubicBezTo>
                      <a:pt x="10704" y="2191"/>
                      <a:pt x="10454" y="1643"/>
                      <a:pt x="10014" y="1262"/>
                    </a:cubicBezTo>
                    <a:cubicBezTo>
                      <a:pt x="9788" y="1060"/>
                      <a:pt x="9538" y="881"/>
                      <a:pt x="9264" y="738"/>
                    </a:cubicBezTo>
                    <a:cubicBezTo>
                      <a:pt x="8299" y="226"/>
                      <a:pt x="7025" y="0"/>
                      <a:pt x="5966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2" name="Google Shape;299;p27">
                <a:extLst>
                  <a:ext uri="{FF2B5EF4-FFF2-40B4-BE49-F238E27FC236}">
                    <a16:creationId xmlns:a16="http://schemas.microsoft.com/office/drawing/2014/main" id="{9F82F1DD-5C28-2F67-5595-957CBDD01AE7}"/>
                  </a:ext>
                </a:extLst>
              </p:cNvPr>
              <p:cNvSpPr/>
              <p:nvPr/>
            </p:nvSpPr>
            <p:spPr>
              <a:xfrm>
                <a:off x="3676506" y="1453648"/>
                <a:ext cx="721482" cy="561114"/>
              </a:xfrm>
              <a:custGeom>
                <a:avLst/>
                <a:gdLst/>
                <a:ahLst/>
                <a:cxnLst/>
                <a:rect l="l" t="t" r="r" b="b"/>
                <a:pathLst>
                  <a:path w="15783" h="12728" extrusionOk="0">
                    <a:moveTo>
                      <a:pt x="10854" y="465"/>
                    </a:moveTo>
                    <a:cubicBezTo>
                      <a:pt x="12628" y="465"/>
                      <a:pt x="15128" y="1179"/>
                      <a:pt x="15128" y="2774"/>
                    </a:cubicBezTo>
                    <a:cubicBezTo>
                      <a:pt x="15140" y="3315"/>
                      <a:pt x="14699" y="3763"/>
                      <a:pt x="14161" y="3763"/>
                    </a:cubicBezTo>
                    <a:cubicBezTo>
                      <a:pt x="14154" y="3763"/>
                      <a:pt x="14147" y="3763"/>
                      <a:pt x="14140" y="3763"/>
                    </a:cubicBezTo>
                    <a:cubicBezTo>
                      <a:pt x="13699" y="3763"/>
                      <a:pt x="13509" y="3560"/>
                      <a:pt x="13176" y="3143"/>
                    </a:cubicBezTo>
                    <a:cubicBezTo>
                      <a:pt x="12759" y="2643"/>
                      <a:pt x="12199" y="1953"/>
                      <a:pt x="10854" y="1953"/>
                    </a:cubicBezTo>
                    <a:cubicBezTo>
                      <a:pt x="8865" y="1953"/>
                      <a:pt x="7675" y="3584"/>
                      <a:pt x="7675" y="6310"/>
                    </a:cubicBezTo>
                    <a:cubicBezTo>
                      <a:pt x="7675" y="10430"/>
                      <a:pt x="10116" y="10751"/>
                      <a:pt x="10854" y="10751"/>
                    </a:cubicBezTo>
                    <a:cubicBezTo>
                      <a:pt x="12259" y="10751"/>
                      <a:pt x="12830" y="9989"/>
                      <a:pt x="13259" y="9442"/>
                    </a:cubicBezTo>
                    <a:cubicBezTo>
                      <a:pt x="13616" y="8966"/>
                      <a:pt x="13818" y="8739"/>
                      <a:pt x="14283" y="8739"/>
                    </a:cubicBezTo>
                    <a:cubicBezTo>
                      <a:pt x="14854" y="8739"/>
                      <a:pt x="15307" y="9204"/>
                      <a:pt x="15307" y="9775"/>
                    </a:cubicBezTo>
                    <a:cubicBezTo>
                      <a:pt x="15307" y="11466"/>
                      <a:pt x="12652" y="12240"/>
                      <a:pt x="10854" y="12240"/>
                    </a:cubicBezTo>
                    <a:cubicBezTo>
                      <a:pt x="9068" y="12240"/>
                      <a:pt x="7687" y="11728"/>
                      <a:pt x="6758" y="10728"/>
                    </a:cubicBezTo>
                    <a:lnTo>
                      <a:pt x="6818" y="10680"/>
                    </a:lnTo>
                    <a:cubicBezTo>
                      <a:pt x="7195" y="10274"/>
                      <a:pt x="6857" y="9711"/>
                      <a:pt x="6411" y="9711"/>
                    </a:cubicBezTo>
                    <a:cubicBezTo>
                      <a:pt x="6308" y="9711"/>
                      <a:pt x="6199" y="9741"/>
                      <a:pt x="6091" y="9811"/>
                    </a:cubicBezTo>
                    <a:cubicBezTo>
                      <a:pt x="5603" y="8918"/>
                      <a:pt x="5353" y="7787"/>
                      <a:pt x="5353" y="6453"/>
                    </a:cubicBezTo>
                    <a:cubicBezTo>
                      <a:pt x="5353" y="2810"/>
                      <a:pt x="7508" y="465"/>
                      <a:pt x="10854" y="465"/>
                    </a:cubicBezTo>
                    <a:close/>
                    <a:moveTo>
                      <a:pt x="10854" y="0"/>
                    </a:moveTo>
                    <a:cubicBezTo>
                      <a:pt x="7187" y="0"/>
                      <a:pt x="4877" y="2631"/>
                      <a:pt x="4877" y="6453"/>
                    </a:cubicBezTo>
                    <a:cubicBezTo>
                      <a:pt x="4877" y="7882"/>
                      <a:pt x="5151" y="9108"/>
                      <a:pt x="5698" y="10085"/>
                    </a:cubicBezTo>
                    <a:cubicBezTo>
                      <a:pt x="5437" y="10194"/>
                      <a:pt x="5081" y="10263"/>
                      <a:pt x="4740" y="10263"/>
                    </a:cubicBezTo>
                    <a:cubicBezTo>
                      <a:pt x="4413" y="10263"/>
                      <a:pt x="4098" y="10200"/>
                      <a:pt x="3889" y="10049"/>
                    </a:cubicBezTo>
                    <a:cubicBezTo>
                      <a:pt x="3448" y="9739"/>
                      <a:pt x="3698" y="8989"/>
                      <a:pt x="3996" y="8430"/>
                    </a:cubicBezTo>
                    <a:cubicBezTo>
                      <a:pt x="5091" y="6370"/>
                      <a:pt x="4484" y="5037"/>
                      <a:pt x="3555" y="4477"/>
                    </a:cubicBezTo>
                    <a:cubicBezTo>
                      <a:pt x="3168" y="4247"/>
                      <a:pt x="2730" y="4138"/>
                      <a:pt x="2295" y="4138"/>
                    </a:cubicBezTo>
                    <a:cubicBezTo>
                      <a:pt x="1512" y="4138"/>
                      <a:pt x="741" y="4493"/>
                      <a:pt x="305" y="5144"/>
                    </a:cubicBezTo>
                    <a:cubicBezTo>
                      <a:pt x="0" y="5592"/>
                      <a:pt x="393" y="6040"/>
                      <a:pt x="795" y="6040"/>
                    </a:cubicBezTo>
                    <a:cubicBezTo>
                      <a:pt x="959" y="6040"/>
                      <a:pt x="1125" y="5966"/>
                      <a:pt x="1245" y="5787"/>
                    </a:cubicBezTo>
                    <a:cubicBezTo>
                      <a:pt x="1467" y="5458"/>
                      <a:pt x="1884" y="5277"/>
                      <a:pt x="2303" y="5277"/>
                    </a:cubicBezTo>
                    <a:cubicBezTo>
                      <a:pt x="2537" y="5277"/>
                      <a:pt x="2771" y="5334"/>
                      <a:pt x="2972" y="5453"/>
                    </a:cubicBezTo>
                    <a:cubicBezTo>
                      <a:pt x="3603" y="5834"/>
                      <a:pt x="3615" y="6727"/>
                      <a:pt x="2996" y="7906"/>
                    </a:cubicBezTo>
                    <a:cubicBezTo>
                      <a:pt x="2019" y="9728"/>
                      <a:pt x="2722" y="10609"/>
                      <a:pt x="3222" y="10978"/>
                    </a:cubicBezTo>
                    <a:cubicBezTo>
                      <a:pt x="3644" y="11244"/>
                      <a:pt x="4128" y="11397"/>
                      <a:pt x="4636" y="11397"/>
                    </a:cubicBezTo>
                    <a:cubicBezTo>
                      <a:pt x="4672" y="11397"/>
                      <a:pt x="4709" y="11396"/>
                      <a:pt x="4746" y="11394"/>
                    </a:cubicBezTo>
                    <a:cubicBezTo>
                      <a:pt x="4769" y="11395"/>
                      <a:pt x="4793" y="11395"/>
                      <a:pt x="4816" y="11395"/>
                    </a:cubicBezTo>
                    <a:cubicBezTo>
                      <a:pt x="5351" y="11395"/>
                      <a:pt x="5874" y="11264"/>
                      <a:pt x="6353" y="11013"/>
                    </a:cubicBezTo>
                    <a:cubicBezTo>
                      <a:pt x="7365" y="12121"/>
                      <a:pt x="8865" y="12728"/>
                      <a:pt x="10854" y="12728"/>
                    </a:cubicBezTo>
                    <a:cubicBezTo>
                      <a:pt x="13009" y="12728"/>
                      <a:pt x="15771" y="11787"/>
                      <a:pt x="15771" y="9787"/>
                    </a:cubicBezTo>
                    <a:cubicBezTo>
                      <a:pt x="15783" y="8954"/>
                      <a:pt x="15116" y="8275"/>
                      <a:pt x="14283" y="8263"/>
                    </a:cubicBezTo>
                    <a:cubicBezTo>
                      <a:pt x="12711" y="8263"/>
                      <a:pt x="13009" y="10275"/>
                      <a:pt x="10854" y="10275"/>
                    </a:cubicBezTo>
                    <a:cubicBezTo>
                      <a:pt x="9389" y="10275"/>
                      <a:pt x="8139" y="9132"/>
                      <a:pt x="8139" y="6310"/>
                    </a:cubicBezTo>
                    <a:cubicBezTo>
                      <a:pt x="8139" y="3572"/>
                      <a:pt x="9318" y="2441"/>
                      <a:pt x="10854" y="2441"/>
                    </a:cubicBezTo>
                    <a:cubicBezTo>
                      <a:pt x="12914" y="2441"/>
                      <a:pt x="12640" y="4251"/>
                      <a:pt x="14128" y="4251"/>
                    </a:cubicBezTo>
                    <a:cubicBezTo>
                      <a:pt x="14938" y="4251"/>
                      <a:pt x="15604" y="3584"/>
                      <a:pt x="15604" y="2774"/>
                    </a:cubicBezTo>
                    <a:cubicBezTo>
                      <a:pt x="15604" y="834"/>
                      <a:pt x="12854" y="0"/>
                      <a:pt x="10854" y="0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3" name="Google Shape;300;p27">
                <a:extLst>
                  <a:ext uri="{FF2B5EF4-FFF2-40B4-BE49-F238E27FC236}">
                    <a16:creationId xmlns:a16="http://schemas.microsoft.com/office/drawing/2014/main" id="{93A34A8C-5E4A-8C85-B9A5-22639D724EE7}"/>
                  </a:ext>
                </a:extLst>
              </p:cNvPr>
              <p:cNvSpPr/>
              <p:nvPr/>
            </p:nvSpPr>
            <p:spPr>
              <a:xfrm>
                <a:off x="4049465" y="1507167"/>
                <a:ext cx="42057" cy="35885"/>
              </a:xfrm>
              <a:custGeom>
                <a:avLst/>
                <a:gdLst/>
                <a:ahLst/>
                <a:cxnLst/>
                <a:rect l="l" t="t" r="r" b="b"/>
                <a:pathLst>
                  <a:path w="954" h="814" extrusionOk="0">
                    <a:moveTo>
                      <a:pt x="548" y="1"/>
                    </a:moveTo>
                    <a:cubicBezTo>
                      <a:pt x="191" y="1"/>
                      <a:pt x="1" y="441"/>
                      <a:pt x="263" y="691"/>
                    </a:cubicBezTo>
                    <a:cubicBezTo>
                      <a:pt x="343" y="776"/>
                      <a:pt x="444" y="813"/>
                      <a:pt x="543" y="813"/>
                    </a:cubicBezTo>
                    <a:cubicBezTo>
                      <a:pt x="751" y="813"/>
                      <a:pt x="953" y="647"/>
                      <a:pt x="953" y="405"/>
                    </a:cubicBezTo>
                    <a:cubicBezTo>
                      <a:pt x="953" y="179"/>
                      <a:pt x="775" y="1"/>
                      <a:pt x="548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4" name="Google Shape;301;p27">
                <a:extLst>
                  <a:ext uri="{FF2B5EF4-FFF2-40B4-BE49-F238E27FC236}">
                    <a16:creationId xmlns:a16="http://schemas.microsoft.com/office/drawing/2014/main" id="{0B29AB06-50FF-FA74-64AB-A5249BFAC68E}"/>
                  </a:ext>
                </a:extLst>
              </p:cNvPr>
              <p:cNvSpPr/>
              <p:nvPr/>
            </p:nvSpPr>
            <p:spPr>
              <a:xfrm>
                <a:off x="4140809" y="1511223"/>
                <a:ext cx="53563" cy="23806"/>
              </a:xfrm>
              <a:custGeom>
                <a:avLst/>
                <a:gdLst/>
                <a:ahLst/>
                <a:cxnLst/>
                <a:rect l="l" t="t" r="r" b="b"/>
                <a:pathLst>
                  <a:path w="1215" h="540" extrusionOk="0">
                    <a:moveTo>
                      <a:pt x="1103" y="1"/>
                    </a:moveTo>
                    <a:cubicBezTo>
                      <a:pt x="1054" y="1"/>
                      <a:pt x="1006" y="34"/>
                      <a:pt x="1000" y="99"/>
                    </a:cubicBezTo>
                    <a:cubicBezTo>
                      <a:pt x="989" y="182"/>
                      <a:pt x="953" y="254"/>
                      <a:pt x="893" y="313"/>
                    </a:cubicBezTo>
                    <a:cubicBezTo>
                      <a:pt x="810" y="278"/>
                      <a:pt x="739" y="242"/>
                      <a:pt x="679" y="171"/>
                    </a:cubicBezTo>
                    <a:cubicBezTo>
                      <a:pt x="655" y="153"/>
                      <a:pt x="628" y="144"/>
                      <a:pt x="603" y="144"/>
                    </a:cubicBezTo>
                    <a:cubicBezTo>
                      <a:pt x="578" y="144"/>
                      <a:pt x="554" y="153"/>
                      <a:pt x="536" y="171"/>
                    </a:cubicBezTo>
                    <a:cubicBezTo>
                      <a:pt x="465" y="230"/>
                      <a:pt x="405" y="278"/>
                      <a:pt x="334" y="325"/>
                    </a:cubicBezTo>
                    <a:cubicBezTo>
                      <a:pt x="262" y="278"/>
                      <a:pt x="215" y="194"/>
                      <a:pt x="215" y="111"/>
                    </a:cubicBezTo>
                    <a:cubicBezTo>
                      <a:pt x="215" y="40"/>
                      <a:pt x="161" y="4"/>
                      <a:pt x="107" y="4"/>
                    </a:cubicBezTo>
                    <a:cubicBezTo>
                      <a:pt x="54" y="4"/>
                      <a:pt x="0" y="40"/>
                      <a:pt x="0" y="111"/>
                    </a:cubicBezTo>
                    <a:cubicBezTo>
                      <a:pt x="0" y="266"/>
                      <a:pt x="72" y="409"/>
                      <a:pt x="203" y="504"/>
                    </a:cubicBezTo>
                    <a:cubicBezTo>
                      <a:pt x="234" y="523"/>
                      <a:pt x="269" y="531"/>
                      <a:pt x="304" y="531"/>
                    </a:cubicBezTo>
                    <a:cubicBezTo>
                      <a:pt x="403" y="531"/>
                      <a:pt x="511" y="470"/>
                      <a:pt x="608" y="409"/>
                    </a:cubicBezTo>
                    <a:cubicBezTo>
                      <a:pt x="679" y="480"/>
                      <a:pt x="786" y="528"/>
                      <a:pt x="905" y="540"/>
                    </a:cubicBezTo>
                    <a:cubicBezTo>
                      <a:pt x="929" y="528"/>
                      <a:pt x="965" y="516"/>
                      <a:pt x="989" y="492"/>
                    </a:cubicBezTo>
                    <a:cubicBezTo>
                      <a:pt x="1120" y="409"/>
                      <a:pt x="1203" y="254"/>
                      <a:pt x="1215" y="99"/>
                    </a:cubicBezTo>
                    <a:cubicBezTo>
                      <a:pt x="1203" y="34"/>
                      <a:pt x="1152" y="1"/>
                      <a:pt x="1103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5" name="Google Shape;302;p27">
                <a:extLst>
                  <a:ext uri="{FF2B5EF4-FFF2-40B4-BE49-F238E27FC236}">
                    <a16:creationId xmlns:a16="http://schemas.microsoft.com/office/drawing/2014/main" id="{9C9155BC-EB02-2388-D7C9-AAA1F384BBC7}"/>
                  </a:ext>
                </a:extLst>
              </p:cNvPr>
              <p:cNvSpPr/>
              <p:nvPr/>
            </p:nvSpPr>
            <p:spPr>
              <a:xfrm>
                <a:off x="4225320" y="1507167"/>
                <a:ext cx="42013" cy="35885"/>
              </a:xfrm>
              <a:custGeom>
                <a:avLst/>
                <a:gdLst/>
                <a:ahLst/>
                <a:cxnLst/>
                <a:rect l="l" t="t" r="r" b="b"/>
                <a:pathLst>
                  <a:path w="953" h="814" extrusionOk="0">
                    <a:moveTo>
                      <a:pt x="548" y="1"/>
                    </a:moveTo>
                    <a:cubicBezTo>
                      <a:pt x="191" y="1"/>
                      <a:pt x="0" y="441"/>
                      <a:pt x="262" y="691"/>
                    </a:cubicBezTo>
                    <a:cubicBezTo>
                      <a:pt x="343" y="776"/>
                      <a:pt x="443" y="813"/>
                      <a:pt x="542" y="813"/>
                    </a:cubicBezTo>
                    <a:cubicBezTo>
                      <a:pt x="750" y="813"/>
                      <a:pt x="953" y="647"/>
                      <a:pt x="953" y="405"/>
                    </a:cubicBezTo>
                    <a:cubicBezTo>
                      <a:pt x="953" y="179"/>
                      <a:pt x="774" y="1"/>
                      <a:pt x="548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6" name="Google Shape;303;p27">
                <a:extLst>
                  <a:ext uri="{FF2B5EF4-FFF2-40B4-BE49-F238E27FC236}">
                    <a16:creationId xmlns:a16="http://schemas.microsoft.com/office/drawing/2014/main" id="{88DA0AE2-530F-CD16-BBC8-BA6AFB5A8489}"/>
                  </a:ext>
                </a:extLst>
              </p:cNvPr>
              <p:cNvSpPr/>
              <p:nvPr/>
            </p:nvSpPr>
            <p:spPr>
              <a:xfrm>
                <a:off x="4003264" y="1538556"/>
                <a:ext cx="53078" cy="16929"/>
              </a:xfrm>
              <a:custGeom>
                <a:avLst/>
                <a:gdLst/>
                <a:ahLst/>
                <a:cxnLst/>
                <a:rect l="l" t="t" r="r" b="b"/>
                <a:pathLst>
                  <a:path w="1204" h="384" extrusionOk="0">
                    <a:moveTo>
                      <a:pt x="102" y="1"/>
                    </a:moveTo>
                    <a:cubicBezTo>
                      <a:pt x="61" y="1"/>
                      <a:pt x="23" y="34"/>
                      <a:pt x="13" y="86"/>
                    </a:cubicBezTo>
                    <a:cubicBezTo>
                      <a:pt x="1" y="134"/>
                      <a:pt x="37" y="182"/>
                      <a:pt x="84" y="193"/>
                    </a:cubicBezTo>
                    <a:lnTo>
                      <a:pt x="1061" y="384"/>
                    </a:lnTo>
                    <a:lnTo>
                      <a:pt x="1072" y="384"/>
                    </a:lnTo>
                    <a:cubicBezTo>
                      <a:pt x="1192" y="372"/>
                      <a:pt x="1203" y="217"/>
                      <a:pt x="1096" y="193"/>
                    </a:cubicBezTo>
                    <a:lnTo>
                      <a:pt x="120" y="3"/>
                    </a:lnTo>
                    <a:cubicBezTo>
                      <a:pt x="114" y="1"/>
                      <a:pt x="108" y="1"/>
                      <a:pt x="102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7" name="Google Shape;304;p27">
                <a:extLst>
                  <a:ext uri="{FF2B5EF4-FFF2-40B4-BE49-F238E27FC236}">
                    <a16:creationId xmlns:a16="http://schemas.microsoft.com/office/drawing/2014/main" id="{2223DE39-E4E2-4E77-4D6C-019BF91DDBD4}"/>
                  </a:ext>
                </a:extLst>
              </p:cNvPr>
              <p:cNvSpPr/>
              <p:nvPr/>
            </p:nvSpPr>
            <p:spPr>
              <a:xfrm>
                <a:off x="3998547" y="1560731"/>
                <a:ext cx="54621" cy="8420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191" extrusionOk="0">
                    <a:moveTo>
                      <a:pt x="132" y="0"/>
                    </a:moveTo>
                    <a:cubicBezTo>
                      <a:pt x="1" y="0"/>
                      <a:pt x="1" y="191"/>
                      <a:pt x="132" y="191"/>
                    </a:cubicBezTo>
                    <a:lnTo>
                      <a:pt x="1120" y="191"/>
                    </a:lnTo>
                    <a:cubicBezTo>
                      <a:pt x="1239" y="191"/>
                      <a:pt x="1239" y="0"/>
                      <a:pt x="1120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8" name="Google Shape;305;p27">
                <a:extLst>
                  <a:ext uri="{FF2B5EF4-FFF2-40B4-BE49-F238E27FC236}">
                    <a16:creationId xmlns:a16="http://schemas.microsoft.com/office/drawing/2014/main" id="{75D52E7B-69AC-45B5-C501-D66FF46CCD60}"/>
                  </a:ext>
                </a:extLst>
              </p:cNvPr>
              <p:cNvSpPr/>
              <p:nvPr/>
            </p:nvSpPr>
            <p:spPr>
              <a:xfrm>
                <a:off x="4264688" y="1538556"/>
                <a:ext cx="51976" cy="16929"/>
              </a:xfrm>
              <a:custGeom>
                <a:avLst/>
                <a:gdLst/>
                <a:ahLst/>
                <a:cxnLst/>
                <a:rect l="l" t="t" r="r" b="b"/>
                <a:pathLst>
                  <a:path w="1179" h="384" extrusionOk="0">
                    <a:moveTo>
                      <a:pt x="1078" y="1"/>
                    </a:moveTo>
                    <a:cubicBezTo>
                      <a:pt x="1072" y="1"/>
                      <a:pt x="1066" y="1"/>
                      <a:pt x="1060" y="3"/>
                    </a:cubicBezTo>
                    <a:lnTo>
                      <a:pt x="84" y="193"/>
                    </a:lnTo>
                    <a:cubicBezTo>
                      <a:pt x="36" y="193"/>
                      <a:pt x="0" y="241"/>
                      <a:pt x="12" y="301"/>
                    </a:cubicBezTo>
                    <a:cubicBezTo>
                      <a:pt x="12" y="348"/>
                      <a:pt x="60" y="384"/>
                      <a:pt x="107" y="384"/>
                    </a:cubicBezTo>
                    <a:lnTo>
                      <a:pt x="119" y="372"/>
                    </a:lnTo>
                    <a:lnTo>
                      <a:pt x="1096" y="193"/>
                    </a:lnTo>
                    <a:cubicBezTo>
                      <a:pt x="1143" y="182"/>
                      <a:pt x="1179" y="134"/>
                      <a:pt x="1167" y="86"/>
                    </a:cubicBezTo>
                    <a:cubicBezTo>
                      <a:pt x="1157" y="34"/>
                      <a:pt x="1119" y="1"/>
                      <a:pt x="1078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9" name="Google Shape;306;p27">
                <a:extLst>
                  <a:ext uri="{FF2B5EF4-FFF2-40B4-BE49-F238E27FC236}">
                    <a16:creationId xmlns:a16="http://schemas.microsoft.com/office/drawing/2014/main" id="{40CA43EC-10B0-D711-6F02-C9DA8D1F1BF3}"/>
                  </a:ext>
                </a:extLst>
              </p:cNvPr>
              <p:cNvSpPr/>
              <p:nvPr/>
            </p:nvSpPr>
            <p:spPr>
              <a:xfrm>
                <a:off x="4266760" y="1560731"/>
                <a:ext cx="54665" cy="8420"/>
              </a:xfrm>
              <a:custGeom>
                <a:avLst/>
                <a:gdLst/>
                <a:ahLst/>
                <a:cxnLst/>
                <a:rect l="l" t="t" r="r" b="b"/>
                <a:pathLst>
                  <a:path w="1240" h="191" extrusionOk="0">
                    <a:moveTo>
                      <a:pt x="132" y="0"/>
                    </a:moveTo>
                    <a:cubicBezTo>
                      <a:pt x="1" y="0"/>
                      <a:pt x="1" y="191"/>
                      <a:pt x="132" y="191"/>
                    </a:cubicBezTo>
                    <a:lnTo>
                      <a:pt x="1108" y="191"/>
                    </a:lnTo>
                    <a:cubicBezTo>
                      <a:pt x="1239" y="191"/>
                      <a:pt x="1239" y="0"/>
                      <a:pt x="1108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0" name="Google Shape;307;p27">
                <a:extLst>
                  <a:ext uri="{FF2B5EF4-FFF2-40B4-BE49-F238E27FC236}">
                    <a16:creationId xmlns:a16="http://schemas.microsoft.com/office/drawing/2014/main" id="{E228E68B-2245-1AE0-D528-0A7647196F57}"/>
                  </a:ext>
                </a:extLst>
              </p:cNvPr>
              <p:cNvSpPr/>
              <p:nvPr/>
            </p:nvSpPr>
            <p:spPr>
              <a:xfrm>
                <a:off x="4362292" y="1636821"/>
                <a:ext cx="66172" cy="56341"/>
              </a:xfrm>
              <a:custGeom>
                <a:avLst/>
                <a:gdLst/>
                <a:ahLst/>
                <a:cxnLst/>
                <a:rect l="l" t="t" r="r" b="b"/>
                <a:pathLst>
                  <a:path w="1501" h="1278" extrusionOk="0">
                    <a:moveTo>
                      <a:pt x="858" y="0"/>
                    </a:moveTo>
                    <a:cubicBezTo>
                      <a:pt x="287" y="0"/>
                      <a:pt x="1" y="691"/>
                      <a:pt x="406" y="1096"/>
                    </a:cubicBezTo>
                    <a:cubicBezTo>
                      <a:pt x="535" y="1222"/>
                      <a:pt x="694" y="1278"/>
                      <a:pt x="850" y="1278"/>
                    </a:cubicBezTo>
                    <a:cubicBezTo>
                      <a:pt x="1182" y="1278"/>
                      <a:pt x="1501" y="1024"/>
                      <a:pt x="1501" y="643"/>
                    </a:cubicBezTo>
                    <a:cubicBezTo>
                      <a:pt x="1501" y="286"/>
                      <a:pt x="1215" y="0"/>
                      <a:pt x="858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1" name="Google Shape;308;p27">
                <a:extLst>
                  <a:ext uri="{FF2B5EF4-FFF2-40B4-BE49-F238E27FC236}">
                    <a16:creationId xmlns:a16="http://schemas.microsoft.com/office/drawing/2014/main" id="{3A13159E-C574-22F6-A646-56652510A40E}"/>
                  </a:ext>
                </a:extLst>
              </p:cNvPr>
              <p:cNvSpPr/>
              <p:nvPr/>
            </p:nvSpPr>
            <p:spPr>
              <a:xfrm>
                <a:off x="4407435" y="1615308"/>
                <a:ext cx="28391" cy="24688"/>
              </a:xfrm>
              <a:custGeom>
                <a:avLst/>
                <a:gdLst/>
                <a:ahLst/>
                <a:cxnLst/>
                <a:rect l="l" t="t" r="r" b="b"/>
                <a:pathLst>
                  <a:path w="644" h="560" extrusionOk="0">
                    <a:moveTo>
                      <a:pt x="370" y="0"/>
                    </a:moveTo>
                    <a:cubicBezTo>
                      <a:pt x="120" y="0"/>
                      <a:pt x="1" y="298"/>
                      <a:pt x="167" y="477"/>
                    </a:cubicBezTo>
                    <a:cubicBezTo>
                      <a:pt x="225" y="534"/>
                      <a:pt x="295" y="560"/>
                      <a:pt x="363" y="560"/>
                    </a:cubicBezTo>
                    <a:cubicBezTo>
                      <a:pt x="507" y="560"/>
                      <a:pt x="644" y="447"/>
                      <a:pt x="644" y="286"/>
                    </a:cubicBezTo>
                    <a:cubicBezTo>
                      <a:pt x="644" y="131"/>
                      <a:pt x="525" y="0"/>
                      <a:pt x="370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2" name="Google Shape;309;p27">
                <a:extLst>
                  <a:ext uri="{FF2B5EF4-FFF2-40B4-BE49-F238E27FC236}">
                    <a16:creationId xmlns:a16="http://schemas.microsoft.com/office/drawing/2014/main" id="{6A89C383-E9FD-D2BF-3653-91368FAE9434}"/>
                  </a:ext>
                </a:extLst>
              </p:cNvPr>
              <p:cNvSpPr/>
              <p:nvPr/>
            </p:nvSpPr>
            <p:spPr>
              <a:xfrm>
                <a:off x="4375430" y="1608960"/>
                <a:ext cx="28920" cy="24335"/>
              </a:xfrm>
              <a:custGeom>
                <a:avLst/>
                <a:gdLst/>
                <a:ahLst/>
                <a:cxnLst/>
                <a:rect l="l" t="t" r="r" b="b"/>
                <a:pathLst>
                  <a:path w="656" h="552" extrusionOk="0">
                    <a:moveTo>
                      <a:pt x="389" y="1"/>
                    </a:moveTo>
                    <a:cubicBezTo>
                      <a:pt x="383" y="1"/>
                      <a:pt x="376" y="1"/>
                      <a:pt x="370" y="1"/>
                    </a:cubicBezTo>
                    <a:cubicBezTo>
                      <a:pt x="119" y="1"/>
                      <a:pt x="0" y="299"/>
                      <a:pt x="179" y="466"/>
                    </a:cubicBezTo>
                    <a:cubicBezTo>
                      <a:pt x="234" y="525"/>
                      <a:pt x="305" y="551"/>
                      <a:pt x="375" y="551"/>
                    </a:cubicBezTo>
                    <a:cubicBezTo>
                      <a:pt x="517" y="551"/>
                      <a:pt x="655" y="443"/>
                      <a:pt x="655" y="275"/>
                    </a:cubicBezTo>
                    <a:cubicBezTo>
                      <a:pt x="644" y="127"/>
                      <a:pt x="534" y="1"/>
                      <a:pt x="389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3" name="Google Shape;310;p27">
                <a:extLst>
                  <a:ext uri="{FF2B5EF4-FFF2-40B4-BE49-F238E27FC236}">
                    <a16:creationId xmlns:a16="http://schemas.microsoft.com/office/drawing/2014/main" id="{2E5DD387-50AC-5E39-69BA-AD1072FBFF24}"/>
                  </a:ext>
                </a:extLst>
              </p:cNvPr>
              <p:cNvSpPr/>
              <p:nvPr/>
            </p:nvSpPr>
            <p:spPr>
              <a:xfrm>
                <a:off x="4427406" y="1639951"/>
                <a:ext cx="28876" cy="24688"/>
              </a:xfrm>
              <a:custGeom>
                <a:avLst/>
                <a:gdLst/>
                <a:ahLst/>
                <a:cxnLst/>
                <a:rect l="l" t="t" r="r" b="b"/>
                <a:pathLst>
                  <a:path w="655" h="560" extrusionOk="0">
                    <a:moveTo>
                      <a:pt x="369" y="1"/>
                    </a:moveTo>
                    <a:cubicBezTo>
                      <a:pt x="119" y="1"/>
                      <a:pt x="0" y="299"/>
                      <a:pt x="179" y="477"/>
                    </a:cubicBezTo>
                    <a:cubicBezTo>
                      <a:pt x="232" y="534"/>
                      <a:pt x="300" y="560"/>
                      <a:pt x="368" y="560"/>
                    </a:cubicBezTo>
                    <a:cubicBezTo>
                      <a:pt x="512" y="560"/>
                      <a:pt x="655" y="445"/>
                      <a:pt x="655" y="275"/>
                    </a:cubicBezTo>
                    <a:cubicBezTo>
                      <a:pt x="655" y="120"/>
                      <a:pt x="524" y="1"/>
                      <a:pt x="369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4" name="Google Shape;311;p27">
                <a:extLst>
                  <a:ext uri="{FF2B5EF4-FFF2-40B4-BE49-F238E27FC236}">
                    <a16:creationId xmlns:a16="http://schemas.microsoft.com/office/drawing/2014/main" id="{7B124C0C-B088-0D1B-5E5E-ADF67DAC1D15}"/>
                  </a:ext>
                </a:extLst>
              </p:cNvPr>
              <p:cNvSpPr/>
              <p:nvPr/>
            </p:nvSpPr>
            <p:spPr>
              <a:xfrm>
                <a:off x="4411139" y="1559144"/>
                <a:ext cx="57222" cy="43071"/>
              </a:xfrm>
              <a:custGeom>
                <a:avLst/>
                <a:gdLst/>
                <a:ahLst/>
                <a:cxnLst/>
                <a:rect l="l" t="t" r="r" b="b"/>
                <a:pathLst>
                  <a:path w="1298" h="977" extrusionOk="0">
                    <a:moveTo>
                      <a:pt x="655" y="0"/>
                    </a:moveTo>
                    <a:cubicBezTo>
                      <a:pt x="530" y="0"/>
                      <a:pt x="405" y="48"/>
                      <a:pt x="310" y="143"/>
                    </a:cubicBezTo>
                    <a:cubicBezTo>
                      <a:pt x="0" y="453"/>
                      <a:pt x="226" y="977"/>
                      <a:pt x="655" y="977"/>
                    </a:cubicBezTo>
                    <a:cubicBezTo>
                      <a:pt x="1084" y="977"/>
                      <a:pt x="1298" y="453"/>
                      <a:pt x="1000" y="143"/>
                    </a:cubicBezTo>
                    <a:cubicBezTo>
                      <a:pt x="905" y="48"/>
                      <a:pt x="780" y="0"/>
                      <a:pt x="655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5" name="Google Shape;312;p27">
                <a:extLst>
                  <a:ext uri="{FF2B5EF4-FFF2-40B4-BE49-F238E27FC236}">
                    <a16:creationId xmlns:a16="http://schemas.microsoft.com/office/drawing/2014/main" id="{BD690ADC-BAD8-9F4B-2CDF-F204510E68AC}"/>
                  </a:ext>
                </a:extLst>
              </p:cNvPr>
              <p:cNvSpPr/>
              <p:nvPr/>
            </p:nvSpPr>
            <p:spPr>
              <a:xfrm>
                <a:off x="4420044" y="1538556"/>
                <a:ext cx="25217" cy="18516"/>
              </a:xfrm>
              <a:custGeom>
                <a:avLst/>
                <a:gdLst/>
                <a:ahLst/>
                <a:cxnLst/>
                <a:rect l="l" t="t" r="r" b="b"/>
                <a:pathLst>
                  <a:path w="572" h="420" extrusionOk="0">
                    <a:moveTo>
                      <a:pt x="280" y="0"/>
                    </a:moveTo>
                    <a:cubicBezTo>
                      <a:pt x="227" y="0"/>
                      <a:pt x="173" y="21"/>
                      <a:pt x="131" y="63"/>
                    </a:cubicBezTo>
                    <a:cubicBezTo>
                      <a:pt x="0" y="193"/>
                      <a:pt x="96" y="420"/>
                      <a:pt x="286" y="420"/>
                    </a:cubicBezTo>
                    <a:cubicBezTo>
                      <a:pt x="477" y="420"/>
                      <a:pt x="572" y="193"/>
                      <a:pt x="429" y="63"/>
                    </a:cubicBezTo>
                    <a:cubicBezTo>
                      <a:pt x="387" y="21"/>
                      <a:pt x="334" y="0"/>
                      <a:pt x="280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6" name="Google Shape;313;p27">
                <a:extLst>
                  <a:ext uri="{FF2B5EF4-FFF2-40B4-BE49-F238E27FC236}">
                    <a16:creationId xmlns:a16="http://schemas.microsoft.com/office/drawing/2014/main" id="{3F6FA2ED-4A29-D206-8C42-6D0F621C1EF5}"/>
                  </a:ext>
                </a:extLst>
              </p:cNvPr>
              <p:cNvSpPr/>
              <p:nvPr/>
            </p:nvSpPr>
            <p:spPr>
              <a:xfrm>
                <a:off x="4399059" y="1552178"/>
                <a:ext cx="25217" cy="1856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421" extrusionOk="0">
                    <a:moveTo>
                      <a:pt x="292" y="1"/>
                    </a:moveTo>
                    <a:cubicBezTo>
                      <a:pt x="238" y="1"/>
                      <a:pt x="185" y="21"/>
                      <a:pt x="143" y="63"/>
                    </a:cubicBezTo>
                    <a:cubicBezTo>
                      <a:pt x="0" y="194"/>
                      <a:pt x="95" y="420"/>
                      <a:pt x="286" y="420"/>
                    </a:cubicBezTo>
                    <a:cubicBezTo>
                      <a:pt x="476" y="420"/>
                      <a:pt x="572" y="194"/>
                      <a:pt x="441" y="63"/>
                    </a:cubicBezTo>
                    <a:cubicBezTo>
                      <a:pt x="399" y="21"/>
                      <a:pt x="345" y="1"/>
                      <a:pt x="292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7" name="Google Shape;314;p27">
                <a:extLst>
                  <a:ext uri="{FF2B5EF4-FFF2-40B4-BE49-F238E27FC236}">
                    <a16:creationId xmlns:a16="http://schemas.microsoft.com/office/drawing/2014/main" id="{75789539-51C4-7E70-6C2B-431E4D44841F}"/>
                  </a:ext>
                </a:extLst>
              </p:cNvPr>
              <p:cNvSpPr/>
              <p:nvPr/>
            </p:nvSpPr>
            <p:spPr>
              <a:xfrm>
                <a:off x="4444202" y="1541157"/>
                <a:ext cx="24688" cy="18560"/>
              </a:xfrm>
              <a:custGeom>
                <a:avLst/>
                <a:gdLst/>
                <a:ahLst/>
                <a:cxnLst/>
                <a:rect l="l" t="t" r="r" b="b"/>
                <a:pathLst>
                  <a:path w="560" h="421" extrusionOk="0">
                    <a:moveTo>
                      <a:pt x="280" y="1"/>
                    </a:moveTo>
                    <a:cubicBezTo>
                      <a:pt x="226" y="1"/>
                      <a:pt x="173" y="21"/>
                      <a:pt x="131" y="63"/>
                    </a:cubicBezTo>
                    <a:cubicBezTo>
                      <a:pt x="0" y="194"/>
                      <a:pt x="95" y="420"/>
                      <a:pt x="286" y="420"/>
                    </a:cubicBezTo>
                    <a:cubicBezTo>
                      <a:pt x="464" y="420"/>
                      <a:pt x="560" y="194"/>
                      <a:pt x="429" y="63"/>
                    </a:cubicBezTo>
                    <a:cubicBezTo>
                      <a:pt x="387" y="21"/>
                      <a:pt x="334" y="1"/>
                      <a:pt x="280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</p:grp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3134F1D2-1FF6-8680-20EE-84BAF7DD9AC7}"/>
                </a:ext>
              </a:extLst>
            </p:cNvPr>
            <p:cNvSpPr txBox="1"/>
            <p:nvPr/>
          </p:nvSpPr>
          <p:spPr>
            <a:xfrm>
              <a:off x="3877638" y="5564860"/>
              <a:ext cx="5306047" cy="1003469"/>
            </a:xfrm>
            <a:prstGeom prst="roundRect">
              <a:avLst/>
            </a:prstGeom>
            <a:noFill/>
            <a:ln w="5715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vi-VN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 Với tay lấy phích nước nóng để ở trên cao.</a:t>
              </a:r>
              <a:endParaRPr lang="vi-VN" sz="7200" b="1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68" name="Google Shape;1408;p39">
            <a:extLst>
              <a:ext uri="{FF2B5EF4-FFF2-40B4-BE49-F238E27FC236}">
                <a16:creationId xmlns:a16="http://schemas.microsoft.com/office/drawing/2014/main" id="{26711DA1-B60E-7795-A3D6-0EC65467FF71}"/>
              </a:ext>
            </a:extLst>
          </p:cNvPr>
          <p:cNvGrpSpPr/>
          <p:nvPr/>
        </p:nvGrpSpPr>
        <p:grpSpPr>
          <a:xfrm flipH="1">
            <a:off x="6865002" y="2012987"/>
            <a:ext cx="1805754" cy="1610631"/>
            <a:chOff x="2178000" y="1370575"/>
            <a:chExt cx="1417475" cy="1417450"/>
          </a:xfrm>
        </p:grpSpPr>
        <p:sp>
          <p:nvSpPr>
            <p:cNvPr id="69" name="Google Shape;1409;p39">
              <a:extLst>
                <a:ext uri="{FF2B5EF4-FFF2-40B4-BE49-F238E27FC236}">
                  <a16:creationId xmlns:a16="http://schemas.microsoft.com/office/drawing/2014/main" id="{62022692-2176-7966-6660-045AC1F0D959}"/>
                </a:ext>
              </a:extLst>
            </p:cNvPr>
            <p:cNvSpPr/>
            <p:nvPr/>
          </p:nvSpPr>
          <p:spPr>
            <a:xfrm>
              <a:off x="2437575" y="1615825"/>
              <a:ext cx="926925" cy="926925"/>
            </a:xfrm>
            <a:custGeom>
              <a:avLst/>
              <a:gdLst/>
              <a:ahLst/>
              <a:cxnLst/>
              <a:rect l="l" t="t" r="r" b="b"/>
              <a:pathLst>
                <a:path w="37077" h="37077" extrusionOk="0">
                  <a:moveTo>
                    <a:pt x="18538" y="1"/>
                  </a:moveTo>
                  <a:cubicBezTo>
                    <a:pt x="8299" y="1"/>
                    <a:pt x="0" y="8300"/>
                    <a:pt x="0" y="18539"/>
                  </a:cubicBezTo>
                  <a:cubicBezTo>
                    <a:pt x="0" y="28778"/>
                    <a:pt x="8299" y="37077"/>
                    <a:pt x="18538" y="37077"/>
                  </a:cubicBezTo>
                  <a:cubicBezTo>
                    <a:pt x="28778" y="37077"/>
                    <a:pt x="37076" y="28778"/>
                    <a:pt x="37076" y="18539"/>
                  </a:cubicBezTo>
                  <a:cubicBezTo>
                    <a:pt x="37076" y="8300"/>
                    <a:pt x="28778" y="1"/>
                    <a:pt x="18538" y="1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rgbClr val="FFC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" name="Google Shape;1410;p39">
              <a:extLst>
                <a:ext uri="{FF2B5EF4-FFF2-40B4-BE49-F238E27FC236}">
                  <a16:creationId xmlns:a16="http://schemas.microsoft.com/office/drawing/2014/main" id="{F5ABAE83-6E42-5E27-D458-DA59543961DB}"/>
                </a:ext>
              </a:extLst>
            </p:cNvPr>
            <p:cNvSpPr/>
            <p:nvPr/>
          </p:nvSpPr>
          <p:spPr>
            <a:xfrm>
              <a:off x="2725998" y="1974523"/>
              <a:ext cx="37100" cy="73041"/>
            </a:xfrm>
            <a:custGeom>
              <a:avLst/>
              <a:gdLst/>
              <a:ahLst/>
              <a:cxnLst/>
              <a:rect l="l" t="t" r="r" b="b"/>
              <a:pathLst>
                <a:path w="1120" h="2205" extrusionOk="0">
                  <a:moveTo>
                    <a:pt x="547" y="1"/>
                  </a:moveTo>
                  <a:cubicBezTo>
                    <a:pt x="543" y="1"/>
                    <a:pt x="540" y="1"/>
                    <a:pt x="536" y="1"/>
                  </a:cubicBezTo>
                  <a:cubicBezTo>
                    <a:pt x="239" y="13"/>
                    <a:pt x="1" y="501"/>
                    <a:pt x="13" y="1120"/>
                  </a:cubicBezTo>
                  <a:cubicBezTo>
                    <a:pt x="24" y="1720"/>
                    <a:pt x="280" y="2204"/>
                    <a:pt x="573" y="2204"/>
                  </a:cubicBezTo>
                  <a:cubicBezTo>
                    <a:pt x="577" y="2204"/>
                    <a:pt x="581" y="2204"/>
                    <a:pt x="584" y="2204"/>
                  </a:cubicBezTo>
                  <a:cubicBezTo>
                    <a:pt x="882" y="2204"/>
                    <a:pt x="1120" y="1704"/>
                    <a:pt x="1108" y="1097"/>
                  </a:cubicBezTo>
                  <a:cubicBezTo>
                    <a:pt x="1096" y="496"/>
                    <a:pt x="840" y="1"/>
                    <a:pt x="547" y="1"/>
                  </a:cubicBezTo>
                  <a:close/>
                </a:path>
              </a:pathLst>
            </a:custGeom>
            <a:solidFill>
              <a:srgbClr val="804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" name="Google Shape;1411;p39">
              <a:extLst>
                <a:ext uri="{FF2B5EF4-FFF2-40B4-BE49-F238E27FC236}">
                  <a16:creationId xmlns:a16="http://schemas.microsoft.com/office/drawing/2014/main" id="{854874E4-0C55-F18B-E978-7CF27AAA4857}"/>
                </a:ext>
              </a:extLst>
            </p:cNvPr>
            <p:cNvSpPr/>
            <p:nvPr/>
          </p:nvSpPr>
          <p:spPr>
            <a:xfrm>
              <a:off x="3037174" y="1967832"/>
              <a:ext cx="37100" cy="73405"/>
            </a:xfrm>
            <a:custGeom>
              <a:avLst/>
              <a:gdLst/>
              <a:ahLst/>
              <a:cxnLst/>
              <a:rect l="l" t="t" r="r" b="b"/>
              <a:pathLst>
                <a:path w="1120" h="2216" extrusionOk="0">
                  <a:moveTo>
                    <a:pt x="537" y="1"/>
                  </a:moveTo>
                  <a:cubicBezTo>
                    <a:pt x="239" y="13"/>
                    <a:pt x="1" y="513"/>
                    <a:pt x="25" y="1120"/>
                  </a:cubicBezTo>
                  <a:cubicBezTo>
                    <a:pt x="36" y="1727"/>
                    <a:pt x="286" y="2215"/>
                    <a:pt x="584" y="2215"/>
                  </a:cubicBezTo>
                  <a:cubicBezTo>
                    <a:pt x="894" y="2203"/>
                    <a:pt x="1120" y="1703"/>
                    <a:pt x="1108" y="1096"/>
                  </a:cubicBezTo>
                  <a:cubicBezTo>
                    <a:pt x="1096" y="501"/>
                    <a:pt x="846" y="1"/>
                    <a:pt x="537" y="1"/>
                  </a:cubicBezTo>
                  <a:close/>
                </a:path>
              </a:pathLst>
            </a:custGeom>
            <a:solidFill>
              <a:srgbClr val="804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" name="Google Shape;1412;p39">
              <a:extLst>
                <a:ext uri="{FF2B5EF4-FFF2-40B4-BE49-F238E27FC236}">
                  <a16:creationId xmlns:a16="http://schemas.microsoft.com/office/drawing/2014/main" id="{1DE735D8-EB60-7C0A-9E21-0E9BC6430061}"/>
                </a:ext>
              </a:extLst>
            </p:cNvPr>
            <p:cNvSpPr/>
            <p:nvPr/>
          </p:nvSpPr>
          <p:spPr>
            <a:xfrm>
              <a:off x="2841173" y="2079427"/>
              <a:ext cx="120708" cy="48992"/>
            </a:xfrm>
            <a:custGeom>
              <a:avLst/>
              <a:gdLst/>
              <a:ahLst/>
              <a:cxnLst/>
              <a:rect l="l" t="t" r="r" b="b"/>
              <a:pathLst>
                <a:path w="3644" h="1479" extrusionOk="0">
                  <a:moveTo>
                    <a:pt x="3617" y="1"/>
                  </a:moveTo>
                  <a:cubicBezTo>
                    <a:pt x="3578" y="1"/>
                    <a:pt x="3458" y="223"/>
                    <a:pt x="3191" y="525"/>
                  </a:cubicBezTo>
                  <a:cubicBezTo>
                    <a:pt x="3036" y="704"/>
                    <a:pt x="2858" y="870"/>
                    <a:pt x="2655" y="989"/>
                  </a:cubicBezTo>
                  <a:cubicBezTo>
                    <a:pt x="2417" y="1144"/>
                    <a:pt x="2143" y="1228"/>
                    <a:pt x="1858" y="1251"/>
                  </a:cubicBezTo>
                  <a:cubicBezTo>
                    <a:pt x="1834" y="1252"/>
                    <a:pt x="1810" y="1253"/>
                    <a:pt x="1786" y="1253"/>
                  </a:cubicBezTo>
                  <a:cubicBezTo>
                    <a:pt x="1525" y="1253"/>
                    <a:pt x="1265" y="1193"/>
                    <a:pt x="1036" y="1073"/>
                  </a:cubicBezTo>
                  <a:cubicBezTo>
                    <a:pt x="822" y="978"/>
                    <a:pt x="631" y="835"/>
                    <a:pt x="465" y="668"/>
                  </a:cubicBezTo>
                  <a:cubicBezTo>
                    <a:pt x="192" y="384"/>
                    <a:pt x="82" y="143"/>
                    <a:pt x="41" y="143"/>
                  </a:cubicBezTo>
                  <a:cubicBezTo>
                    <a:pt x="39" y="143"/>
                    <a:pt x="38" y="143"/>
                    <a:pt x="36" y="144"/>
                  </a:cubicBezTo>
                  <a:cubicBezTo>
                    <a:pt x="0" y="156"/>
                    <a:pt x="60" y="418"/>
                    <a:pt x="334" y="775"/>
                  </a:cubicBezTo>
                  <a:cubicBezTo>
                    <a:pt x="500" y="978"/>
                    <a:pt x="703" y="1144"/>
                    <a:pt x="929" y="1263"/>
                  </a:cubicBezTo>
                  <a:cubicBezTo>
                    <a:pt x="1194" y="1407"/>
                    <a:pt x="1490" y="1479"/>
                    <a:pt x="1789" y="1479"/>
                  </a:cubicBezTo>
                  <a:cubicBezTo>
                    <a:pt x="1812" y="1479"/>
                    <a:pt x="1835" y="1478"/>
                    <a:pt x="1858" y="1478"/>
                  </a:cubicBezTo>
                  <a:cubicBezTo>
                    <a:pt x="2191" y="1466"/>
                    <a:pt x="2501" y="1359"/>
                    <a:pt x="2763" y="1168"/>
                  </a:cubicBezTo>
                  <a:cubicBezTo>
                    <a:pt x="2977" y="1025"/>
                    <a:pt x="3167" y="847"/>
                    <a:pt x="3322" y="632"/>
                  </a:cubicBezTo>
                  <a:cubicBezTo>
                    <a:pt x="3572" y="275"/>
                    <a:pt x="3644" y="13"/>
                    <a:pt x="3620" y="1"/>
                  </a:cubicBezTo>
                  <a:cubicBezTo>
                    <a:pt x="3619" y="1"/>
                    <a:pt x="3618" y="1"/>
                    <a:pt x="3617" y="1"/>
                  </a:cubicBezTo>
                  <a:close/>
                </a:path>
              </a:pathLst>
            </a:custGeom>
            <a:solidFill>
              <a:srgbClr val="804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" name="Google Shape;1413;p39">
              <a:extLst>
                <a:ext uri="{FF2B5EF4-FFF2-40B4-BE49-F238E27FC236}">
                  <a16:creationId xmlns:a16="http://schemas.microsoft.com/office/drawing/2014/main" id="{25386581-6FCE-6D1E-9868-D99542006FAD}"/>
                </a:ext>
              </a:extLst>
            </p:cNvPr>
            <p:cNvSpPr/>
            <p:nvPr/>
          </p:nvSpPr>
          <p:spPr>
            <a:xfrm>
              <a:off x="2644775" y="2060116"/>
              <a:ext cx="143564" cy="122331"/>
            </a:xfrm>
            <a:custGeom>
              <a:avLst/>
              <a:gdLst/>
              <a:ahLst/>
              <a:cxnLst/>
              <a:rect l="l" t="t" r="r" b="b"/>
              <a:pathLst>
                <a:path w="4334" h="3693" extrusionOk="0">
                  <a:moveTo>
                    <a:pt x="2182" y="0"/>
                  </a:moveTo>
                  <a:cubicBezTo>
                    <a:pt x="2165" y="0"/>
                    <a:pt x="2148" y="1"/>
                    <a:pt x="2131" y="1"/>
                  </a:cubicBezTo>
                  <a:cubicBezTo>
                    <a:pt x="941" y="25"/>
                    <a:pt x="0" y="870"/>
                    <a:pt x="24" y="1894"/>
                  </a:cubicBezTo>
                  <a:cubicBezTo>
                    <a:pt x="36" y="2891"/>
                    <a:pt x="984" y="3692"/>
                    <a:pt x="2151" y="3692"/>
                  </a:cubicBezTo>
                  <a:cubicBezTo>
                    <a:pt x="2168" y="3692"/>
                    <a:pt x="2186" y="3692"/>
                    <a:pt x="2203" y="3692"/>
                  </a:cubicBezTo>
                  <a:cubicBezTo>
                    <a:pt x="3393" y="3668"/>
                    <a:pt x="4334" y="2823"/>
                    <a:pt x="4322" y="1799"/>
                  </a:cubicBezTo>
                  <a:cubicBezTo>
                    <a:pt x="4299" y="801"/>
                    <a:pt x="3338" y="0"/>
                    <a:pt x="2182" y="0"/>
                  </a:cubicBezTo>
                  <a:close/>
                </a:path>
              </a:pathLst>
            </a:custGeom>
            <a:solidFill>
              <a:srgbClr val="EEA3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" name="Google Shape;1414;p39">
              <a:extLst>
                <a:ext uri="{FF2B5EF4-FFF2-40B4-BE49-F238E27FC236}">
                  <a16:creationId xmlns:a16="http://schemas.microsoft.com/office/drawing/2014/main" id="{17A137DD-88BC-B887-A31B-3260BD043043}"/>
                </a:ext>
              </a:extLst>
            </p:cNvPr>
            <p:cNvSpPr/>
            <p:nvPr/>
          </p:nvSpPr>
          <p:spPr>
            <a:xfrm>
              <a:off x="3015080" y="2052232"/>
              <a:ext cx="143994" cy="122728"/>
            </a:xfrm>
            <a:custGeom>
              <a:avLst/>
              <a:gdLst/>
              <a:ahLst/>
              <a:cxnLst/>
              <a:rect l="l" t="t" r="r" b="b"/>
              <a:pathLst>
                <a:path w="4347" h="3705" extrusionOk="0">
                  <a:moveTo>
                    <a:pt x="2183" y="0"/>
                  </a:moveTo>
                  <a:cubicBezTo>
                    <a:pt x="2166" y="0"/>
                    <a:pt x="2149" y="0"/>
                    <a:pt x="2132" y="1"/>
                  </a:cubicBezTo>
                  <a:cubicBezTo>
                    <a:pt x="953" y="25"/>
                    <a:pt x="1" y="870"/>
                    <a:pt x="25" y="1894"/>
                  </a:cubicBezTo>
                  <a:cubicBezTo>
                    <a:pt x="48" y="2903"/>
                    <a:pt x="997" y="3704"/>
                    <a:pt x="2164" y="3704"/>
                  </a:cubicBezTo>
                  <a:cubicBezTo>
                    <a:pt x="2181" y="3704"/>
                    <a:pt x="2198" y="3704"/>
                    <a:pt x="2216" y="3704"/>
                  </a:cubicBezTo>
                  <a:cubicBezTo>
                    <a:pt x="3394" y="3680"/>
                    <a:pt x="4347" y="2823"/>
                    <a:pt x="4323" y="1810"/>
                  </a:cubicBezTo>
                  <a:cubicBezTo>
                    <a:pt x="4299" y="801"/>
                    <a:pt x="3351" y="0"/>
                    <a:pt x="2183" y="0"/>
                  </a:cubicBezTo>
                  <a:close/>
                </a:path>
              </a:pathLst>
            </a:custGeom>
            <a:solidFill>
              <a:srgbClr val="EEA3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" name="Google Shape;1415;p39">
              <a:extLst>
                <a:ext uri="{FF2B5EF4-FFF2-40B4-BE49-F238E27FC236}">
                  <a16:creationId xmlns:a16="http://schemas.microsoft.com/office/drawing/2014/main" id="{A2FEB564-32FF-F37A-E17B-554C858112EB}"/>
                </a:ext>
              </a:extLst>
            </p:cNvPr>
            <p:cNvSpPr/>
            <p:nvPr/>
          </p:nvSpPr>
          <p:spPr>
            <a:xfrm>
              <a:off x="2833150" y="1370575"/>
              <a:ext cx="166725" cy="183375"/>
            </a:xfrm>
            <a:custGeom>
              <a:avLst/>
              <a:gdLst/>
              <a:ahLst/>
              <a:cxnLst/>
              <a:rect l="l" t="t" r="r" b="b"/>
              <a:pathLst>
                <a:path w="6669" h="7335" extrusionOk="0">
                  <a:moveTo>
                    <a:pt x="3334" y="0"/>
                  </a:moveTo>
                  <a:lnTo>
                    <a:pt x="1" y="7334"/>
                  </a:lnTo>
                  <a:lnTo>
                    <a:pt x="6668" y="7334"/>
                  </a:lnTo>
                  <a:lnTo>
                    <a:pt x="3334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" name="Google Shape;1416;p39">
              <a:extLst>
                <a:ext uri="{FF2B5EF4-FFF2-40B4-BE49-F238E27FC236}">
                  <a16:creationId xmlns:a16="http://schemas.microsoft.com/office/drawing/2014/main" id="{B774B11C-B4E8-092B-A845-26278B3B7B55}"/>
                </a:ext>
              </a:extLst>
            </p:cNvPr>
            <p:cNvSpPr/>
            <p:nvPr/>
          </p:nvSpPr>
          <p:spPr>
            <a:xfrm>
              <a:off x="2833150" y="2604650"/>
              <a:ext cx="166725" cy="183375"/>
            </a:xfrm>
            <a:custGeom>
              <a:avLst/>
              <a:gdLst/>
              <a:ahLst/>
              <a:cxnLst/>
              <a:rect l="l" t="t" r="r" b="b"/>
              <a:pathLst>
                <a:path w="6669" h="7335" extrusionOk="0">
                  <a:moveTo>
                    <a:pt x="1" y="0"/>
                  </a:moveTo>
                  <a:lnTo>
                    <a:pt x="3334" y="7335"/>
                  </a:lnTo>
                  <a:lnTo>
                    <a:pt x="6668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" name="Google Shape;1417;p39">
              <a:extLst>
                <a:ext uri="{FF2B5EF4-FFF2-40B4-BE49-F238E27FC236}">
                  <a16:creationId xmlns:a16="http://schemas.microsoft.com/office/drawing/2014/main" id="{EAA5FFAE-0E19-1227-BD11-BD0F30509036}"/>
                </a:ext>
              </a:extLst>
            </p:cNvPr>
            <p:cNvSpPr/>
            <p:nvPr/>
          </p:nvSpPr>
          <p:spPr>
            <a:xfrm>
              <a:off x="3412100" y="1995950"/>
              <a:ext cx="183375" cy="166700"/>
            </a:xfrm>
            <a:custGeom>
              <a:avLst/>
              <a:gdLst/>
              <a:ahLst/>
              <a:cxnLst/>
              <a:rect l="l" t="t" r="r" b="b"/>
              <a:pathLst>
                <a:path w="7335" h="6668" extrusionOk="0">
                  <a:moveTo>
                    <a:pt x="0" y="0"/>
                  </a:moveTo>
                  <a:lnTo>
                    <a:pt x="0" y="6668"/>
                  </a:lnTo>
                  <a:lnTo>
                    <a:pt x="7334" y="3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" name="Google Shape;1418;p39">
              <a:extLst>
                <a:ext uri="{FF2B5EF4-FFF2-40B4-BE49-F238E27FC236}">
                  <a16:creationId xmlns:a16="http://schemas.microsoft.com/office/drawing/2014/main" id="{9BFFB6F0-9338-6667-EBF3-A28D5823FBA4}"/>
                </a:ext>
              </a:extLst>
            </p:cNvPr>
            <p:cNvSpPr/>
            <p:nvPr/>
          </p:nvSpPr>
          <p:spPr>
            <a:xfrm>
              <a:off x="2178000" y="1995950"/>
              <a:ext cx="183400" cy="166700"/>
            </a:xfrm>
            <a:custGeom>
              <a:avLst/>
              <a:gdLst/>
              <a:ahLst/>
              <a:cxnLst/>
              <a:rect l="l" t="t" r="r" b="b"/>
              <a:pathLst>
                <a:path w="7336" h="6668" extrusionOk="0">
                  <a:moveTo>
                    <a:pt x="7335" y="0"/>
                  </a:moveTo>
                  <a:lnTo>
                    <a:pt x="1" y="3334"/>
                  </a:lnTo>
                  <a:lnTo>
                    <a:pt x="7335" y="6668"/>
                  </a:lnTo>
                  <a:lnTo>
                    <a:pt x="7335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" name="Google Shape;1419;p39">
              <a:extLst>
                <a:ext uri="{FF2B5EF4-FFF2-40B4-BE49-F238E27FC236}">
                  <a16:creationId xmlns:a16="http://schemas.microsoft.com/office/drawing/2014/main" id="{5B4805A9-A9EB-C95A-335D-C240EF036456}"/>
                </a:ext>
              </a:extLst>
            </p:cNvPr>
            <p:cNvSpPr/>
            <p:nvPr/>
          </p:nvSpPr>
          <p:spPr>
            <a:xfrm>
              <a:off x="2420900" y="1556900"/>
              <a:ext cx="188725" cy="188750"/>
            </a:xfrm>
            <a:custGeom>
              <a:avLst/>
              <a:gdLst/>
              <a:ahLst/>
              <a:cxnLst/>
              <a:rect l="l" t="t" r="r" b="b"/>
              <a:pathLst>
                <a:path w="7549" h="7550" extrusionOk="0">
                  <a:moveTo>
                    <a:pt x="0" y="1"/>
                  </a:moveTo>
                  <a:lnTo>
                    <a:pt x="2822" y="7549"/>
                  </a:lnTo>
                  <a:lnTo>
                    <a:pt x="7549" y="283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" name="Google Shape;1420;p39">
              <a:extLst>
                <a:ext uri="{FF2B5EF4-FFF2-40B4-BE49-F238E27FC236}">
                  <a16:creationId xmlns:a16="http://schemas.microsoft.com/office/drawing/2014/main" id="{68D23B0B-A039-1BDB-8728-1AE3233D32CC}"/>
                </a:ext>
              </a:extLst>
            </p:cNvPr>
            <p:cNvSpPr/>
            <p:nvPr/>
          </p:nvSpPr>
          <p:spPr>
            <a:xfrm>
              <a:off x="3234400" y="2370700"/>
              <a:ext cx="188725" cy="188725"/>
            </a:xfrm>
            <a:custGeom>
              <a:avLst/>
              <a:gdLst/>
              <a:ahLst/>
              <a:cxnLst/>
              <a:rect l="l" t="t" r="r" b="b"/>
              <a:pathLst>
                <a:path w="7549" h="7549" extrusionOk="0">
                  <a:moveTo>
                    <a:pt x="4727" y="0"/>
                  </a:moveTo>
                  <a:lnTo>
                    <a:pt x="0" y="4715"/>
                  </a:lnTo>
                  <a:lnTo>
                    <a:pt x="7549" y="7549"/>
                  </a:lnTo>
                  <a:lnTo>
                    <a:pt x="4727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" name="Google Shape;1421;p39">
              <a:extLst>
                <a:ext uri="{FF2B5EF4-FFF2-40B4-BE49-F238E27FC236}">
                  <a16:creationId xmlns:a16="http://schemas.microsoft.com/office/drawing/2014/main" id="{3F9C07FF-D6E0-D8B3-BF6E-FC9C3037DD72}"/>
                </a:ext>
              </a:extLst>
            </p:cNvPr>
            <p:cNvSpPr/>
            <p:nvPr/>
          </p:nvSpPr>
          <p:spPr>
            <a:xfrm>
              <a:off x="3213550" y="1578025"/>
              <a:ext cx="188750" cy="188750"/>
            </a:xfrm>
            <a:custGeom>
              <a:avLst/>
              <a:gdLst/>
              <a:ahLst/>
              <a:cxnLst/>
              <a:rect l="l" t="t" r="r" b="b"/>
              <a:pathLst>
                <a:path w="7550" h="7550" extrusionOk="0">
                  <a:moveTo>
                    <a:pt x="7549" y="1"/>
                  </a:moveTo>
                  <a:lnTo>
                    <a:pt x="1" y="2835"/>
                  </a:lnTo>
                  <a:lnTo>
                    <a:pt x="4716" y="7549"/>
                  </a:lnTo>
                  <a:lnTo>
                    <a:pt x="7549" y="1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" name="Google Shape;1422;p39">
              <a:extLst>
                <a:ext uri="{FF2B5EF4-FFF2-40B4-BE49-F238E27FC236}">
                  <a16:creationId xmlns:a16="http://schemas.microsoft.com/office/drawing/2014/main" id="{E788E0E9-38C1-417B-C8E3-12B2DDDDE0EE}"/>
                </a:ext>
              </a:extLst>
            </p:cNvPr>
            <p:cNvSpPr/>
            <p:nvPr/>
          </p:nvSpPr>
          <p:spPr>
            <a:xfrm>
              <a:off x="2399775" y="2391825"/>
              <a:ext cx="188725" cy="188750"/>
            </a:xfrm>
            <a:custGeom>
              <a:avLst/>
              <a:gdLst/>
              <a:ahLst/>
              <a:cxnLst/>
              <a:rect l="l" t="t" r="r" b="b"/>
              <a:pathLst>
                <a:path w="7549" h="7550" extrusionOk="0">
                  <a:moveTo>
                    <a:pt x="2834" y="1"/>
                  </a:moveTo>
                  <a:lnTo>
                    <a:pt x="0" y="7549"/>
                  </a:lnTo>
                  <a:lnTo>
                    <a:pt x="0" y="7549"/>
                  </a:lnTo>
                  <a:lnTo>
                    <a:pt x="7549" y="4715"/>
                  </a:lnTo>
                  <a:lnTo>
                    <a:pt x="2834" y="1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83" name="Google Shape;118;p4">
            <a:extLst>
              <a:ext uri="{FF2B5EF4-FFF2-40B4-BE49-F238E27FC236}">
                <a16:creationId xmlns:a16="http://schemas.microsoft.com/office/drawing/2014/main" id="{20908A21-9098-ECD4-F0AE-A7C32E02FD56}"/>
              </a:ext>
            </a:extLst>
          </p:cNvPr>
          <p:cNvSpPr/>
          <p:nvPr/>
        </p:nvSpPr>
        <p:spPr>
          <a:xfrm rot="19980337">
            <a:off x="8178082" y="3709445"/>
            <a:ext cx="1621216" cy="1519206"/>
          </a:xfrm>
          <a:custGeom>
            <a:avLst/>
            <a:gdLst/>
            <a:ahLst/>
            <a:cxnLst/>
            <a:rect l="l" t="t" r="r" b="b"/>
            <a:pathLst>
              <a:path w="18027" h="15457" extrusionOk="0">
                <a:moveTo>
                  <a:pt x="6484" y="0"/>
                </a:moveTo>
                <a:cubicBezTo>
                  <a:pt x="6270" y="0"/>
                  <a:pt x="6046" y="42"/>
                  <a:pt x="5811" y="132"/>
                </a:cubicBezTo>
                <a:cubicBezTo>
                  <a:pt x="3465" y="1025"/>
                  <a:pt x="6502" y="6990"/>
                  <a:pt x="6406" y="7216"/>
                </a:cubicBezTo>
                <a:cubicBezTo>
                  <a:pt x="6299" y="7442"/>
                  <a:pt x="1" y="8906"/>
                  <a:pt x="1191" y="11514"/>
                </a:cubicBezTo>
                <a:cubicBezTo>
                  <a:pt x="1500" y="12194"/>
                  <a:pt x="2065" y="12444"/>
                  <a:pt x="2736" y="12444"/>
                </a:cubicBezTo>
                <a:cubicBezTo>
                  <a:pt x="4599" y="12444"/>
                  <a:pt x="7287" y="10521"/>
                  <a:pt x="7644" y="10521"/>
                </a:cubicBezTo>
                <a:cubicBezTo>
                  <a:pt x="7654" y="10521"/>
                  <a:pt x="7662" y="10523"/>
                  <a:pt x="7668" y="10526"/>
                </a:cubicBezTo>
                <a:cubicBezTo>
                  <a:pt x="7946" y="10654"/>
                  <a:pt x="9383" y="15457"/>
                  <a:pt x="11790" y="15457"/>
                </a:cubicBezTo>
                <a:cubicBezTo>
                  <a:pt x="12066" y="15457"/>
                  <a:pt x="12355" y="15393"/>
                  <a:pt x="12657" y="15252"/>
                </a:cubicBezTo>
                <a:cubicBezTo>
                  <a:pt x="15586" y="13871"/>
                  <a:pt x="11550" y="9014"/>
                  <a:pt x="11633" y="8775"/>
                </a:cubicBezTo>
                <a:cubicBezTo>
                  <a:pt x="11717" y="8549"/>
                  <a:pt x="18027" y="6620"/>
                  <a:pt x="16812" y="4358"/>
                </a:cubicBezTo>
                <a:cubicBezTo>
                  <a:pt x="16512" y="3790"/>
                  <a:pt x="15959" y="3579"/>
                  <a:pt x="15293" y="3579"/>
                </a:cubicBezTo>
                <a:cubicBezTo>
                  <a:pt x="13348" y="3579"/>
                  <a:pt x="10443" y="5387"/>
                  <a:pt x="10096" y="5387"/>
                </a:cubicBezTo>
                <a:cubicBezTo>
                  <a:pt x="10087" y="5387"/>
                  <a:pt x="10079" y="5385"/>
                  <a:pt x="10073" y="5382"/>
                </a:cubicBezTo>
                <a:cubicBezTo>
                  <a:pt x="9920" y="5284"/>
                  <a:pt x="8893" y="0"/>
                  <a:pt x="6484" y="0"/>
                </a:cubicBezTo>
                <a:close/>
              </a:path>
            </a:pathLst>
          </a:custGeom>
          <a:solidFill>
            <a:srgbClr val="EE452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B31F56FE-2AFB-308C-AC12-164ADD0E938F}"/>
              </a:ext>
            </a:extLst>
          </p:cNvPr>
          <p:cNvGrpSpPr/>
          <p:nvPr/>
        </p:nvGrpSpPr>
        <p:grpSpPr>
          <a:xfrm>
            <a:off x="-693571" y="154623"/>
            <a:ext cx="13579140" cy="2378016"/>
            <a:chOff x="-693571" y="154623"/>
            <a:chExt cx="13579140" cy="2378016"/>
          </a:xfrm>
        </p:grpSpPr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0BD7331F-B211-1880-A8C7-9F464763B3BF}"/>
                </a:ext>
              </a:extLst>
            </p:cNvPr>
            <p:cNvSpPr/>
            <p:nvPr/>
          </p:nvSpPr>
          <p:spPr>
            <a:xfrm>
              <a:off x="-693571" y="258857"/>
              <a:ext cx="13579140" cy="1719865"/>
            </a:xfrm>
            <a:prstGeom prst="rect">
              <a:avLst/>
            </a:prstGeom>
            <a:solidFill>
              <a:srgbClr val="EE689B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A94094EA-0CEC-C540-1363-93FFD7208490}"/>
                </a:ext>
              </a:extLst>
            </p:cNvPr>
            <p:cNvSpPr txBox="1"/>
            <p:nvPr/>
          </p:nvSpPr>
          <p:spPr>
            <a:xfrm>
              <a:off x="2690037" y="435313"/>
              <a:ext cx="8701903" cy="1464231"/>
            </a:xfrm>
            <a:prstGeom prst="roundRect">
              <a:avLst/>
            </a:prstGeom>
            <a:noFill/>
            <a:ln w="5715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Em </a:t>
              </a:r>
              <a:r>
                <a:rPr lang="en-US" sz="4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hãy</a:t>
              </a:r>
              <a:r>
                <a:rPr lang="en-US" sz="4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cho</a:t>
              </a:r>
              <a:r>
                <a:rPr lang="en-US" sz="4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biết</a:t>
              </a:r>
              <a:r>
                <a:rPr lang="en-US" sz="4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tình</a:t>
              </a:r>
              <a:r>
                <a:rPr lang="en-US" sz="4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huống</a:t>
              </a:r>
              <a:r>
                <a:rPr lang="en-US" sz="4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nào</a:t>
              </a:r>
              <a:r>
                <a:rPr lang="en-US" sz="4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có</a:t>
              </a:r>
              <a:r>
                <a:rPr lang="en-US" sz="4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thể</a:t>
              </a:r>
              <a:r>
                <a:rPr lang="en-US" sz="4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gây</a:t>
              </a:r>
              <a:r>
                <a:rPr lang="en-US" sz="4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điện</a:t>
              </a:r>
              <a:r>
                <a:rPr lang="en-US" sz="4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giật</a:t>
              </a:r>
              <a:r>
                <a:rPr lang="en-US" sz="4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?</a:t>
              </a:r>
              <a:endParaRPr lang="vi-VN" sz="7200" b="1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pic>
          <p:nvPicPr>
            <p:cNvPr id="87" name="Picture 86">
              <a:hlinkClick r:id="rId5" action="ppaction://hlinksldjump"/>
              <a:extLst>
                <a:ext uri="{FF2B5EF4-FFF2-40B4-BE49-F238E27FC236}">
                  <a16:creationId xmlns:a16="http://schemas.microsoft.com/office/drawing/2014/main" id="{993BC13C-2BCC-A9EA-0464-F92999CCFEC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71866" y="154623"/>
              <a:ext cx="2111247" cy="2378016"/>
            </a:xfrm>
            <a:prstGeom prst="rect">
              <a:avLst/>
            </a:prstGeom>
          </p:spPr>
        </p:pic>
      </p:grpSp>
      <p:sp>
        <p:nvSpPr>
          <p:cNvPr id="88" name="Google Shape;118;p4">
            <a:extLst>
              <a:ext uri="{FF2B5EF4-FFF2-40B4-BE49-F238E27FC236}">
                <a16:creationId xmlns:a16="http://schemas.microsoft.com/office/drawing/2014/main" id="{ED6D742C-FDDA-F971-93B4-2ED76FA47FA2}"/>
              </a:ext>
            </a:extLst>
          </p:cNvPr>
          <p:cNvSpPr/>
          <p:nvPr/>
        </p:nvSpPr>
        <p:spPr>
          <a:xfrm rot="19980337">
            <a:off x="10125552" y="5323013"/>
            <a:ext cx="1621216" cy="1519206"/>
          </a:xfrm>
          <a:custGeom>
            <a:avLst/>
            <a:gdLst/>
            <a:ahLst/>
            <a:cxnLst/>
            <a:rect l="l" t="t" r="r" b="b"/>
            <a:pathLst>
              <a:path w="18027" h="15457" extrusionOk="0">
                <a:moveTo>
                  <a:pt x="6484" y="0"/>
                </a:moveTo>
                <a:cubicBezTo>
                  <a:pt x="6270" y="0"/>
                  <a:pt x="6046" y="42"/>
                  <a:pt x="5811" y="132"/>
                </a:cubicBezTo>
                <a:cubicBezTo>
                  <a:pt x="3465" y="1025"/>
                  <a:pt x="6502" y="6990"/>
                  <a:pt x="6406" y="7216"/>
                </a:cubicBezTo>
                <a:cubicBezTo>
                  <a:pt x="6299" y="7442"/>
                  <a:pt x="1" y="8906"/>
                  <a:pt x="1191" y="11514"/>
                </a:cubicBezTo>
                <a:cubicBezTo>
                  <a:pt x="1500" y="12194"/>
                  <a:pt x="2065" y="12444"/>
                  <a:pt x="2736" y="12444"/>
                </a:cubicBezTo>
                <a:cubicBezTo>
                  <a:pt x="4599" y="12444"/>
                  <a:pt x="7287" y="10521"/>
                  <a:pt x="7644" y="10521"/>
                </a:cubicBezTo>
                <a:cubicBezTo>
                  <a:pt x="7654" y="10521"/>
                  <a:pt x="7662" y="10523"/>
                  <a:pt x="7668" y="10526"/>
                </a:cubicBezTo>
                <a:cubicBezTo>
                  <a:pt x="7946" y="10654"/>
                  <a:pt x="9383" y="15457"/>
                  <a:pt x="11790" y="15457"/>
                </a:cubicBezTo>
                <a:cubicBezTo>
                  <a:pt x="12066" y="15457"/>
                  <a:pt x="12355" y="15393"/>
                  <a:pt x="12657" y="15252"/>
                </a:cubicBezTo>
                <a:cubicBezTo>
                  <a:pt x="15586" y="13871"/>
                  <a:pt x="11550" y="9014"/>
                  <a:pt x="11633" y="8775"/>
                </a:cubicBezTo>
                <a:cubicBezTo>
                  <a:pt x="11717" y="8549"/>
                  <a:pt x="18027" y="6620"/>
                  <a:pt x="16812" y="4358"/>
                </a:cubicBezTo>
                <a:cubicBezTo>
                  <a:pt x="16512" y="3790"/>
                  <a:pt x="15959" y="3579"/>
                  <a:pt x="15293" y="3579"/>
                </a:cubicBezTo>
                <a:cubicBezTo>
                  <a:pt x="13348" y="3579"/>
                  <a:pt x="10443" y="5387"/>
                  <a:pt x="10096" y="5387"/>
                </a:cubicBezTo>
                <a:cubicBezTo>
                  <a:pt x="10087" y="5387"/>
                  <a:pt x="10079" y="5385"/>
                  <a:pt x="10073" y="5382"/>
                </a:cubicBezTo>
                <a:cubicBezTo>
                  <a:pt x="9920" y="5284"/>
                  <a:pt x="8893" y="0"/>
                  <a:pt x="6484" y="0"/>
                </a:cubicBezTo>
                <a:close/>
              </a:path>
            </a:pathLst>
          </a:custGeom>
          <a:solidFill>
            <a:srgbClr val="EE452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2312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  <p:bldLst>
      <p:bldP spid="83" grpId="0" animBg="1"/>
      <p:bldP spid="8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Hình ảnh 10" descr="Ảnh có chứa giỏ, vật chứa&#10;&#10;Mô tả được tạo tự động">
            <a:extLst>
              <a:ext uri="{FF2B5EF4-FFF2-40B4-BE49-F238E27FC236}">
                <a16:creationId xmlns:a16="http://schemas.microsoft.com/office/drawing/2014/main" id="{6A5D3BAA-5BE6-4734-A1A6-E66EC0D757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844" b="91094" l="10000" r="90000">
                        <a14:foregroundMark x1="68438" y1="8750" x2="68438" y2="8750"/>
                        <a14:foregroundMark x1="57656" y1="4844" x2="57656" y2="4844"/>
                        <a14:foregroundMark x1="23906" y1="18281" x2="23906" y2="18281"/>
                        <a14:foregroundMark x1="28906" y1="11406" x2="28906" y2="11406"/>
                        <a14:foregroundMark x1="30469" y1="11094" x2="27031" y2="14688"/>
                        <a14:foregroundMark x1="18906" y1="25781" x2="16719" y2="41563"/>
                        <a14:foregroundMark x1="17656" y1="44375" x2="17656" y2="44375"/>
                        <a14:foregroundMark x1="16563" y1="46094" x2="16563" y2="46094"/>
                        <a14:foregroundMark x1="16094" y1="43906" x2="16094" y2="43906"/>
                        <a14:foregroundMark x1="16250" y1="38906" x2="16250" y2="38906"/>
                        <a14:foregroundMark x1="15937" y1="48750" x2="15937" y2="48750"/>
                        <a14:foregroundMark x1="16094" y1="50781" x2="16094" y2="50781"/>
                        <a14:foregroundMark x1="16094" y1="49219" x2="16094" y2="49219"/>
                        <a14:foregroundMark x1="16094" y1="50313" x2="16094" y2="50313"/>
                        <a14:foregroundMark x1="16094" y1="52188" x2="16094" y2="52188"/>
                        <a14:foregroundMark x1="16094" y1="48906" x2="16094" y2="48906"/>
                        <a14:foregroundMark x1="50000" y1="91094" x2="50000" y2="91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425" y="2884682"/>
            <a:ext cx="4066906" cy="4066906"/>
          </a:xfrm>
          <a:prstGeom prst="rect">
            <a:avLst/>
          </a:prstGeom>
        </p:spPr>
      </p:pic>
      <p:pic>
        <p:nvPicPr>
          <p:cNvPr id="12" name="Hình ảnh 11">
            <a:extLst>
              <a:ext uri="{FF2B5EF4-FFF2-40B4-BE49-F238E27FC236}">
                <a16:creationId xmlns:a16="http://schemas.microsoft.com/office/drawing/2014/main" id="{2BEB6FCB-4FA5-4929-A53D-0C08165F8A3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374" b="91589" l="7500" r="94063">
                        <a14:foregroundMark x1="56250" y1="5841" x2="56250" y2="5841"/>
                        <a14:foregroundMark x1="56250" y1="5841" x2="56250" y2="5841"/>
                        <a14:foregroundMark x1="56250" y1="5841" x2="56250" y2="5841"/>
                        <a14:foregroundMark x1="90313" y1="25701" x2="90313" y2="25701"/>
                        <a14:foregroundMark x1="90313" y1="25701" x2="90313" y2="25701"/>
                        <a14:foregroundMark x1="90313" y1="25701" x2="90313" y2="25701"/>
                        <a14:foregroundMark x1="93750" y1="25701" x2="93750" y2="25701"/>
                        <a14:foregroundMark x1="93750" y1="25701" x2="93750" y2="25701"/>
                        <a14:foregroundMark x1="94063" y1="25701" x2="94063" y2="25701"/>
                        <a14:foregroundMark x1="94063" y1="25701" x2="94063" y2="25701"/>
                        <a14:foregroundMark x1="58125" y1="8411" x2="58125" y2="8411"/>
                        <a14:foregroundMark x1="58125" y1="8411" x2="58125" y2="8411"/>
                        <a14:foregroundMark x1="58125" y1="8411" x2="58125" y2="8411"/>
                        <a14:foregroundMark x1="57188" y1="7944" x2="57188" y2="7944"/>
                        <a14:foregroundMark x1="52500" y1="7944" x2="52500" y2="7944"/>
                        <a14:foregroundMark x1="52500" y1="7944" x2="52500" y2="7944"/>
                        <a14:foregroundMark x1="56250" y1="7944" x2="56250" y2="7944"/>
                        <a14:foregroundMark x1="56250" y1="7944" x2="56250" y2="7944"/>
                        <a14:foregroundMark x1="56250" y1="7944" x2="56250" y2="7944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4375" y2="7944"/>
                        <a14:foregroundMark x1="70000" y1="75000" x2="70000" y2="75000"/>
                        <a14:foregroundMark x1="7500" y1="70093" x2="7500" y2="70093"/>
                        <a14:foregroundMark x1="41563" y1="91589" x2="41563" y2="915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9439" y="3491468"/>
            <a:ext cx="1094805" cy="1464301"/>
          </a:xfrm>
          <a:prstGeom prst="rect">
            <a:avLst/>
          </a:prstGeom>
        </p:spPr>
      </p:pic>
      <p:pic>
        <p:nvPicPr>
          <p:cNvPr id="14" name="Hình ảnh 13">
            <a:extLst>
              <a:ext uri="{FF2B5EF4-FFF2-40B4-BE49-F238E27FC236}">
                <a16:creationId xmlns:a16="http://schemas.microsoft.com/office/drawing/2014/main" id="{FE79BA55-B74D-4817-A72B-4911FB303FA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374" b="91589" l="7500" r="94063">
                        <a14:foregroundMark x1="56250" y1="5841" x2="56250" y2="5841"/>
                        <a14:foregroundMark x1="56250" y1="5841" x2="56250" y2="5841"/>
                        <a14:foregroundMark x1="56250" y1="5841" x2="56250" y2="5841"/>
                        <a14:foregroundMark x1="90313" y1="25701" x2="90313" y2="25701"/>
                        <a14:foregroundMark x1="90313" y1="25701" x2="90313" y2="25701"/>
                        <a14:foregroundMark x1="90313" y1="25701" x2="90313" y2="25701"/>
                        <a14:foregroundMark x1="93750" y1="25701" x2="93750" y2="25701"/>
                        <a14:foregroundMark x1="93750" y1="25701" x2="93750" y2="25701"/>
                        <a14:foregroundMark x1="94063" y1="25701" x2="94063" y2="25701"/>
                        <a14:foregroundMark x1="94063" y1="25701" x2="94063" y2="25701"/>
                        <a14:foregroundMark x1="58125" y1="8411" x2="58125" y2="8411"/>
                        <a14:foregroundMark x1="58125" y1="8411" x2="58125" y2="8411"/>
                        <a14:foregroundMark x1="58125" y1="8411" x2="58125" y2="8411"/>
                        <a14:foregroundMark x1="57188" y1="7944" x2="57188" y2="7944"/>
                        <a14:foregroundMark x1="52500" y1="7944" x2="52500" y2="7944"/>
                        <a14:foregroundMark x1="52500" y1="7944" x2="52500" y2="7944"/>
                        <a14:foregroundMark x1="56250" y1="7944" x2="56250" y2="7944"/>
                        <a14:foregroundMark x1="56250" y1="7944" x2="56250" y2="7944"/>
                        <a14:foregroundMark x1="56250" y1="7944" x2="56250" y2="7944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4375" y2="7944"/>
                        <a14:foregroundMark x1="70000" y1="75000" x2="70000" y2="75000"/>
                        <a14:foregroundMark x1="7500" y1="70093" x2="7500" y2="70093"/>
                        <a14:foregroundMark x1="41563" y1="91589" x2="41563" y2="915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8498" y="4144373"/>
            <a:ext cx="1094805" cy="1464301"/>
          </a:xfrm>
          <a:prstGeom prst="rect">
            <a:avLst/>
          </a:prstGeom>
        </p:spPr>
      </p:pic>
      <p:pic>
        <p:nvPicPr>
          <p:cNvPr id="16" name="Hình ảnh 15">
            <a:extLst>
              <a:ext uri="{FF2B5EF4-FFF2-40B4-BE49-F238E27FC236}">
                <a16:creationId xmlns:a16="http://schemas.microsoft.com/office/drawing/2014/main" id="{8211925C-4BF4-446C-9A15-E4812C7C60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374" b="91589" l="7500" r="94063">
                        <a14:foregroundMark x1="56250" y1="5841" x2="56250" y2="5841"/>
                        <a14:foregroundMark x1="56250" y1="5841" x2="56250" y2="5841"/>
                        <a14:foregroundMark x1="56250" y1="5841" x2="56250" y2="5841"/>
                        <a14:foregroundMark x1="90313" y1="25701" x2="90313" y2="25701"/>
                        <a14:foregroundMark x1="90313" y1="25701" x2="90313" y2="25701"/>
                        <a14:foregroundMark x1="90313" y1="25701" x2="90313" y2="25701"/>
                        <a14:foregroundMark x1="93750" y1="25701" x2="93750" y2="25701"/>
                        <a14:foregroundMark x1="93750" y1="25701" x2="93750" y2="25701"/>
                        <a14:foregroundMark x1="94063" y1="25701" x2="94063" y2="25701"/>
                        <a14:foregroundMark x1="94063" y1="25701" x2="94063" y2="25701"/>
                        <a14:foregroundMark x1="58125" y1="8411" x2="58125" y2="8411"/>
                        <a14:foregroundMark x1="58125" y1="8411" x2="58125" y2="8411"/>
                        <a14:foregroundMark x1="58125" y1="8411" x2="58125" y2="8411"/>
                        <a14:foregroundMark x1="57188" y1="7944" x2="57188" y2="7944"/>
                        <a14:foregroundMark x1="52500" y1="7944" x2="52500" y2="7944"/>
                        <a14:foregroundMark x1="52500" y1="7944" x2="52500" y2="7944"/>
                        <a14:foregroundMark x1="56250" y1="7944" x2="56250" y2="7944"/>
                        <a14:foregroundMark x1="56250" y1="7944" x2="56250" y2="7944"/>
                        <a14:foregroundMark x1="56250" y1="7944" x2="56250" y2="7944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4375" y2="7944"/>
                        <a14:foregroundMark x1="70000" y1="75000" x2="70000" y2="75000"/>
                        <a14:foregroundMark x1="7500" y1="70093" x2="7500" y2="70093"/>
                        <a14:foregroundMark x1="41563" y1="91589" x2="41563" y2="915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137" y="3659986"/>
            <a:ext cx="1094805" cy="1464301"/>
          </a:xfrm>
          <a:prstGeom prst="rect">
            <a:avLst/>
          </a:prstGeom>
        </p:spPr>
      </p:pic>
      <p:pic>
        <p:nvPicPr>
          <p:cNvPr id="15" name="Hình ảnh 14">
            <a:extLst>
              <a:ext uri="{FF2B5EF4-FFF2-40B4-BE49-F238E27FC236}">
                <a16:creationId xmlns:a16="http://schemas.microsoft.com/office/drawing/2014/main" id="{4112F5FD-6DE1-45A6-9B98-9A460454E0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374" b="91589" l="7500" r="94063">
                        <a14:foregroundMark x1="56250" y1="5841" x2="56250" y2="5841"/>
                        <a14:foregroundMark x1="56250" y1="5841" x2="56250" y2="5841"/>
                        <a14:foregroundMark x1="56250" y1="5841" x2="56250" y2="5841"/>
                        <a14:foregroundMark x1="90313" y1="25701" x2="90313" y2="25701"/>
                        <a14:foregroundMark x1="90313" y1="25701" x2="90313" y2="25701"/>
                        <a14:foregroundMark x1="90313" y1="25701" x2="90313" y2="25701"/>
                        <a14:foregroundMark x1="93750" y1="25701" x2="93750" y2="25701"/>
                        <a14:foregroundMark x1="93750" y1="25701" x2="93750" y2="25701"/>
                        <a14:foregroundMark x1="94063" y1="25701" x2="94063" y2="25701"/>
                        <a14:foregroundMark x1="94063" y1="25701" x2="94063" y2="25701"/>
                        <a14:foregroundMark x1="58125" y1="8411" x2="58125" y2="8411"/>
                        <a14:foregroundMark x1="58125" y1="8411" x2="58125" y2="8411"/>
                        <a14:foregroundMark x1="58125" y1="8411" x2="58125" y2="8411"/>
                        <a14:foregroundMark x1="57188" y1="7944" x2="57188" y2="7944"/>
                        <a14:foregroundMark x1="52500" y1="7944" x2="52500" y2="7944"/>
                        <a14:foregroundMark x1="52500" y1="7944" x2="52500" y2="7944"/>
                        <a14:foregroundMark x1="56250" y1="7944" x2="56250" y2="7944"/>
                        <a14:foregroundMark x1="56250" y1="7944" x2="56250" y2="7944"/>
                        <a14:foregroundMark x1="56250" y1="7944" x2="56250" y2="7944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4375" y2="7944"/>
                        <a14:foregroundMark x1="70000" y1="75000" x2="70000" y2="75000"/>
                        <a14:foregroundMark x1="7500" y1="70093" x2="7500" y2="70093"/>
                        <a14:foregroundMark x1="41563" y1="91589" x2="41563" y2="915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9871" y="4181476"/>
            <a:ext cx="1094805" cy="1464301"/>
          </a:xfrm>
          <a:prstGeom prst="rect">
            <a:avLst/>
          </a:prstGeom>
        </p:spPr>
      </p:pic>
      <p:sp>
        <p:nvSpPr>
          <p:cNvPr id="3" name="Speech Bubble: Oval 16">
            <a:extLst>
              <a:ext uri="{FF2B5EF4-FFF2-40B4-BE49-F238E27FC236}">
                <a16:creationId xmlns:a16="http://schemas.microsoft.com/office/drawing/2014/main" id="{24194A29-0C56-20D6-464C-0EE472E9BE99}"/>
              </a:ext>
            </a:extLst>
          </p:cNvPr>
          <p:cNvSpPr/>
          <p:nvPr/>
        </p:nvSpPr>
        <p:spPr>
          <a:xfrm>
            <a:off x="4494733" y="407289"/>
            <a:ext cx="3678040" cy="2235200"/>
          </a:xfrm>
          <a:prstGeom prst="wedgeEllipseCallout">
            <a:avLst>
              <a:gd name="adj1" fmla="val -32668"/>
              <a:gd name="adj2" fmla="val 51277"/>
            </a:avLst>
          </a:prstGeom>
          <a:solidFill>
            <a:srgbClr val="FFFF6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5 SVNClementine" panose="020F0502020204030203" pitchFamily="34" charset="0"/>
              <a:ea typeface="+mn-ea"/>
              <a:cs typeface="+mn-cs"/>
            </a:endParaRPr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8638ED5E-2AC6-4DFB-C144-0D7921E8ABC7}"/>
              </a:ext>
            </a:extLst>
          </p:cNvPr>
          <p:cNvSpPr txBox="1"/>
          <p:nvPr/>
        </p:nvSpPr>
        <p:spPr>
          <a:xfrm>
            <a:off x="4624030" y="807938"/>
            <a:ext cx="34194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Cảm ơn các bạn đã giúp mình thu hoạch bông hoa!</a:t>
            </a:r>
          </a:p>
        </p:txBody>
      </p:sp>
      <p:pic>
        <p:nvPicPr>
          <p:cNvPr id="5" name="Hình ảnh 4" descr="Ảnh có chứa văn bản, búp bê, mẫu họa&#10;&#10;Mô tả được tạo tự động">
            <a:extLst>
              <a:ext uri="{FF2B5EF4-FFF2-40B4-BE49-F238E27FC236}">
                <a16:creationId xmlns:a16="http://schemas.microsoft.com/office/drawing/2014/main" id="{7001CDE2-4003-1390-749A-48C9E5ABA37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80" b="89980" l="4840" r="46785">
                        <a14:foregroundMark x1="39991" y1="42004" x2="39991" y2="42004"/>
                        <a14:foregroundMark x1="46558" y1="51002" x2="40673" y2="41759"/>
                        <a14:foregroundMark x1="40673" y1="41759" x2="39287" y2="57669"/>
                        <a14:foregroundMark x1="42740" y1="40736" x2="42740" y2="40736"/>
                        <a14:foregroundMark x1="46785" y1="50593" x2="44195" y2="41227"/>
                        <a14:foregroundMark x1="44195" y1="41227" x2="38832" y2="41718"/>
                        <a14:foregroundMark x1="38832" y1="41718" x2="37651" y2="49775"/>
                        <a14:foregroundMark x1="37651" y1="49775" x2="38332" y2="54029"/>
                        <a14:backgroundMark x1="19518" y1="78241" x2="19768" y2="940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1477"/>
          <a:stretch/>
        </p:blipFill>
        <p:spPr>
          <a:xfrm>
            <a:off x="78271" y="1029311"/>
            <a:ext cx="5829795" cy="6674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250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2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CEAED26-9F32-3E96-FDE4-E696CC4204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5705" y="382857"/>
            <a:ext cx="3273836" cy="128636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72AB60D-AEB5-8B12-60FC-F51709C7FF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4958" y="1563217"/>
            <a:ext cx="3481118" cy="120101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B172929-140D-E630-A381-772614E24F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842" y="2911152"/>
            <a:ext cx="9492295" cy="2609314"/>
          </a:xfrm>
          <a:prstGeom prst="rect">
            <a:avLst/>
          </a:prstGeom>
        </p:spPr>
      </p:pic>
      <p:sp>
        <p:nvSpPr>
          <p:cNvPr id="10" name="Freeform 8">
            <a:extLst>
              <a:ext uri="{FF2B5EF4-FFF2-40B4-BE49-F238E27FC236}">
                <a16:creationId xmlns:a16="http://schemas.microsoft.com/office/drawing/2014/main" id="{409EF7E7-B544-3077-5AC6-1ECD06F02C35}"/>
              </a:ext>
            </a:extLst>
          </p:cNvPr>
          <p:cNvSpPr/>
          <p:nvPr/>
        </p:nvSpPr>
        <p:spPr>
          <a:xfrm>
            <a:off x="9279186" y="2495773"/>
            <a:ext cx="2427732" cy="4114800"/>
          </a:xfrm>
          <a:custGeom>
            <a:avLst/>
            <a:gdLst/>
            <a:ahLst/>
            <a:cxnLst/>
            <a:rect l="l" t="t" r="r" b="b"/>
            <a:pathLst>
              <a:path w="2427732" h="4114800">
                <a:moveTo>
                  <a:pt x="0" y="0"/>
                </a:moveTo>
                <a:lnTo>
                  <a:pt x="2427732" y="0"/>
                </a:lnTo>
                <a:lnTo>
                  <a:pt x="242773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5" name="Picture 14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B1080C7C-C11A-9284-35F5-CC3C2A130EE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18290" y="102116"/>
            <a:ext cx="1498083" cy="149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402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D40BAD4F-A6F5-D43C-E313-731C33831242}"/>
              </a:ext>
            </a:extLst>
          </p:cNvPr>
          <p:cNvSpPr/>
          <p:nvPr/>
        </p:nvSpPr>
        <p:spPr>
          <a:xfrm>
            <a:off x="4420107" y="2559568"/>
            <a:ext cx="2427732" cy="4114800"/>
          </a:xfrm>
          <a:custGeom>
            <a:avLst/>
            <a:gdLst/>
            <a:ahLst/>
            <a:cxnLst/>
            <a:rect l="l" t="t" r="r" b="b"/>
            <a:pathLst>
              <a:path w="2427732" h="4114800">
                <a:moveTo>
                  <a:pt x="0" y="0"/>
                </a:moveTo>
                <a:lnTo>
                  <a:pt x="2427732" y="0"/>
                </a:lnTo>
                <a:lnTo>
                  <a:pt x="242773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83267CA-10DE-ACC9-45BD-728E91BAB2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5260" y="0"/>
            <a:ext cx="12046740" cy="3158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518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4pkxh1w2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4pkxh1w2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4pkxh1w2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3_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495</Words>
  <Application>Microsoft Office PowerPoint</Application>
  <PresentationFormat>Widescreen</PresentationFormat>
  <Paragraphs>55</Paragraphs>
  <Slides>27</Slides>
  <Notes>11</Notes>
  <HiddenSlides>0</HiddenSlides>
  <MMClips>5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27</vt:i4>
      </vt:variant>
    </vt:vector>
  </HeadingPairs>
  <TitlesOfParts>
    <vt:vector size="46" baseType="lpstr">
      <vt:lpstr>等线</vt:lpstr>
      <vt:lpstr>黑体</vt:lpstr>
      <vt:lpstr>字魂59号-创粗黑</vt:lpstr>
      <vt:lpstr>#9Slide05 SVNClementine</vt:lpstr>
      <vt:lpstr>Arial</vt:lpstr>
      <vt:lpstr>Calibri</vt:lpstr>
      <vt:lpstr>Calibri Light</vt:lpstr>
      <vt:lpstr>Cambria</vt:lpstr>
      <vt:lpstr>Georgia</vt:lpstr>
      <vt:lpstr>Segoe UI Black</vt:lpstr>
      <vt:lpstr>Times New Roman</vt:lpstr>
      <vt:lpstr>1_Office 主题​​</vt:lpstr>
      <vt:lpstr>1_Office 主题</vt:lpstr>
      <vt:lpstr>2_Office 主题​​</vt:lpstr>
      <vt:lpstr>1_Simple Light</vt:lpstr>
      <vt:lpstr>Chủ đề Office</vt:lpstr>
      <vt:lpstr>1_Chủ đề Office</vt:lpstr>
      <vt:lpstr>2_Chủ đề Office</vt:lpstr>
      <vt:lpstr>3_Chủ đề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39</cp:revision>
  <dcterms:created xsi:type="dcterms:W3CDTF">2022-09-20T10:41:41Z</dcterms:created>
  <dcterms:modified xsi:type="dcterms:W3CDTF">2025-11-07T11:03:57Z</dcterms:modified>
</cp:coreProperties>
</file>