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  <p:sldMasterId id="2147483708" r:id="rId3"/>
    <p:sldMasterId id="2147483720" r:id="rId4"/>
    <p:sldMasterId id="2147483732" r:id="rId5"/>
    <p:sldMasterId id="2147483745" r:id="rId6"/>
    <p:sldMasterId id="2147483757" r:id="rId7"/>
  </p:sldMasterIdLst>
  <p:notesMasterIdLst>
    <p:notesMasterId r:id="rId35"/>
  </p:notesMasterIdLst>
  <p:sldIdLst>
    <p:sldId id="331" r:id="rId8"/>
    <p:sldId id="259" r:id="rId9"/>
    <p:sldId id="529" r:id="rId10"/>
    <p:sldId id="299" r:id="rId11"/>
    <p:sldId id="268" r:id="rId12"/>
    <p:sldId id="262" r:id="rId13"/>
    <p:sldId id="263" r:id="rId14"/>
    <p:sldId id="504" r:id="rId15"/>
    <p:sldId id="294" r:id="rId16"/>
    <p:sldId id="496" r:id="rId17"/>
    <p:sldId id="521" r:id="rId18"/>
    <p:sldId id="522" r:id="rId19"/>
    <p:sldId id="523" r:id="rId20"/>
    <p:sldId id="524" r:id="rId21"/>
    <p:sldId id="525" r:id="rId22"/>
    <p:sldId id="345" r:id="rId23"/>
    <p:sldId id="528" r:id="rId24"/>
    <p:sldId id="505" r:id="rId25"/>
    <p:sldId id="506" r:id="rId26"/>
    <p:sldId id="527" r:id="rId27"/>
    <p:sldId id="502" r:id="rId28"/>
    <p:sldId id="516" r:id="rId29"/>
    <p:sldId id="520" r:id="rId30"/>
    <p:sldId id="261" r:id="rId31"/>
    <p:sldId id="519" r:id="rId32"/>
    <p:sldId id="264" r:id="rId33"/>
    <p:sldId id="280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1FECC-2BC5-4E4B-8F0E-FB7125DF4E4A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3C67B-4A81-4D20-9089-78754D7EB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946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30943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6140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3595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4293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7755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8324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0145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073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2207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86778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5078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2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902708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3757780" y="-1011714"/>
            <a:ext cx="4676442" cy="7316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93"/>
          <a:stretch>
            <a:fillRect/>
          </a:stretch>
        </p:blipFill>
        <p:spPr>
          <a:xfrm>
            <a:off x="-1" y="2732704"/>
            <a:ext cx="12192001" cy="41478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204685" y="3942762"/>
            <a:ext cx="3009057" cy="17682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6459028" y="3867506"/>
            <a:ext cx="2519231" cy="14803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3" t="7766"/>
          <a:stretch>
            <a:fillRect/>
          </a:stretch>
        </p:blipFill>
        <p:spPr>
          <a:xfrm>
            <a:off x="0" y="0"/>
            <a:ext cx="2437719" cy="2956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78258" y="1582793"/>
            <a:ext cx="3172985" cy="496686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" t="26956" b="28171"/>
          <a:stretch>
            <a:fillRect/>
          </a:stretch>
        </p:blipFill>
        <p:spPr>
          <a:xfrm>
            <a:off x="-154453" y="3921060"/>
            <a:ext cx="6225695" cy="29174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6" t="9445" r="16638" b="6667"/>
          <a:stretch>
            <a:fillRect/>
          </a:stretch>
        </p:blipFill>
        <p:spPr>
          <a:xfrm flipH="1">
            <a:off x="1799834" y="2301760"/>
            <a:ext cx="2012127" cy="2704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87696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2557579" y="-2717801"/>
            <a:ext cx="7076843" cy="122936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A82789-3426-6721-9F06-D1D72871CC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859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624912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12697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525381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34601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001368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320563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237551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871933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92117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036761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4208135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579443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45644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7091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194054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372008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756127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537685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814775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99341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12587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460731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253924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428273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822715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088018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593614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975112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873093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153832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42043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965509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853884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303552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2ABFF15-655C-4582-BD93-0E0D78D47BE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159B8A-59DA-43EC-8D31-417E5BE67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795976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5434271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5440751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0253953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2886004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730462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0019163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01056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78173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315820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9862432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961094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7988604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206365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CD8ADDF-4821-61B0-A3D7-1545260C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008E8938-D03C-1E3C-4E78-30208247A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04231AD-7EBB-725F-7C99-C0E2CF3D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F90C3CF-C5E3-CB98-D5FD-A0B5C5169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3656519-17C3-D8F5-A573-0EC03E656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1172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957F888-FE39-B5D9-E180-C797486C8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A7926A3-FC8D-8F5A-20A5-BFD397F63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AAD68E4-AA92-7AD3-FB82-191ABCA5B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7D31000-269D-54FD-8634-32BEE239C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72FABC6-002D-8329-5DC6-1CD23889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0165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00D3906-3FC9-C004-5980-042ACEFB1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6C2FFCE-9FB3-5E86-A226-E80BBCE77F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13D411F-D0D5-407F-914B-5C0ED55013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09007B2-C1E4-93A8-134F-E47794D58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0712CCC-5EB9-20B3-7715-ED2A67D9F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0459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C3694CD-D002-9A4F-3556-C94ECD390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D21D8E7-7750-264D-D041-848EE656A8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AFA6C434-D8C3-26E9-E42A-4D41DCAA6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0B94F3F2-9509-2F45-CF1B-5A0ADCC6E5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19469AC-242F-3182-F58A-ABC9E6A8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3D650491-D7CA-34AB-F5E5-CB583C63D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0678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7FE877E-83CB-6F67-2AA0-6139BE70F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598E49D-281E-9C54-718B-7DF6B60EC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B3865793-D10B-5B53-A227-B8F677752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D64AFBA2-089C-078C-928A-52AA90C506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83029626-0106-26C0-15B8-3A82A9CA44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3E220C93-87D3-6364-D400-A9FD488288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471ABAD3-3413-BCAA-35D9-74B2F9E15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CF6BF71F-C6CA-E5F8-37E0-DE864596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858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4354"/>
            <a:ext cx="12192000" cy="3476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1430856" y="-910162"/>
            <a:ext cx="5532990" cy="811530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204685" y="3942762"/>
            <a:ext cx="3009057" cy="17682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6" t="9445" r="16638" b="6667"/>
          <a:stretch>
            <a:fillRect/>
          </a:stretch>
        </p:blipFill>
        <p:spPr>
          <a:xfrm>
            <a:off x="7247462" y="944017"/>
            <a:ext cx="4279900" cy="5753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5332944" y="4249056"/>
            <a:ext cx="1972728" cy="11592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70" t="24804"/>
          <a:stretch>
            <a:fillRect/>
          </a:stretch>
        </p:blipFill>
        <p:spPr>
          <a:xfrm>
            <a:off x="0" y="0"/>
            <a:ext cx="2081707" cy="241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34642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F1ED095-307C-372D-AE09-1A657BBE2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BD5FCC65-C44C-A853-6154-DC31173759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1706CBD9-E746-366F-4144-CD7567F4F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828A55D-8876-3A7B-9C9B-7E9CCA6E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9282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EC1C394B-6579-62DC-9D14-8919A050B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213F93FF-A0DA-DC56-300B-36A81C61B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D5A1CC7C-B8C6-19EF-6461-884FE6314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89056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864C402-3353-AF39-67F0-40DFDAF48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A303C4F-CCA4-2A8D-4571-D27B7CDFF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335E01E-310D-FE61-9059-74A0DE8EE9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8889016-3F0C-DC7F-6974-385E14050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12FC3868-46C7-F4D6-B746-6FBF7B9B0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2838144-90F0-341F-068D-B169B7F75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8125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F7CC9B4-3E8E-63E1-D356-A1955C658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81FA7456-3D8D-2F1D-D789-B03917BF2A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905226CD-9758-5F4C-0824-C611AA711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6DF2B727-1B87-BD23-F946-73B4AEF967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10B21F6-BA2A-943B-8497-9A90BC49E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6811612E-2174-8FE0-9312-39350B77B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10719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5D990A6-CCE4-CB09-683F-178CBCCB0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426D8F8-63DD-95E2-8D96-C4C4EF3FC0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D2E8C0B-AC39-E05B-CAD8-60D4C003E0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FEE6509-EC95-B76C-3CB5-838AC339E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D3DB875-6747-4237-9D88-B5472EDBF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46849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93B5762C-480C-DD67-53E9-F57E1893D8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51889069-C91A-3DDF-F26B-810744FFE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9695B1B-BD77-B09C-5CC5-BBAEEA39AA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77A872-536B-4939-B515-8C7D92DB9A02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B7CFE1E-1A90-CFBB-6B51-75ECC609F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1E466C8-1A5A-820E-CC89-A0F1AAE40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3537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3FB15EC-A078-4F6C-8386-6EE202524B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DD537B-5EC0-4EEB-9AD2-A1CFEF92E19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A0FA400-28A5-4D6A-B178-34DD7139B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BD707D-3BA1-490F-AF20-393D2223D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AB53F8-1A2F-4ADB-82F4-1BBC221A6E7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992720"/>
      </p:ext>
    </p:extLst>
  </p:cSld>
  <p:clrMapOvr>
    <a:masterClrMapping/>
  </p:clrMapOvr>
  <p:transition spd="slow" advTm="3000">
    <p:push dir="u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6FFCC1-4E44-419E-8C0E-890F27019A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DD537B-5EC0-4EEB-9AD2-A1CFEF92E19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521C13-9AB6-4730-A97B-8B868AEC0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A9BC95-70B0-4173-8FC0-8F408151D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AB53F8-1A2F-4ADB-82F4-1BBC221A6E7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733628"/>
      </p:ext>
    </p:extLst>
  </p:cSld>
  <p:clrMapOvr>
    <a:masterClrMapping/>
  </p:clrMapOvr>
  <p:transition spd="slow" advTm="3000">
    <p:push dir="u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A5F013-261A-4B29-9907-5E18B7DEB3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DD537B-5EC0-4EEB-9AD2-A1CFEF92E19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A7E5E9-8240-4A62-B6B6-9F6F19178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2F834C-30CF-4DE8-BADF-965C00F4C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AB53F8-1A2F-4ADB-82F4-1BBC221A6E7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5327854"/>
      </p:ext>
    </p:extLst>
  </p:cSld>
  <p:clrMapOvr>
    <a:masterClrMapping/>
  </p:clrMapOvr>
  <p:transition spd="slow" advTm="3000">
    <p:push dir="u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60A19F-6F04-46DB-B190-530AE3C00D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DD537B-5EC0-4EEB-9AD2-A1CFEF92E19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2B4791-C0D8-4CC9-B28F-AADA6977D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22A9BD-205B-4BEF-A7A2-40AF7DF34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AB53F8-1A2F-4ADB-82F4-1BBC221A6E7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6684950"/>
      </p:ext>
    </p:extLst>
  </p:cSld>
  <p:clrMapOvr>
    <a:masterClrMapping/>
  </p:clrMapOvr>
  <p:transition spd="slow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70" t="22589"/>
          <a:stretch>
            <a:fillRect/>
          </a:stretch>
        </p:blipFill>
        <p:spPr>
          <a:xfrm>
            <a:off x="0" y="1"/>
            <a:ext cx="2081707" cy="24812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65"/>
          <a:stretch>
            <a:fillRect/>
          </a:stretch>
        </p:blipFill>
        <p:spPr>
          <a:xfrm flipH="1">
            <a:off x="0" y="3404354"/>
            <a:ext cx="12192000" cy="34761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4634240" y="-1233194"/>
            <a:ext cx="6153378" cy="902523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1" t="22014" r="4095" b="24216"/>
          <a:stretch>
            <a:fillRect/>
          </a:stretch>
        </p:blipFill>
        <p:spPr>
          <a:xfrm>
            <a:off x="-1" y="3429000"/>
            <a:ext cx="3547993" cy="229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107735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5937C2-2FFF-4BD5-8761-F993E36716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DD537B-5EC0-4EEB-9AD2-A1CFEF92E19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9257F0-257A-4CF5-85E7-B8A2BBA50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1FB6C23-926B-44D0-B35E-20EC6B24F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AB53F8-1A2F-4ADB-82F4-1BBC221A6E7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6400443"/>
      </p:ext>
    </p:extLst>
  </p:cSld>
  <p:clrMapOvr>
    <a:masterClrMapping/>
  </p:clrMapOvr>
  <p:transition spd="slow" advTm="3000">
    <p:push dir="u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2216E3-02CB-4B4F-8D19-27A25AA26F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DD537B-5EC0-4EEB-9AD2-A1CFEF92E19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CA18E0-D6D4-4CE5-A535-DD48E7156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B07E948-A761-446A-BA45-F4A6A7A21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AB53F8-1A2F-4ADB-82F4-1BBC221A6E7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0464120"/>
      </p:ext>
    </p:extLst>
  </p:cSld>
  <p:clrMapOvr>
    <a:masterClrMapping/>
  </p:clrMapOvr>
  <p:transition spd="slow" advTm="3000">
    <p:push dir="u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1630A0-3860-4E0F-8A14-D75D48C3AF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DD537B-5EC0-4EEB-9AD2-A1CFEF92E19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801C82-29EC-441D-BC09-BFC507DF3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C2AF03-6167-426A-B751-4BCE1ADC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AB53F8-1A2F-4ADB-82F4-1BBC221A6E7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406292"/>
      </p:ext>
    </p:extLst>
  </p:cSld>
  <p:clrMapOvr>
    <a:masterClrMapping/>
  </p:clrMapOvr>
  <p:transition spd="slow" advTm="3000">
    <p:push dir="u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025DA1-34B9-4609-A933-AB73ED69FC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DD537B-5EC0-4EEB-9AD2-A1CFEF92E195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2025/11/1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6878C2-C037-4C0A-AB75-2BC4C0CF9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F81A73-3FDD-45B0-91BF-EFF73945C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AB53F8-1A2F-4ADB-82F4-1BBC221A6E7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2914902"/>
      </p:ext>
    </p:extLst>
  </p:cSld>
  <p:clrMapOvr>
    <a:masterClrMapping/>
  </p:clrMapOvr>
  <p:transition spd="slow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3757780" y="-1011714"/>
            <a:ext cx="4676442" cy="7316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93"/>
          <a:stretch>
            <a:fillRect/>
          </a:stretch>
        </p:blipFill>
        <p:spPr>
          <a:xfrm>
            <a:off x="-1" y="2732704"/>
            <a:ext cx="12192001" cy="41478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204685" y="3942762"/>
            <a:ext cx="3009057" cy="17682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6459028" y="3867506"/>
            <a:ext cx="2519231" cy="14803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3" t="7766"/>
          <a:stretch>
            <a:fillRect/>
          </a:stretch>
        </p:blipFill>
        <p:spPr>
          <a:xfrm>
            <a:off x="0" y="0"/>
            <a:ext cx="2437719" cy="29563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6" t="9445" r="16638" b="6667"/>
          <a:stretch>
            <a:fillRect/>
          </a:stretch>
        </p:blipFill>
        <p:spPr>
          <a:xfrm>
            <a:off x="8744604" y="1873213"/>
            <a:ext cx="3478941" cy="467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5962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3757780" y="-1011714"/>
            <a:ext cx="4676442" cy="7316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93"/>
          <a:stretch>
            <a:fillRect/>
          </a:stretch>
        </p:blipFill>
        <p:spPr>
          <a:xfrm>
            <a:off x="-1" y="2732704"/>
            <a:ext cx="12192001" cy="41478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204685" y="3942762"/>
            <a:ext cx="3009057" cy="17682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6459028" y="3867506"/>
            <a:ext cx="2519231" cy="14803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3" t="7766"/>
          <a:stretch>
            <a:fillRect/>
          </a:stretch>
        </p:blipFill>
        <p:spPr>
          <a:xfrm>
            <a:off x="0" y="0"/>
            <a:ext cx="2437719" cy="2956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74843" y="3703687"/>
            <a:ext cx="3257072" cy="23342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6" t="9445" r="16638" b="6667"/>
          <a:stretch>
            <a:fillRect/>
          </a:stretch>
        </p:blipFill>
        <p:spPr>
          <a:xfrm flipH="1">
            <a:off x="429896" y="2286000"/>
            <a:ext cx="3171857" cy="426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6119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70.xml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69.xml"/><Relationship Id="rId9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9Slide.vn - 2019">
            <a:extLst>
              <a:ext uri="{FF2B5EF4-FFF2-40B4-BE49-F238E27FC236}">
                <a16:creationId xmlns:a16="http://schemas.microsoft.com/office/drawing/2014/main" id="{84F7D2A5-3E35-4DB0-8DAB-7F1393A62382}"/>
              </a:ext>
            </a:extLst>
          </p:cNvPr>
          <p:cNvSpPr txBox="1"/>
          <p:nvPr userDrawn="1"/>
        </p:nvSpPr>
        <p:spPr>
          <a:xfrm>
            <a:off x="0" y="-1512332"/>
            <a:ext cx="12192000" cy="3693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7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9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845DF5D-3BDD-87A7-DE5D-BD5714B0CFF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7779" y="123137"/>
            <a:ext cx="1624207" cy="162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180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9Slide.vn - 2019">
            <a:extLst>
              <a:ext uri="{FF2B5EF4-FFF2-40B4-BE49-F238E27FC236}">
                <a16:creationId xmlns:a16="http://schemas.microsoft.com/office/drawing/2014/main" id="{D0004DA2-83FC-4DDC-A145-EAE859B4150D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909AA-9B9D-4628-A56D-54F917604EB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F824848-72C3-6F2C-31F9-57E080ED1448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7779" y="123137"/>
            <a:ext cx="1624207" cy="162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04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id="{74D095A1-142B-41BB-8621-D1759729322D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BFF15-655C-4582-BD93-0E0D78D47BED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59B8A-59DA-43EC-8D31-417E5BE6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366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348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338533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ransition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542CADC-9BBE-6E70-7355-F7E1CFBF205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7779" y="123137"/>
            <a:ext cx="1624207" cy="162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5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8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99DD3A1-D641-95B0-4890-9086925CBA1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7763DED-BD6C-4ADA-BB3E-76FDAF904B32}"/>
              </a:ext>
            </a:extLst>
          </p:cNvPr>
          <p:cNvSpPr/>
          <p:nvPr userDrawn="1"/>
        </p:nvSpPr>
        <p:spPr>
          <a:xfrm>
            <a:off x="106756" y="159026"/>
            <a:ext cx="11909653" cy="6579704"/>
          </a:xfrm>
          <a:prstGeom prst="roundRect">
            <a:avLst/>
          </a:prstGeom>
          <a:ln w="38100">
            <a:solidFill>
              <a:srgbClr val="FF6C0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0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</p:sldLayoutIdLst>
  <p:transition spd="slow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microsoft.com/office/2007/relationships/hdphoto" Target="../media/hdphoto2.wdp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microsoft.com/office/2007/relationships/media" Target="../media/media3.wav"/><Relationship Id="rId7" Type="http://schemas.openxmlformats.org/officeDocument/2006/relationships/image" Target="../media/image64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3.jpg"/><Relationship Id="rId5" Type="http://schemas.openxmlformats.org/officeDocument/2006/relationships/slideLayout" Target="../slideLayouts/slideLayout27.xml"/><Relationship Id="rId4" Type="http://schemas.openxmlformats.org/officeDocument/2006/relationships/audio" Target="../media/media3.wav"/><Relationship Id="rId9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slideLayout" Target="../slideLayouts/slideLayout38.xml"/><Relationship Id="rId7" Type="http://schemas.microsoft.com/office/2007/relationships/hdphoto" Target="../media/hdphoto4.wdp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10" Type="http://schemas.openxmlformats.org/officeDocument/2006/relationships/image" Target="../media/image71.png"/><Relationship Id="rId4" Type="http://schemas.openxmlformats.org/officeDocument/2006/relationships/image" Target="../media/image67.jpg"/><Relationship Id="rId9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slideLayout" Target="../slideLayouts/slideLayout38.xml"/><Relationship Id="rId7" Type="http://schemas.microsoft.com/office/2007/relationships/hdphoto" Target="../media/hdphoto4.wdp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69.png"/><Relationship Id="rId5" Type="http://schemas.openxmlformats.org/officeDocument/2006/relationships/image" Target="../media/image73.jpeg"/><Relationship Id="rId10" Type="http://schemas.openxmlformats.org/officeDocument/2006/relationships/image" Target="../media/image74.png"/><Relationship Id="rId4" Type="http://schemas.openxmlformats.org/officeDocument/2006/relationships/image" Target="../media/image72.jpg"/><Relationship Id="rId9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slideLayout" Target="../slideLayouts/slideLayout38.xml"/><Relationship Id="rId7" Type="http://schemas.microsoft.com/office/2007/relationships/hdphoto" Target="../media/hdphoto4.wdp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69.png"/><Relationship Id="rId5" Type="http://schemas.openxmlformats.org/officeDocument/2006/relationships/image" Target="../media/image73.jpeg"/><Relationship Id="rId10" Type="http://schemas.openxmlformats.org/officeDocument/2006/relationships/image" Target="../media/image76.png"/><Relationship Id="rId4" Type="http://schemas.openxmlformats.org/officeDocument/2006/relationships/image" Target="../media/image75.jpg"/><Relationship Id="rId9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6.wav"/><Relationship Id="rId7" Type="http://schemas.openxmlformats.org/officeDocument/2006/relationships/image" Target="../media/image66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77.jpg"/><Relationship Id="rId5" Type="http://schemas.openxmlformats.org/officeDocument/2006/relationships/slideLayout" Target="../slideLayouts/slideLayout38.xml"/><Relationship Id="rId4" Type="http://schemas.openxmlformats.org/officeDocument/2006/relationships/audio" Target="../media/media6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3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37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jpg"/><Relationship Id="rId1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2A9313-B156-FA0D-2556-A124CF13B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46" y="210033"/>
            <a:ext cx="11327350" cy="321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4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5D51D6-3F86-4DF9-AD55-77AEDA329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501" y="661374"/>
            <a:ext cx="5712447" cy="9632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9CFE9C-F8BF-43D4-8D3E-FE71659EA3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862" y="2081212"/>
            <a:ext cx="4090889" cy="3605213"/>
          </a:xfrm>
          <a:prstGeom prst="rect">
            <a:avLst/>
          </a:prstGeom>
        </p:spPr>
      </p:pic>
      <p:sp>
        <p:nvSpPr>
          <p:cNvPr id="3" name="Rounded Rectangle 12">
            <a:extLst>
              <a:ext uri="{FF2B5EF4-FFF2-40B4-BE49-F238E27FC236}">
                <a16:creationId xmlns:a16="http://schemas.microsoft.com/office/drawing/2014/main" id="{6F1E7732-5639-3CF4-EEE2-81F22F6B728D}"/>
              </a:ext>
            </a:extLst>
          </p:cNvPr>
          <p:cNvSpPr/>
          <p:nvPr/>
        </p:nvSpPr>
        <p:spPr>
          <a:xfrm>
            <a:off x="6007395" y="2480301"/>
            <a:ext cx="5188689" cy="2145268"/>
          </a:xfrm>
          <a:prstGeom prst="roundRect">
            <a:avLst/>
          </a:prstGeom>
          <a:solidFill>
            <a:schemeClr val="accent4">
              <a:lumMod val="20000"/>
              <a:lumOff val="80000"/>
              <a:alpha val="85000"/>
            </a:schemeClr>
          </a:solidFill>
          <a:ln w="38100">
            <a:solidFill>
              <a:srgbClr val="39A7B9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vi-VN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 ngắt điện bình nóng lạnh khi tắm dễ bị điện giật.</a:t>
            </a:r>
          </a:p>
        </p:txBody>
      </p:sp>
    </p:spTree>
    <p:extLst>
      <p:ext uri="{BB962C8B-B14F-4D97-AF65-F5344CB8AC3E}">
        <p14:creationId xmlns:p14="http://schemas.microsoft.com/office/powerpoint/2010/main" val="3227919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5D51D6-3F86-4DF9-AD55-77AEDA329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501" y="661374"/>
            <a:ext cx="5712447" cy="9632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D51750-F22D-409D-814C-EC8BF29301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5912" y="1957387"/>
            <a:ext cx="4224338" cy="3666055"/>
          </a:xfrm>
          <a:prstGeom prst="rect">
            <a:avLst/>
          </a:prstGeom>
        </p:spPr>
      </p:pic>
      <p:sp>
        <p:nvSpPr>
          <p:cNvPr id="3" name="Rounded Rectangle 12">
            <a:extLst>
              <a:ext uri="{FF2B5EF4-FFF2-40B4-BE49-F238E27FC236}">
                <a16:creationId xmlns:a16="http://schemas.microsoft.com/office/drawing/2014/main" id="{0996AB0A-AE92-3B80-8030-55BFB796BA21}"/>
              </a:ext>
            </a:extLst>
          </p:cNvPr>
          <p:cNvSpPr/>
          <p:nvPr/>
        </p:nvSpPr>
        <p:spPr>
          <a:xfrm>
            <a:off x="6007395" y="2480301"/>
            <a:ext cx="5188689" cy="1464231"/>
          </a:xfrm>
          <a:prstGeom prst="roundRect">
            <a:avLst/>
          </a:prstGeom>
          <a:solidFill>
            <a:schemeClr val="accent4">
              <a:lumMod val="20000"/>
              <a:lumOff val="80000"/>
              <a:alpha val="85000"/>
            </a:schemeClr>
          </a:solidFill>
          <a:ln w="38100">
            <a:solidFill>
              <a:srgbClr val="39A7B9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vi-VN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 lửa gần bình gas dễ gây nổ bình gas.</a:t>
            </a:r>
          </a:p>
        </p:txBody>
      </p:sp>
    </p:spTree>
    <p:extLst>
      <p:ext uri="{BB962C8B-B14F-4D97-AF65-F5344CB8AC3E}">
        <p14:creationId xmlns:p14="http://schemas.microsoft.com/office/powerpoint/2010/main" val="1161606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5D51D6-3F86-4DF9-AD55-77AEDA329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501" y="661374"/>
            <a:ext cx="5712447" cy="9632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636238C-B009-45A0-BE41-8DB80D659E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725" y="1977987"/>
            <a:ext cx="4389334" cy="3538538"/>
          </a:xfrm>
          <a:prstGeom prst="rect">
            <a:avLst/>
          </a:prstGeom>
        </p:spPr>
      </p:pic>
      <p:sp>
        <p:nvSpPr>
          <p:cNvPr id="3" name="Rounded Rectangle 12">
            <a:extLst>
              <a:ext uri="{FF2B5EF4-FFF2-40B4-BE49-F238E27FC236}">
                <a16:creationId xmlns:a16="http://schemas.microsoft.com/office/drawing/2014/main" id="{EAFD12A7-D699-D4FD-0569-049C78256415}"/>
              </a:ext>
            </a:extLst>
          </p:cNvPr>
          <p:cNvSpPr/>
          <p:nvPr/>
        </p:nvSpPr>
        <p:spPr>
          <a:xfrm>
            <a:off x="6007395" y="2480301"/>
            <a:ext cx="5188689" cy="2145268"/>
          </a:xfrm>
          <a:prstGeom prst="roundRect">
            <a:avLst/>
          </a:prstGeom>
          <a:solidFill>
            <a:schemeClr val="accent4">
              <a:lumMod val="20000"/>
              <a:lumOff val="80000"/>
              <a:alpha val="85000"/>
            </a:schemeClr>
          </a:solidFill>
          <a:ln w="38100">
            <a:solidFill>
              <a:srgbClr val="39A7B9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vi-VN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Lấy tay không nhặt mảnh vỡ dễ bị thương.</a:t>
            </a:r>
          </a:p>
        </p:txBody>
      </p:sp>
    </p:spTree>
    <p:extLst>
      <p:ext uri="{BB962C8B-B14F-4D97-AF65-F5344CB8AC3E}">
        <p14:creationId xmlns:p14="http://schemas.microsoft.com/office/powerpoint/2010/main" val="411269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5D51D6-3F86-4DF9-AD55-77AEDA329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501" y="661374"/>
            <a:ext cx="5712447" cy="9632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DE563A-046F-487F-A636-F8BE0BB58D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2124" y="1876424"/>
            <a:ext cx="4050221" cy="3552825"/>
          </a:xfrm>
          <a:prstGeom prst="rect">
            <a:avLst/>
          </a:prstGeom>
        </p:spPr>
      </p:pic>
      <p:sp>
        <p:nvSpPr>
          <p:cNvPr id="3" name="Rounded Rectangle 12">
            <a:extLst>
              <a:ext uri="{FF2B5EF4-FFF2-40B4-BE49-F238E27FC236}">
                <a16:creationId xmlns:a16="http://schemas.microsoft.com/office/drawing/2014/main" id="{783C7945-6BA6-5A2E-4098-104C66F51171}"/>
              </a:ext>
            </a:extLst>
          </p:cNvPr>
          <p:cNvSpPr/>
          <p:nvPr/>
        </p:nvSpPr>
        <p:spPr>
          <a:xfrm>
            <a:off x="6060558" y="2437771"/>
            <a:ext cx="5188689" cy="1464231"/>
          </a:xfrm>
          <a:prstGeom prst="roundRect">
            <a:avLst/>
          </a:prstGeom>
          <a:solidFill>
            <a:schemeClr val="accent4">
              <a:lumMod val="20000"/>
              <a:lumOff val="80000"/>
              <a:alpha val="85000"/>
            </a:schemeClr>
          </a:solidFill>
          <a:ln w="38100">
            <a:solidFill>
              <a:srgbClr val="39A7B9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vi-VN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 tay gần vòi nước đang sôi dễ bị bỏng.</a:t>
            </a:r>
          </a:p>
        </p:txBody>
      </p:sp>
    </p:spTree>
    <p:extLst>
      <p:ext uri="{BB962C8B-B14F-4D97-AF65-F5344CB8AC3E}">
        <p14:creationId xmlns:p14="http://schemas.microsoft.com/office/powerpoint/2010/main" val="3111096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5D51D6-3F86-4DF9-AD55-77AEDA329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501" y="661374"/>
            <a:ext cx="5712447" cy="9632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EA27CC-5FC3-4FE5-A52D-F073C65E25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7324" y="1947862"/>
            <a:ext cx="4090369" cy="3290888"/>
          </a:xfrm>
          <a:prstGeom prst="rect">
            <a:avLst/>
          </a:prstGeom>
        </p:spPr>
      </p:pic>
      <p:sp>
        <p:nvSpPr>
          <p:cNvPr id="3" name="Rounded Rectangle 12">
            <a:extLst>
              <a:ext uri="{FF2B5EF4-FFF2-40B4-BE49-F238E27FC236}">
                <a16:creationId xmlns:a16="http://schemas.microsoft.com/office/drawing/2014/main" id="{14928C8F-D0D1-4C82-3698-66C37FFCACFB}"/>
              </a:ext>
            </a:extLst>
          </p:cNvPr>
          <p:cNvSpPr/>
          <p:nvPr/>
        </p:nvSpPr>
        <p:spPr>
          <a:xfrm>
            <a:off x="5975498" y="2331446"/>
            <a:ext cx="5188689" cy="2145268"/>
          </a:xfrm>
          <a:prstGeom prst="roundRect">
            <a:avLst/>
          </a:prstGeom>
          <a:solidFill>
            <a:schemeClr val="accent4">
              <a:lumMod val="20000"/>
              <a:lumOff val="80000"/>
              <a:alpha val="85000"/>
            </a:schemeClr>
          </a:solidFill>
          <a:ln w="38100">
            <a:solidFill>
              <a:srgbClr val="39A7B9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vi-VN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Đưa vật vào ổ điện dễ xảy ra tai nạn điện giật</a:t>
            </a:r>
          </a:p>
        </p:txBody>
      </p:sp>
    </p:spTree>
    <p:extLst>
      <p:ext uri="{BB962C8B-B14F-4D97-AF65-F5344CB8AC3E}">
        <p14:creationId xmlns:p14="http://schemas.microsoft.com/office/powerpoint/2010/main" val="3051269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5D51D6-3F86-4DF9-AD55-77AEDA329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501" y="661374"/>
            <a:ext cx="5712447" cy="9632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1F9B6-D203-4C98-A289-CEA9316C8C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7362" y="2195512"/>
            <a:ext cx="3904847" cy="3214688"/>
          </a:xfrm>
          <a:prstGeom prst="rect">
            <a:avLst/>
          </a:prstGeom>
        </p:spPr>
      </p:pic>
      <p:sp>
        <p:nvSpPr>
          <p:cNvPr id="3" name="Rounded Rectangle 12">
            <a:extLst>
              <a:ext uri="{FF2B5EF4-FFF2-40B4-BE49-F238E27FC236}">
                <a16:creationId xmlns:a16="http://schemas.microsoft.com/office/drawing/2014/main" id="{4F44740C-3A23-9BE3-8338-E2C44E42D47C}"/>
              </a:ext>
            </a:extLst>
          </p:cNvPr>
          <p:cNvSpPr/>
          <p:nvPr/>
        </p:nvSpPr>
        <p:spPr>
          <a:xfrm>
            <a:off x="6273210" y="2480302"/>
            <a:ext cx="5188689" cy="2145268"/>
          </a:xfrm>
          <a:prstGeom prst="roundRect">
            <a:avLst/>
          </a:prstGeom>
          <a:solidFill>
            <a:schemeClr val="accent4">
              <a:lumMod val="20000"/>
              <a:lumOff val="80000"/>
              <a:alpha val="85000"/>
            </a:schemeClr>
          </a:solidFill>
          <a:ln w="38100">
            <a:solidFill>
              <a:srgbClr val="39A7B9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vi-VN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Sử dụng vật nhọn làm đồ chơi dễ bị thương</a:t>
            </a:r>
          </a:p>
        </p:txBody>
      </p:sp>
    </p:spTree>
    <p:extLst>
      <p:ext uri="{BB962C8B-B14F-4D97-AF65-F5344CB8AC3E}">
        <p14:creationId xmlns:p14="http://schemas.microsoft.com/office/powerpoint/2010/main" val="851512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Hình chữ nhật: Góc Tròn 16">
            <a:extLst>
              <a:ext uri="{FF2B5EF4-FFF2-40B4-BE49-F238E27FC236}">
                <a16:creationId xmlns:a16="http://schemas.microsoft.com/office/drawing/2014/main" id="{E02D976C-05C4-6E7B-A9A0-6889CA6FC186}"/>
              </a:ext>
            </a:extLst>
          </p:cNvPr>
          <p:cNvSpPr/>
          <p:nvPr/>
        </p:nvSpPr>
        <p:spPr>
          <a:xfrm>
            <a:off x="463825" y="1908313"/>
            <a:ext cx="11034683" cy="327828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107D6E96-B581-C401-C652-10D4B9536362}"/>
              </a:ext>
            </a:extLst>
          </p:cNvPr>
          <p:cNvSpPr txBox="1"/>
          <p:nvPr/>
        </p:nvSpPr>
        <p:spPr>
          <a:xfrm>
            <a:off x="617089" y="2214164"/>
            <a:ext cx="10472971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sz="5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vi-VN" sz="5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 em cần sử dụng đúng cách các sản phẩm công nghệ để đảm bảo an toàn cho bản thân và mọi người.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E61EB2-F4FB-CBBA-2498-78C918A1D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41" y="39414"/>
            <a:ext cx="10803048" cy="29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5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and white text&#10;&#10;AI-generated content may be incorrect.">
            <a:extLst>
              <a:ext uri="{FF2B5EF4-FFF2-40B4-BE49-F238E27FC236}">
                <a16:creationId xmlns:a16="http://schemas.microsoft.com/office/drawing/2014/main" id="{DFAD7A53-1154-D7E7-5BEC-06C36095F7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422" y="425266"/>
            <a:ext cx="9518831" cy="263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11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CC9C2EA-3243-4BDA-AFA5-697DEE168112}"/>
              </a:ext>
            </a:extLst>
          </p:cNvPr>
          <p:cNvGrpSpPr/>
          <p:nvPr/>
        </p:nvGrpSpPr>
        <p:grpSpPr>
          <a:xfrm>
            <a:off x="478465" y="360257"/>
            <a:ext cx="10942010" cy="1144693"/>
            <a:chOff x="1319216" y="4876799"/>
            <a:chExt cx="5410200" cy="1637409"/>
          </a:xfrm>
        </p:grpSpPr>
        <p:sp>
          <p:nvSpPr>
            <p:cNvPr id="11" name="Flowchart: Alternate Process 10">
              <a:extLst>
                <a:ext uri="{FF2B5EF4-FFF2-40B4-BE49-F238E27FC236}">
                  <a16:creationId xmlns:a16="http://schemas.microsoft.com/office/drawing/2014/main" id="{460FD5E8-0E34-4F17-8063-CF762314E07A}"/>
                </a:ext>
              </a:extLst>
            </p:cNvPr>
            <p:cNvSpPr/>
            <p:nvPr/>
          </p:nvSpPr>
          <p:spPr>
            <a:xfrm>
              <a:off x="1319216" y="5050701"/>
              <a:ext cx="5410200" cy="1463507"/>
            </a:xfrm>
            <a:prstGeom prst="flowChartAlternate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2" name="Flowchart: Alternate Process 11">
              <a:extLst>
                <a:ext uri="{FF2B5EF4-FFF2-40B4-BE49-F238E27FC236}">
                  <a16:creationId xmlns:a16="http://schemas.microsoft.com/office/drawing/2014/main" id="{01EF4FF0-7429-45BE-AB7A-6EDA9E3D1F5E}"/>
                </a:ext>
              </a:extLst>
            </p:cNvPr>
            <p:cNvSpPr/>
            <p:nvPr/>
          </p:nvSpPr>
          <p:spPr>
            <a:xfrm>
              <a:off x="1436982" y="4876799"/>
              <a:ext cx="5242868" cy="1537915"/>
            </a:xfrm>
            <a:prstGeom prst="flowChartAlternate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Em hãy lựa chọn và sắp xếp các thẻ tình huống có thể gây bỏng, hoặc gây điện giật để hoàn thiện bảng theo mẫu gợi ý dưới đây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4488DE9-C1E4-47C4-9A1E-A5C7CE8CA0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987" y="1824037"/>
            <a:ext cx="4681538" cy="420824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F68969-BF19-48FA-82CF-F92C8C19CD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603974"/>
              </p:ext>
            </p:extLst>
          </p:nvPr>
        </p:nvGraphicFramePr>
        <p:xfrm>
          <a:off x="6010276" y="2296509"/>
          <a:ext cx="5514974" cy="1757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56997">
                  <a:extLst>
                    <a:ext uri="{9D8B030D-6E8A-4147-A177-3AD203B41FA5}">
                      <a16:colId xmlns:a16="http://schemas.microsoft.com/office/drawing/2014/main" val="864464001"/>
                    </a:ext>
                  </a:extLst>
                </a:gridCol>
                <a:gridCol w="2757977">
                  <a:extLst>
                    <a:ext uri="{9D8B030D-6E8A-4147-A177-3AD203B41FA5}">
                      <a16:colId xmlns:a16="http://schemas.microsoft.com/office/drawing/2014/main" val="2360282891"/>
                    </a:ext>
                  </a:extLst>
                </a:gridCol>
              </a:tblGrid>
              <a:tr h="8562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Tình huống có thể gây bỏng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Tình huống có thể gây điện giật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847306"/>
                  </a:ext>
                </a:extLst>
              </a:tr>
              <a:tr h="76746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0647165"/>
                  </a:ext>
                </a:extLst>
              </a:tr>
            </a:tbl>
          </a:graphicData>
        </a:graphic>
      </p:graphicFrame>
      <p:pic>
        <p:nvPicPr>
          <p:cNvPr id="23" name="Picture 22">
            <a:extLst>
              <a:ext uri="{FF2B5EF4-FFF2-40B4-BE49-F238E27FC236}">
                <a16:creationId xmlns:a16="http://schemas.microsoft.com/office/drawing/2014/main" id="{A9E9D380-0A7A-4C5C-B173-20AA5CD0F0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4231" y="4249262"/>
            <a:ext cx="4132379" cy="185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760412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4B8D79B-A9C2-4996-9089-AF3A6BC93B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062185"/>
              </p:ext>
            </p:extLst>
          </p:nvPr>
        </p:nvGraphicFramePr>
        <p:xfrm>
          <a:off x="1438275" y="1178560"/>
          <a:ext cx="9734550" cy="4124960"/>
        </p:xfrm>
        <a:graphic>
          <a:graphicData uri="http://schemas.openxmlformats.org/drawingml/2006/table">
            <a:tbl>
              <a:tblPr/>
              <a:tblGrid>
                <a:gridCol w="4983790">
                  <a:extLst>
                    <a:ext uri="{9D8B030D-6E8A-4147-A177-3AD203B41FA5}">
                      <a16:colId xmlns:a16="http://schemas.microsoft.com/office/drawing/2014/main" val="3711878134"/>
                    </a:ext>
                  </a:extLst>
                </a:gridCol>
                <a:gridCol w="4750760">
                  <a:extLst>
                    <a:ext uri="{9D8B030D-6E8A-4147-A177-3AD203B41FA5}">
                      <a16:colId xmlns:a16="http://schemas.microsoft.com/office/drawing/2014/main" val="3783685705"/>
                    </a:ext>
                  </a:extLst>
                </a:gridCol>
              </a:tblGrid>
              <a:tr h="824992"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Tình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huống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gây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bỏng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Tình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huống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gây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điện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giật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528263"/>
                  </a:ext>
                </a:extLst>
              </a:tr>
              <a:tr h="824992">
                <a:tc>
                  <a:txBody>
                    <a:bodyPr/>
                    <a:lstStyle/>
                    <a:p>
                      <a:pPr algn="just" fontAlgn="t"/>
                      <a:endParaRPr lang="en-US" sz="28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endParaRPr lang="en-US" sz="2800" b="1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244111"/>
                  </a:ext>
                </a:extLst>
              </a:tr>
              <a:tr h="824992">
                <a:tc>
                  <a:txBody>
                    <a:bodyPr/>
                    <a:lstStyle/>
                    <a:p>
                      <a:pPr algn="just" fontAlgn="t"/>
                      <a:endParaRPr lang="vi-VN" sz="28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endParaRPr lang="en-US" sz="28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408940"/>
                  </a:ext>
                </a:extLst>
              </a:tr>
              <a:tr h="824992">
                <a:tc>
                  <a:txBody>
                    <a:bodyPr/>
                    <a:lstStyle/>
                    <a:p>
                      <a:pPr algn="just" fontAlgn="t"/>
                      <a:endParaRPr lang="vi-VN" sz="28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endParaRPr lang="en-US" sz="28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266107"/>
                  </a:ext>
                </a:extLst>
              </a:tr>
              <a:tr h="824992">
                <a:tc>
                  <a:txBody>
                    <a:bodyPr/>
                    <a:lstStyle/>
                    <a:p>
                      <a:pPr algn="just" fontAlgn="t"/>
                      <a:endParaRPr lang="vi-VN" sz="2800" b="1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endParaRPr lang="en-US" sz="28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44879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76FE8A0-C1B8-40B5-A50A-A83CE22495D6}"/>
              </a:ext>
            </a:extLst>
          </p:cNvPr>
          <p:cNvSpPr txBox="1"/>
          <p:nvPr/>
        </p:nvSpPr>
        <p:spPr>
          <a:xfrm>
            <a:off x="1524000" y="2114550"/>
            <a:ext cx="4048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lửa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gần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bình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gas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CA853E-F8BB-486D-9776-239B799B2154}"/>
              </a:ext>
            </a:extLst>
          </p:cNvPr>
          <p:cNvSpPr txBox="1"/>
          <p:nvPr/>
        </p:nvSpPr>
        <p:spPr>
          <a:xfrm>
            <a:off x="1446028" y="2809875"/>
            <a:ext cx="47452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Với tay lấy phích nước nóng để ở trên cao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D156EC-D8B2-4E41-899C-36AE2CE6BF04}"/>
              </a:ext>
            </a:extLst>
          </p:cNvPr>
          <p:cNvSpPr txBox="1"/>
          <p:nvPr/>
        </p:nvSpPr>
        <p:spPr>
          <a:xfrm>
            <a:off x="1371600" y="3810000"/>
            <a:ext cx="569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Để bàn là đang nóng ở gần người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1E671C-7601-4E16-AEE0-96DF56F0C642}"/>
              </a:ext>
            </a:extLst>
          </p:cNvPr>
          <p:cNvSpPr txBox="1"/>
          <p:nvPr/>
        </p:nvSpPr>
        <p:spPr>
          <a:xfrm>
            <a:off x="1495426" y="4448175"/>
            <a:ext cx="47339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Để tay vào hơi xì trên nắp nồi hầm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2B3F98B-049D-4D83-B223-FABD1FD540F3}"/>
              </a:ext>
            </a:extLst>
          </p:cNvPr>
          <p:cNvSpPr txBox="1"/>
          <p:nvPr/>
        </p:nvSpPr>
        <p:spPr>
          <a:xfrm>
            <a:off x="6539909" y="2149327"/>
            <a:ext cx="4048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Chọc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đồ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vật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vào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ổ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điện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3B17E6-B623-4540-95A3-F12C5B40C28F}"/>
              </a:ext>
            </a:extLst>
          </p:cNvPr>
          <p:cNvSpPr txBox="1"/>
          <p:nvPr/>
        </p:nvSpPr>
        <p:spPr>
          <a:xfrm>
            <a:off x="6477000" y="2771775"/>
            <a:ext cx="4543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Chạm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tay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vào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dây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điện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bị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hở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khi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đang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có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điện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2744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22BA20FF-BA3D-4D1D-9ECA-C83DDB74ED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866"/>
          <a:stretch/>
        </p:blipFill>
        <p:spPr>
          <a:xfrm>
            <a:off x="16839" y="0"/>
            <a:ext cx="12192000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6030394-571B-4A07-83BF-EC03CBAE78CB}"/>
              </a:ext>
            </a:extLst>
          </p:cNvPr>
          <p:cNvGrpSpPr/>
          <p:nvPr/>
        </p:nvGrpSpPr>
        <p:grpSpPr>
          <a:xfrm>
            <a:off x="3498722" y="1552206"/>
            <a:ext cx="6303810" cy="2078916"/>
            <a:chOff x="2500625" y="1170898"/>
            <a:chExt cx="6303810" cy="2078916"/>
          </a:xfrm>
        </p:grpSpPr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22E6CE60-61C7-46CF-A830-6D10435F6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00625" y="1170898"/>
              <a:ext cx="6303810" cy="2078916"/>
            </a:xfrm>
            <a:prstGeom prst="rect">
              <a:avLst/>
            </a:prstGeom>
          </p:spPr>
        </p:pic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AD7BDB2F-8522-4F61-92E5-E4A2EF5CBBA2}"/>
                </a:ext>
              </a:extLst>
            </p:cNvPr>
            <p:cNvSpPr txBox="1"/>
            <p:nvPr/>
          </p:nvSpPr>
          <p:spPr>
            <a:xfrm>
              <a:off x="2700415" y="1280780"/>
              <a:ext cx="5406888" cy="19500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600" b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Khi sử dụng các thiết bị công nghệ các em cần đảm bảo điều gì?</a:t>
              </a:r>
              <a:endParaRPr lang="en-US" sz="36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1C273293-5C2C-4455-95CB-B7869E8FB6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78" b="97230" l="2875" r="98625">
                        <a14:foregroundMark x1="29500" y1="9418" x2="31375" y2="17729"/>
                        <a14:foregroundMark x1="30000" y1="7895" x2="37000" y2="6787"/>
                        <a14:foregroundMark x1="37000" y1="6787" x2="37375" y2="6648"/>
                        <a14:foregroundMark x1="40375" y1="4571" x2="40375" y2="4571"/>
                        <a14:foregroundMark x1="42375" y1="2216" x2="42750" y2="5125"/>
                        <a14:foregroundMark x1="35875" y1="16898" x2="39750" y2="20083"/>
                        <a14:foregroundMark x1="35250" y1="13989" x2="40750" y2="22299"/>
                        <a14:foregroundMark x1="41000" y1="14266" x2="43750" y2="20360"/>
                        <a14:foregroundMark x1="42375" y1="12050" x2="43500" y2="19252"/>
                        <a14:foregroundMark x1="48250" y1="49030" x2="49625" y2="53324"/>
                        <a14:foregroundMark x1="33250" y1="88781" x2="33750" y2="94460"/>
                        <a14:foregroundMark x1="24000" y1="85042" x2="22625" y2="95706"/>
                        <a14:foregroundMark x1="22875" y1="95706" x2="41000" y2="96676"/>
                        <a14:foregroundMark x1="33500" y1="97230" x2="41750" y2="97230"/>
                        <a14:foregroundMark x1="7875" y1="62465" x2="7625" y2="77839"/>
                        <a14:foregroundMark x1="2875" y1="71053" x2="5625" y2="74931"/>
                        <a14:foregroundMark x1="90250" y1="27562" x2="98625" y2="15097"/>
                        <a14:foregroundMark x1="39000" y1="12742" x2="38875" y2="400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83058" y="3051313"/>
            <a:ext cx="4217936" cy="380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627469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50E7E56-085E-4949-83C8-8689CFAF68A0}"/>
              </a:ext>
            </a:extLst>
          </p:cNvPr>
          <p:cNvGrpSpPr/>
          <p:nvPr/>
        </p:nvGrpSpPr>
        <p:grpSpPr>
          <a:xfrm>
            <a:off x="1857375" y="375467"/>
            <a:ext cx="8686799" cy="1163743"/>
            <a:chOff x="1181100" y="4876799"/>
            <a:chExt cx="5548316" cy="1637409"/>
          </a:xfrm>
        </p:grpSpPr>
        <p:sp>
          <p:nvSpPr>
            <p:cNvPr id="10" name="Flowchart: Alternate Process 9">
              <a:extLst>
                <a:ext uri="{FF2B5EF4-FFF2-40B4-BE49-F238E27FC236}">
                  <a16:creationId xmlns:a16="http://schemas.microsoft.com/office/drawing/2014/main" id="{04F8B72B-CD07-469E-B140-4B760BB92AAB}"/>
                </a:ext>
              </a:extLst>
            </p:cNvPr>
            <p:cNvSpPr/>
            <p:nvPr/>
          </p:nvSpPr>
          <p:spPr>
            <a:xfrm>
              <a:off x="1319216" y="5050701"/>
              <a:ext cx="5410200" cy="1463507"/>
            </a:xfrm>
            <a:prstGeom prst="flowChartAlternate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11" name="Flowchart: Alternate Process 10">
              <a:extLst>
                <a:ext uri="{FF2B5EF4-FFF2-40B4-BE49-F238E27FC236}">
                  <a16:creationId xmlns:a16="http://schemas.microsoft.com/office/drawing/2014/main" id="{86A6E823-4B83-453B-AF0B-98B3E545D691}"/>
                </a:ext>
              </a:extLst>
            </p:cNvPr>
            <p:cNvSpPr/>
            <p:nvPr/>
          </p:nvSpPr>
          <p:spPr>
            <a:xfrm>
              <a:off x="1181100" y="4876799"/>
              <a:ext cx="5410200" cy="1463507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Một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số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nhãn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cảnh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báo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dán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trên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các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thiết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bị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hoặc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đặt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tại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các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khu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vực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nguy</a:t>
              </a:r>
              <a:r>
                <a:rPr lang="en-US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hiểm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D0C6641-BF8C-4071-9B36-435A233148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637" y="2147887"/>
            <a:ext cx="9358932" cy="255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403562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3184550-26E1-4E13-914E-44FF12EE5F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866"/>
          <a:stretch/>
        </p:blipFill>
        <p:spPr>
          <a:xfrm>
            <a:off x="16839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44500C-8A84-458B-89D9-6470914388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304" y="1088700"/>
            <a:ext cx="7919696" cy="3788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0F7332-7EA2-4E89-875F-DA323D9EFC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78" b="97230" l="2875" r="98625">
                        <a14:foregroundMark x1="29500" y1="9418" x2="31375" y2="17729"/>
                        <a14:foregroundMark x1="30000" y1="7895" x2="37000" y2="6787"/>
                        <a14:foregroundMark x1="37000" y1="6787" x2="37375" y2="6648"/>
                        <a14:foregroundMark x1="40375" y1="4571" x2="40375" y2="4571"/>
                        <a14:foregroundMark x1="42375" y1="2216" x2="42750" y2="5125"/>
                        <a14:foregroundMark x1="35875" y1="16898" x2="39750" y2="20083"/>
                        <a14:foregroundMark x1="35250" y1="13989" x2="40750" y2="22299"/>
                        <a14:foregroundMark x1="41000" y1="14266" x2="43750" y2="20360"/>
                        <a14:foregroundMark x1="42375" y1="12050" x2="43500" y2="19252"/>
                        <a14:foregroundMark x1="48250" y1="49030" x2="49625" y2="53324"/>
                        <a14:foregroundMark x1="33250" y1="88781" x2="33750" y2="94460"/>
                        <a14:foregroundMark x1="24000" y1="85042" x2="22625" y2="95706"/>
                        <a14:foregroundMark x1="22875" y1="95706" x2="41000" y2="96676"/>
                        <a14:foregroundMark x1="33500" y1="97230" x2="41750" y2="97230"/>
                        <a14:foregroundMark x1="7875" y1="62465" x2="7625" y2="77839"/>
                        <a14:foregroundMark x1="2875" y1="71053" x2="5625" y2="74931"/>
                        <a14:foregroundMark x1="90250" y1="27562" x2="98625" y2="15097"/>
                        <a14:foregroundMark x1="39000" y1="12742" x2="38875" y2="400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96661" y="2620457"/>
            <a:ext cx="4695339" cy="4237543"/>
          </a:xfrm>
          <a:prstGeom prst="rect">
            <a:avLst/>
          </a:prstGeom>
        </p:spPr>
      </p:pic>
      <p:pic>
        <p:nvPicPr>
          <p:cNvPr id="4" name="Picture 3" descr="A green and red letters&#10;&#10;AI-generated content may be incorrect.">
            <a:extLst>
              <a:ext uri="{FF2B5EF4-FFF2-40B4-BE49-F238E27FC236}">
                <a16:creationId xmlns:a16="http://schemas.microsoft.com/office/drawing/2014/main" id="{3F7CA47B-1AC1-07BF-0358-922CADE6C6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71" y="2112525"/>
            <a:ext cx="7060296" cy="171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6381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Ảnh Nobita Buồn Đẹp ❤️Ảnh Nobita Khóc, Avatar Nobita Buồn - Nội Thất Hằng  Phát">
            <a:extLst>
              <a:ext uri="{FF2B5EF4-FFF2-40B4-BE49-F238E27FC236}">
                <a16:creationId xmlns:a16="http://schemas.microsoft.com/office/drawing/2014/main" id="{ADFCA09E-7398-4940-A6D5-DFFEB794E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629400" y="765035"/>
            <a:ext cx="5334000" cy="280127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0" y="1011763"/>
            <a:ext cx="4953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Nobita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của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chúng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đang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gặp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phải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những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hỏi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ó,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các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hãy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cùng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nhau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giúp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</a:t>
            </a:r>
            <a:r>
              <a:rPr lang="en-US" sz="3200" noProof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ỡ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cậu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chàng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hậu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đậu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tr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ả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lời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những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hỏi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đó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nhé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Doremon-Beat_vy4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9214" y="1570074"/>
            <a:ext cx="304800" cy="304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96883A-49A2-4F97-A3A8-89509354C5C8}"/>
              </a:ext>
            </a:extLst>
          </p:cNvPr>
          <p:cNvSpPr txBox="1"/>
          <p:nvPr/>
        </p:nvSpPr>
        <p:spPr>
          <a:xfrm>
            <a:off x="571500" y="113377"/>
            <a:ext cx="8001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HỌC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BÀI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CÙNG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NOBITA</a:t>
            </a:r>
          </a:p>
        </p:txBody>
      </p:sp>
      <p:pic>
        <p:nvPicPr>
          <p:cNvPr id="4" name="tải xuống (2)">
            <a:hlinkClick r:id="" action="ppaction://media"/>
            <a:extLst>
              <a:ext uri="{FF2B5EF4-FFF2-40B4-BE49-F238E27FC236}">
                <a16:creationId xmlns:a16="http://schemas.microsoft.com/office/drawing/2014/main" id="{DECD5C3C-E057-09D8-AB73-249832DD8F8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933302" y="8919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985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3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  <p:bldP spid="2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ình ảnh Doraemon đẹp nhất">
            <a:extLst>
              <a:ext uri="{FF2B5EF4-FFF2-40B4-BE49-F238E27FC236}">
                <a16:creationId xmlns:a16="http://schemas.microsoft.com/office/drawing/2014/main" id="{D0EE8A76-2B44-417F-A6BE-A0E7DA491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81000" y="233053"/>
            <a:ext cx="5867400" cy="15240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400300" y="3860258"/>
            <a:ext cx="6781799" cy="227593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7725" y="455016"/>
            <a:ext cx="525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Đây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huống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an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toàn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hay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an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toàn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67001" y="4236389"/>
            <a:ext cx="61340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vi.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654798-619C-4CF3-BFAD-F7F2FE6A3D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00" b="98750" l="8936" r="97021">
                        <a14:foregroundMark x1="21702" y1="21250" x2="63830" y2="23000"/>
                        <a14:foregroundMark x1="51915" y1="98000" x2="51915" y2="98000"/>
                        <a14:foregroundMark x1="31489" y1="43000" x2="53191" y2="41750"/>
                        <a14:foregroundMark x1="28085" y1="86500" x2="52340" y2="87750"/>
                        <a14:foregroundMark x1="26809" y1="86000" x2="28085" y2="74000"/>
                        <a14:backgroundMark x1="76596" y1="18750" x2="67660" y2="35000"/>
                        <a14:backgroundMark x1="74894" y1="56500" x2="65957" y2="83500"/>
                        <a14:backgroundMark x1="19574" y1="63500" x2="22553" y2="5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77349" y="1948369"/>
            <a:ext cx="2895600" cy="4928681"/>
          </a:xfrm>
          <a:prstGeom prst="rect">
            <a:avLst/>
          </a:prstGeom>
        </p:spPr>
      </p:pic>
      <p:pic>
        <p:nvPicPr>
          <p:cNvPr id="2050" name="Picture 2" descr="Ảnh Nobita Buồn ❤️ Ảnh Nobita Cô Đơn Tâm Trạng Đẹp Nhất">
            <a:extLst>
              <a:ext uri="{FF2B5EF4-FFF2-40B4-BE49-F238E27FC236}">
                <a16:creationId xmlns:a16="http://schemas.microsoft.com/office/drawing/2014/main" id="{A131D8B8-4421-44F2-A494-BC4CC12F20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8910" y="2397087"/>
            <a:ext cx="1925641" cy="437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BC5A5EB1-0E39-45F1-B568-2952065B34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030200" y="6158884"/>
            <a:ext cx="609600" cy="609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43EF87-2B71-45E6-95EC-9888E73024B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53394" y="209549"/>
            <a:ext cx="3719756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780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0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Tổng hợp 30 hình nền doremon ngộ nghĩnh, đáng yêu dành cho máy tính">
            <a:extLst>
              <a:ext uri="{FF2B5EF4-FFF2-40B4-BE49-F238E27FC236}">
                <a16:creationId xmlns:a16="http://schemas.microsoft.com/office/drawing/2014/main" id="{F2733758-4EEA-406A-8DCC-9407B2FCE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2" y="-33861"/>
            <a:ext cx="12306301" cy="6920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1">
            <a:extLst>
              <a:ext uri="{FF2B5EF4-FFF2-40B4-BE49-F238E27FC236}">
                <a16:creationId xmlns:a16="http://schemas.microsoft.com/office/drawing/2014/main" id="{97640EC5-6935-4402-90CE-FEE76A71C34F}"/>
              </a:ext>
            </a:extLst>
          </p:cNvPr>
          <p:cNvSpPr/>
          <p:nvPr/>
        </p:nvSpPr>
        <p:spPr>
          <a:xfrm>
            <a:off x="381000" y="261628"/>
            <a:ext cx="5867400" cy="15240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1D76C8EE-1836-4246-8B09-F8F28B41CD4B}"/>
              </a:ext>
            </a:extLst>
          </p:cNvPr>
          <p:cNvSpPr/>
          <p:nvPr/>
        </p:nvSpPr>
        <p:spPr>
          <a:xfrm>
            <a:off x="2514600" y="3441158"/>
            <a:ext cx="6781799" cy="227593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4F1C41-CE22-4090-A9DF-90713354F91F}"/>
              </a:ext>
            </a:extLst>
          </p:cNvPr>
          <p:cNvSpPr txBox="1"/>
          <p:nvPr/>
        </p:nvSpPr>
        <p:spPr>
          <a:xfrm>
            <a:off x="542925" y="407391"/>
            <a:ext cx="525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Đây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huống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an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toàn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hay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an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toàn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4803B8-BC4F-413B-A6C5-B5A9847D50A2}"/>
              </a:ext>
            </a:extLst>
          </p:cNvPr>
          <p:cNvSpPr txBox="1"/>
          <p:nvPr/>
        </p:nvSpPr>
        <p:spPr>
          <a:xfrm>
            <a:off x="2686051" y="3731564"/>
            <a:ext cx="61340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1FA9280-1B48-4CDE-A8A9-565B2F2DEB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00" b="98750" l="8936" r="97021">
                        <a14:foregroundMark x1="21702" y1="21250" x2="63830" y2="23000"/>
                        <a14:foregroundMark x1="51915" y1="98000" x2="51915" y2="98000"/>
                        <a14:foregroundMark x1="31489" y1="43000" x2="53191" y2="41750"/>
                        <a14:foregroundMark x1="28085" y1="86500" x2="52340" y2="87750"/>
                        <a14:foregroundMark x1="26809" y1="86000" x2="28085" y2="74000"/>
                        <a14:backgroundMark x1="76596" y1="18750" x2="67660" y2="35000"/>
                        <a14:backgroundMark x1="74894" y1="56500" x2="65957" y2="83500"/>
                        <a14:backgroundMark x1="19574" y1="63500" x2="22553" y2="5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32036" y="3019425"/>
            <a:ext cx="2255163" cy="3838575"/>
          </a:xfrm>
          <a:prstGeom prst="rect">
            <a:avLst/>
          </a:prstGeom>
        </p:spPr>
      </p:pic>
      <p:pic>
        <p:nvPicPr>
          <p:cNvPr id="14" name="Picture 2" descr="Ảnh Nobita Buồn ❤️ Ảnh Nobita Cô Đơn Tâm Trạng Đẹp Nhất">
            <a:extLst>
              <a:ext uri="{FF2B5EF4-FFF2-40B4-BE49-F238E27FC236}">
                <a16:creationId xmlns:a16="http://schemas.microsoft.com/office/drawing/2014/main" id="{12C644A6-C3E3-4BEE-9359-915FEDAC6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8910" y="2397087"/>
            <a:ext cx="1925641" cy="437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DD374EBB-EEBE-4823-BFFF-096EA603B9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030200" y="6158884"/>
            <a:ext cx="609600" cy="60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F1CFC3-70E2-4D21-A329-60FB348E00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29399" y="142874"/>
            <a:ext cx="32670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7566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08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 animBg="1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Tổng hợp 30 hình nền doremon ngộ nghĩnh, đáng yêu dành cho máy tính">
            <a:extLst>
              <a:ext uri="{FF2B5EF4-FFF2-40B4-BE49-F238E27FC236}">
                <a16:creationId xmlns:a16="http://schemas.microsoft.com/office/drawing/2014/main" id="{1E7A2694-3EB4-433E-A76B-3FFC6D137A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2" y="-33861"/>
            <a:ext cx="12306301" cy="6920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ounded Rectangle 1">
            <a:extLst>
              <a:ext uri="{FF2B5EF4-FFF2-40B4-BE49-F238E27FC236}">
                <a16:creationId xmlns:a16="http://schemas.microsoft.com/office/drawing/2014/main" id="{93BECB26-FD5B-4475-A7C8-F5C4381CE46E}"/>
              </a:ext>
            </a:extLst>
          </p:cNvPr>
          <p:cNvSpPr/>
          <p:nvPr/>
        </p:nvSpPr>
        <p:spPr>
          <a:xfrm>
            <a:off x="381000" y="261628"/>
            <a:ext cx="5867400" cy="15240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ounded Rectangle 2">
            <a:extLst>
              <a:ext uri="{FF2B5EF4-FFF2-40B4-BE49-F238E27FC236}">
                <a16:creationId xmlns:a16="http://schemas.microsoft.com/office/drawing/2014/main" id="{D4A85249-C79E-4389-8AB7-ED68131D3D77}"/>
              </a:ext>
            </a:extLst>
          </p:cNvPr>
          <p:cNvSpPr/>
          <p:nvPr/>
        </p:nvSpPr>
        <p:spPr>
          <a:xfrm>
            <a:off x="2514600" y="3838575"/>
            <a:ext cx="6781799" cy="18785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0ABD65-6B87-49AA-ADBE-ECC4B018ACD2}"/>
              </a:ext>
            </a:extLst>
          </p:cNvPr>
          <p:cNvSpPr txBox="1"/>
          <p:nvPr/>
        </p:nvSpPr>
        <p:spPr>
          <a:xfrm>
            <a:off x="542925" y="407391"/>
            <a:ext cx="525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Đây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huống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an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toàn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hay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an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toàn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D259C7E-74A3-4047-AB42-DBA782BFA9B1}"/>
              </a:ext>
            </a:extLst>
          </p:cNvPr>
          <p:cNvSpPr txBox="1"/>
          <p:nvPr/>
        </p:nvSpPr>
        <p:spPr>
          <a:xfrm>
            <a:off x="2762251" y="3903014"/>
            <a:ext cx="61340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ổ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giật</a:t>
            </a: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21D6416-0177-4E81-A71D-D5341B89C1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00" b="98750" l="8936" r="97021">
                        <a14:foregroundMark x1="21702" y1="21250" x2="63830" y2="23000"/>
                        <a14:foregroundMark x1="51915" y1="98000" x2="51915" y2="98000"/>
                        <a14:foregroundMark x1="31489" y1="43000" x2="53191" y2="41750"/>
                        <a14:foregroundMark x1="28085" y1="86500" x2="52340" y2="87750"/>
                        <a14:foregroundMark x1="26809" y1="86000" x2="28085" y2="74000"/>
                        <a14:backgroundMark x1="76596" y1="18750" x2="67660" y2="35000"/>
                        <a14:backgroundMark x1="74894" y1="56500" x2="65957" y2="83500"/>
                        <a14:backgroundMark x1="19574" y1="63500" x2="22553" y2="5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32036" y="3019425"/>
            <a:ext cx="2255163" cy="3838575"/>
          </a:xfrm>
          <a:prstGeom prst="rect">
            <a:avLst/>
          </a:prstGeom>
        </p:spPr>
      </p:pic>
      <p:pic>
        <p:nvPicPr>
          <p:cNvPr id="33" name="Picture 2" descr="Ảnh Nobita Buồn ❤️ Ảnh Nobita Cô Đơn Tâm Trạng Đẹp Nhất">
            <a:extLst>
              <a:ext uri="{FF2B5EF4-FFF2-40B4-BE49-F238E27FC236}">
                <a16:creationId xmlns:a16="http://schemas.microsoft.com/office/drawing/2014/main" id="{E4A4484D-C625-49C1-8DF7-65FE7B3C3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8910" y="2397087"/>
            <a:ext cx="1925641" cy="437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Tieng-vo-tay-tra-loi-dung-www_tiengdong_com">
            <a:hlinkClick r:id="" action="ppaction://media"/>
            <a:extLst>
              <a:ext uri="{FF2B5EF4-FFF2-40B4-BE49-F238E27FC236}">
                <a16:creationId xmlns:a16="http://schemas.microsoft.com/office/drawing/2014/main" id="{AFCA5AFD-3180-4B76-9425-D0806DF0B3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030200" y="6158884"/>
            <a:ext cx="609600" cy="60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1A754C6-5800-4F15-B018-2C9FF258BC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91299" y="0"/>
            <a:ext cx="3590925" cy="351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14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085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23" grpId="0" animBg="1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4419600" y="6927"/>
            <a:ext cx="3200400" cy="1524000"/>
          </a:xfrm>
          <a:prstGeom prst="wedgeRoundRectCallout">
            <a:avLst>
              <a:gd name="adj1" fmla="val -55465"/>
              <a:gd name="adj2" fmla="val 7068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230318"/>
            <a:ext cx="259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Nobita,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cậu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giỏi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quá!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8915400" y="6928"/>
            <a:ext cx="1752600" cy="983673"/>
          </a:xfrm>
          <a:prstGeom prst="wedgeRoundRectCallout">
            <a:avLst>
              <a:gd name="adj1" fmla="val -46129"/>
              <a:gd name="adj2" fmla="val 7658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0" y="230319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Hihi….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Cám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các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bạn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2" name="1">
            <a:hlinkClick r:id="" action="ppaction://media"/>
            <a:extLst>
              <a:ext uri="{FF2B5EF4-FFF2-40B4-BE49-F238E27FC236}">
                <a16:creationId xmlns:a16="http://schemas.microsoft.com/office/drawing/2014/main" id="{8D2A7663-8476-DF1B-2695-06E101FF94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54567" y="440069"/>
            <a:ext cx="406400" cy="406400"/>
          </a:xfrm>
          <a:prstGeom prst="rect">
            <a:avLst/>
          </a:prstGeom>
        </p:spPr>
      </p:pic>
      <p:pic>
        <p:nvPicPr>
          <p:cNvPr id="3" name="2">
            <a:hlinkClick r:id="" action="ppaction://media"/>
            <a:extLst>
              <a:ext uri="{FF2B5EF4-FFF2-40B4-BE49-F238E27FC236}">
                <a16:creationId xmlns:a16="http://schemas.microsoft.com/office/drawing/2014/main" id="{155188EA-44DB-7A6B-9163-9FEA87D2C8F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729535" y="38690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433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9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D418A8-D7FE-C683-7929-02F5CC6BA2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0828" y="349420"/>
            <a:ext cx="7334124" cy="35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28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5540C-0673-47BD-9AE6-27780BB5C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Th_loi_hot_202511011156_yki16">
            <a:hlinkClick r:id="" action="ppaction://media"/>
            <a:extLst>
              <a:ext uri="{FF2B5EF4-FFF2-40B4-BE49-F238E27FC236}">
                <a16:creationId xmlns:a16="http://schemas.microsoft.com/office/drawing/2014/main" id="{86518F2A-A97D-4E05-8FD0-0221CE62CF1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482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2">
            <a:extLst>
              <a:ext uri="{FF2B5EF4-FFF2-40B4-BE49-F238E27FC236}">
                <a16:creationId xmlns:a16="http://schemas.microsoft.com/office/drawing/2014/main" id="{386152AB-F12B-431A-E93F-BB5147638A98}"/>
              </a:ext>
            </a:extLst>
          </p:cNvPr>
          <p:cNvSpPr/>
          <p:nvPr/>
        </p:nvSpPr>
        <p:spPr>
          <a:xfrm>
            <a:off x="542261" y="351854"/>
            <a:ext cx="11227980" cy="6231493"/>
          </a:xfrm>
          <a:prstGeom prst="roundRect">
            <a:avLst/>
          </a:prstGeom>
          <a:solidFill>
            <a:schemeClr val="lt1">
              <a:alpha val="85000"/>
            </a:schemeClr>
          </a:solidFill>
          <a:ln w="38100">
            <a:solidFill>
              <a:srgbClr val="39A7B9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lvl="0"/>
            <a:r>
              <a:rPr lang="vi-VN" sz="36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 sử dụng sản phẩm công nghệ cần lưu ý để đảm bảo an toàn như:</a:t>
            </a:r>
          </a:p>
          <a:p>
            <a:pPr lvl="0"/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Không nên cắm nhiều đồ dùng điện cùng một lúc vào ổ cắm.</a:t>
            </a:r>
          </a:p>
          <a:p>
            <a:pPr lvl="0"/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Không dùng điện thoại di động trong điều kiện thiếu ánh sáng quá lâu.</a:t>
            </a:r>
          </a:p>
          <a:p>
            <a:pPr lvl="0"/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Đóng tủ lạnh ngay sau khi lấy đồ.</a:t>
            </a:r>
          </a:p>
          <a:p>
            <a:pPr lvl="0"/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 nên ngồi gần và không nên xem ti vi quá lâu.</a:t>
            </a:r>
          </a:p>
          <a:p>
            <a:pPr lvl="0"/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………</a:t>
            </a:r>
          </a:p>
        </p:txBody>
      </p:sp>
    </p:spTree>
    <p:extLst>
      <p:ext uri="{BB962C8B-B14F-4D97-AF65-F5344CB8AC3E}">
        <p14:creationId xmlns:p14="http://schemas.microsoft.com/office/powerpoint/2010/main" val="90315762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C8C3F815-7BC5-4893-9213-5A7C6B0E36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866"/>
          <a:stretch/>
        </p:blipFill>
        <p:spPr>
          <a:xfrm>
            <a:off x="16839" y="0"/>
            <a:ext cx="12192000" cy="6858000"/>
          </a:xfrm>
          <a:prstGeom prst="rect">
            <a:avLst/>
          </a:prstGeom>
        </p:spPr>
      </p:pic>
      <p:grpSp>
        <p:nvGrpSpPr>
          <p:cNvPr id="4" name="Graphic 14">
            <a:extLst>
              <a:ext uri="{FF2B5EF4-FFF2-40B4-BE49-F238E27FC236}">
                <a16:creationId xmlns:a16="http://schemas.microsoft.com/office/drawing/2014/main" id="{A084B52D-E37F-4E72-9819-9E01ABAE7688}"/>
              </a:ext>
            </a:extLst>
          </p:cNvPr>
          <p:cNvGrpSpPr/>
          <p:nvPr/>
        </p:nvGrpSpPr>
        <p:grpSpPr>
          <a:xfrm>
            <a:off x="1966387" y="457200"/>
            <a:ext cx="9982200" cy="6070066"/>
            <a:chOff x="2971800" y="173220"/>
            <a:chExt cx="8447119" cy="6226075"/>
          </a:xfrm>
        </p:grpSpPr>
        <p:grpSp>
          <p:nvGrpSpPr>
            <p:cNvPr id="6" name="Graphic 14">
              <a:extLst>
                <a:ext uri="{FF2B5EF4-FFF2-40B4-BE49-F238E27FC236}">
                  <a16:creationId xmlns:a16="http://schemas.microsoft.com/office/drawing/2014/main" id="{BB3096BA-BC7E-4CA6-87C4-357BB9CDC7D2}"/>
                </a:ext>
              </a:extLst>
            </p:cNvPr>
            <p:cNvGrpSpPr/>
            <p:nvPr/>
          </p:nvGrpSpPr>
          <p:grpSpPr>
            <a:xfrm>
              <a:off x="2971800" y="173220"/>
              <a:ext cx="8447119" cy="6226075"/>
              <a:chOff x="2971800" y="173220"/>
              <a:chExt cx="8447119" cy="6226075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0DDE792F-5E9F-4DFC-A506-234EA4F5F8F0}"/>
                  </a:ext>
                </a:extLst>
              </p:cNvPr>
              <p:cNvSpPr/>
              <p:nvPr/>
            </p:nvSpPr>
            <p:spPr>
              <a:xfrm>
                <a:off x="2971800" y="768697"/>
                <a:ext cx="8447119" cy="5630598"/>
              </a:xfrm>
              <a:custGeom>
                <a:avLst/>
                <a:gdLst>
                  <a:gd name="connsiteX0" fmla="*/ 261144 w 8447119"/>
                  <a:gd name="connsiteY0" fmla="*/ 0 h 5630598"/>
                  <a:gd name="connsiteX1" fmla="*/ 0 w 8447119"/>
                  <a:gd name="connsiteY1" fmla="*/ 375160 h 5630598"/>
                  <a:gd name="connsiteX2" fmla="*/ 130572 w 8447119"/>
                  <a:gd name="connsiteY2" fmla="*/ 4828915 h 5630598"/>
                  <a:gd name="connsiteX3" fmla="*/ 859067 w 8447119"/>
                  <a:gd name="connsiteY3" fmla="*/ 5458822 h 5630598"/>
                  <a:gd name="connsiteX4" fmla="*/ 7465570 w 8447119"/>
                  <a:gd name="connsiteY4" fmla="*/ 5630598 h 5630598"/>
                  <a:gd name="connsiteX5" fmla="*/ 8447120 w 8447119"/>
                  <a:gd name="connsiteY5" fmla="*/ 4857512 h 5630598"/>
                  <a:gd name="connsiteX6" fmla="*/ 8447120 w 8447119"/>
                  <a:gd name="connsiteY6" fmla="*/ 375160 h 5630598"/>
                  <a:gd name="connsiteX7" fmla="*/ 8217772 w 8447119"/>
                  <a:gd name="connsiteY7" fmla="*/ 158418 h 563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47119" h="5630598">
                    <a:moveTo>
                      <a:pt x="261144" y="0"/>
                    </a:moveTo>
                    <a:lnTo>
                      <a:pt x="0" y="375160"/>
                    </a:lnTo>
                    <a:lnTo>
                      <a:pt x="130572" y="4828915"/>
                    </a:lnTo>
                    <a:lnTo>
                      <a:pt x="859067" y="5458822"/>
                    </a:lnTo>
                    <a:lnTo>
                      <a:pt x="7465570" y="5630598"/>
                    </a:lnTo>
                    <a:lnTo>
                      <a:pt x="8447120" y="4857512"/>
                    </a:lnTo>
                    <a:lnTo>
                      <a:pt x="8447120" y="375160"/>
                    </a:lnTo>
                    <a:lnTo>
                      <a:pt x="8217772" y="158418"/>
                    </a:lnTo>
                  </a:path>
                </a:pathLst>
              </a:custGeom>
              <a:solidFill>
                <a:srgbClr val="5E94EA"/>
              </a:solidFill>
              <a:ln w="187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F7193A-144E-4052-94CD-9300DA1BBBE0}"/>
                  </a:ext>
                </a:extLst>
              </p:cNvPr>
              <p:cNvSpPr/>
              <p:nvPr/>
            </p:nvSpPr>
            <p:spPr>
              <a:xfrm>
                <a:off x="3233132" y="173220"/>
                <a:ext cx="7956438" cy="5911309"/>
              </a:xfrm>
              <a:custGeom>
                <a:avLst/>
                <a:gdLst>
                  <a:gd name="connsiteX0" fmla="*/ 7956439 w 7956438"/>
                  <a:gd name="connsiteY0" fmla="*/ 753895 h 5911309"/>
                  <a:gd name="connsiteX1" fmla="*/ 7956439 w 7956438"/>
                  <a:gd name="connsiteY1" fmla="*/ 5336152 h 5911309"/>
                  <a:gd name="connsiteX2" fmla="*/ 7232272 w 7956438"/>
                  <a:gd name="connsiteY2" fmla="*/ 5911310 h 5911309"/>
                  <a:gd name="connsiteX3" fmla="*/ 935830 w 7956438"/>
                  <a:gd name="connsiteY3" fmla="*/ 5911310 h 5911309"/>
                  <a:gd name="connsiteX4" fmla="*/ 127374 w 7956438"/>
                  <a:gd name="connsiteY4" fmla="*/ 5297018 h 5911309"/>
                  <a:gd name="connsiteX5" fmla="*/ 0 w 7956438"/>
                  <a:gd name="connsiteY5" fmla="*/ 595665 h 5911309"/>
                  <a:gd name="connsiteX6" fmla="*/ 664902 w 7956438"/>
                  <a:gd name="connsiteY6" fmla="*/ 114580 h 5911309"/>
                  <a:gd name="connsiteX7" fmla="*/ 6860310 w 7956438"/>
                  <a:gd name="connsiteY7" fmla="*/ 0 h 5911309"/>
                  <a:gd name="connsiteX8" fmla="*/ 7956439 w 7956438"/>
                  <a:gd name="connsiteY8" fmla="*/ 753895 h 591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56438" h="5911309">
                    <a:moveTo>
                      <a:pt x="7956439" y="753895"/>
                    </a:moveTo>
                    <a:lnTo>
                      <a:pt x="7956439" y="5336152"/>
                    </a:lnTo>
                    <a:lnTo>
                      <a:pt x="7232272" y="5911310"/>
                    </a:lnTo>
                    <a:lnTo>
                      <a:pt x="935830" y="5911310"/>
                    </a:lnTo>
                    <a:lnTo>
                      <a:pt x="127374" y="5297018"/>
                    </a:lnTo>
                    <a:cubicBezTo>
                      <a:pt x="91626" y="4134097"/>
                      <a:pt x="26717" y="1634975"/>
                      <a:pt x="0" y="595665"/>
                    </a:cubicBezTo>
                    <a:lnTo>
                      <a:pt x="664902" y="114580"/>
                    </a:lnTo>
                    <a:lnTo>
                      <a:pt x="6860310" y="0"/>
                    </a:lnTo>
                    <a:lnTo>
                      <a:pt x="7956439" y="753895"/>
                    </a:lnTo>
                    <a:close/>
                  </a:path>
                </a:pathLst>
              </a:custGeom>
              <a:solidFill>
                <a:srgbClr val="FFFFFC"/>
              </a:solidFill>
              <a:ln w="187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201A1D58-2C4A-496B-9A08-5EA49AA3F93A}"/>
                  </a:ext>
                </a:extLst>
              </p:cNvPr>
              <p:cNvSpPr/>
              <p:nvPr/>
            </p:nvSpPr>
            <p:spPr>
              <a:xfrm>
                <a:off x="3687689" y="523733"/>
                <a:ext cx="7158518" cy="5217056"/>
              </a:xfrm>
              <a:custGeom>
                <a:avLst/>
                <a:gdLst>
                  <a:gd name="connsiteX0" fmla="*/ 515328 w 7158518"/>
                  <a:gd name="connsiteY0" fmla="*/ 69049 h 5217056"/>
                  <a:gd name="connsiteX1" fmla="*/ 0 w 7158518"/>
                  <a:gd name="connsiteY1" fmla="*/ 509119 h 5217056"/>
                  <a:gd name="connsiteX2" fmla="*/ 0 w 7158518"/>
                  <a:gd name="connsiteY2" fmla="*/ 4701541 h 5217056"/>
                  <a:gd name="connsiteX3" fmla="*/ 706859 w 7158518"/>
                  <a:gd name="connsiteY3" fmla="*/ 5217057 h 5217056"/>
                  <a:gd name="connsiteX4" fmla="*/ 6614593 w 7158518"/>
                  <a:gd name="connsiteY4" fmla="*/ 5217057 h 5217056"/>
                  <a:gd name="connsiteX5" fmla="*/ 6979782 w 7158518"/>
                  <a:gd name="connsiteY5" fmla="*/ 4615747 h 5217056"/>
                  <a:gd name="connsiteX6" fmla="*/ 7158519 w 7158518"/>
                  <a:gd name="connsiteY6" fmla="*/ 750132 h 5217056"/>
                  <a:gd name="connsiteX7" fmla="*/ 6275557 w 7158518"/>
                  <a:gd name="connsiteY7" fmla="*/ 0 h 521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58518" h="5217056">
                    <a:moveTo>
                      <a:pt x="515328" y="69049"/>
                    </a:moveTo>
                    <a:lnTo>
                      <a:pt x="0" y="509119"/>
                    </a:lnTo>
                    <a:lnTo>
                      <a:pt x="0" y="4701541"/>
                    </a:lnTo>
                    <a:lnTo>
                      <a:pt x="706859" y="5217057"/>
                    </a:lnTo>
                    <a:lnTo>
                      <a:pt x="6614593" y="5217057"/>
                    </a:lnTo>
                    <a:lnTo>
                      <a:pt x="6979782" y="4615747"/>
                    </a:lnTo>
                    <a:lnTo>
                      <a:pt x="7158519" y="750132"/>
                    </a:lnTo>
                    <a:lnTo>
                      <a:pt x="6275557" y="0"/>
                    </a:lnTo>
                    <a:close/>
                  </a:path>
                </a:pathLst>
              </a:custGeom>
              <a:solidFill>
                <a:srgbClr val="D3E9FF"/>
              </a:solidFill>
              <a:ln w="187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BBF82B6-01C7-419D-86A3-1BE9FF273413}"/>
                </a:ext>
              </a:extLst>
            </p:cNvPr>
            <p:cNvSpPr/>
            <p:nvPr/>
          </p:nvSpPr>
          <p:spPr>
            <a:xfrm>
              <a:off x="4317262" y="507928"/>
              <a:ext cx="5612510" cy="783433"/>
            </a:xfrm>
            <a:custGeom>
              <a:avLst/>
              <a:gdLst>
                <a:gd name="connsiteX0" fmla="*/ 0 w 2780774"/>
                <a:gd name="connsiteY0" fmla="*/ 50046 h 783433"/>
                <a:gd name="connsiteX1" fmla="*/ 240637 w 2780774"/>
                <a:gd name="connsiteY1" fmla="*/ 738843 h 783433"/>
                <a:gd name="connsiteX2" fmla="*/ 2519630 w 2780774"/>
                <a:gd name="connsiteY2" fmla="*/ 783433 h 783433"/>
                <a:gd name="connsiteX3" fmla="*/ 2780774 w 2780774"/>
                <a:gd name="connsiteY3" fmla="*/ 0 h 783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0774" h="783433">
                  <a:moveTo>
                    <a:pt x="0" y="50046"/>
                  </a:moveTo>
                  <a:lnTo>
                    <a:pt x="240637" y="738843"/>
                  </a:lnTo>
                  <a:lnTo>
                    <a:pt x="2519630" y="783433"/>
                  </a:lnTo>
                  <a:lnTo>
                    <a:pt x="2780774" y="0"/>
                  </a:lnTo>
                  <a:close/>
                </a:path>
              </a:pathLst>
            </a:custGeom>
            <a:solidFill>
              <a:srgbClr val="FFFFFC"/>
            </a:solidFill>
            <a:ln w="187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7548683-906E-425C-A4B4-1089E21F9137}"/>
              </a:ext>
            </a:extLst>
          </p:cNvPr>
          <p:cNvSpPr txBox="1"/>
          <p:nvPr/>
        </p:nvSpPr>
        <p:spPr>
          <a:xfrm>
            <a:off x="3790901" y="653114"/>
            <a:ext cx="5703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Thứ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....,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ngày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....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....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năm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.........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87EF2A1-28FB-44CE-980C-7E610932E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78" b="97230" l="2875" r="98625">
                        <a14:foregroundMark x1="29500" y1="9418" x2="31375" y2="17729"/>
                        <a14:foregroundMark x1="30000" y1="7895" x2="37000" y2="6787"/>
                        <a14:foregroundMark x1="37000" y1="6787" x2="37375" y2="6648"/>
                        <a14:foregroundMark x1="40375" y1="4571" x2="40375" y2="4571"/>
                        <a14:foregroundMark x1="42375" y1="2216" x2="42750" y2="5125"/>
                        <a14:foregroundMark x1="35875" y1="16898" x2="39750" y2="20083"/>
                        <a14:foregroundMark x1="35250" y1="13989" x2="40750" y2="22299"/>
                        <a14:foregroundMark x1="41000" y1="14266" x2="43750" y2="20360"/>
                        <a14:foregroundMark x1="42375" y1="12050" x2="43500" y2="19252"/>
                        <a14:foregroundMark x1="48250" y1="49030" x2="49625" y2="53324"/>
                        <a14:foregroundMark x1="33250" y1="88781" x2="33750" y2="94460"/>
                        <a14:foregroundMark x1="24000" y1="85042" x2="22625" y2="95706"/>
                        <a14:foregroundMark x1="22875" y1="95706" x2="41000" y2="96676"/>
                        <a14:foregroundMark x1="33500" y1="97230" x2="41750" y2="97230"/>
                        <a14:foregroundMark x1="7875" y1="62465" x2="7625" y2="77839"/>
                        <a14:foregroundMark x1="2875" y1="71053" x2="5625" y2="74931"/>
                        <a14:foregroundMark x1="90250" y1="27562" x2="98625" y2="15097"/>
                        <a14:foregroundMark x1="39000" y1="12742" x2="38875" y2="400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175" y="2563400"/>
            <a:ext cx="4695339" cy="423754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4898348-94F9-982E-C823-1996725E9A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5005" y="2422054"/>
            <a:ext cx="9492295" cy="26093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E37829C-2058-79D3-8EBD-8218D4FE2B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4838" y="1425212"/>
            <a:ext cx="2700762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542240"/>
      </p:ext>
    </p:extLst>
  </p:cSld>
  <p:clrMapOvr>
    <a:masterClrMapping/>
  </p:clrMapOvr>
  <p:transition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70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E28E50-D501-71F8-2C26-688390547C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432" y="116958"/>
            <a:ext cx="9897165" cy="259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1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Nhóm 8">
            <a:extLst>
              <a:ext uri="{FF2B5EF4-FFF2-40B4-BE49-F238E27FC236}">
                <a16:creationId xmlns:a16="http://schemas.microsoft.com/office/drawing/2014/main" id="{55DA2B9C-87E7-F6A9-082E-FD1249281358}"/>
              </a:ext>
            </a:extLst>
          </p:cNvPr>
          <p:cNvGrpSpPr/>
          <p:nvPr/>
        </p:nvGrpSpPr>
        <p:grpSpPr>
          <a:xfrm>
            <a:off x="1015013" y="1265273"/>
            <a:ext cx="10161974" cy="3173573"/>
            <a:chOff x="810826" y="195584"/>
            <a:chExt cx="10161974" cy="4098120"/>
          </a:xfrm>
        </p:grpSpPr>
        <p:sp>
          <p:nvSpPr>
            <p:cNvPr id="4" name="Hình chữ nhật: Góc Tròn 3">
              <a:extLst>
                <a:ext uri="{FF2B5EF4-FFF2-40B4-BE49-F238E27FC236}">
                  <a16:creationId xmlns:a16="http://schemas.microsoft.com/office/drawing/2014/main" id="{9C6CFD1F-BE85-0490-0D3B-BB9A90040551}"/>
                </a:ext>
              </a:extLst>
            </p:cNvPr>
            <p:cNvSpPr/>
            <p:nvPr/>
          </p:nvSpPr>
          <p:spPr>
            <a:xfrm>
              <a:off x="810826" y="195584"/>
              <a:ext cx="10161974" cy="4098120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rgbClr val="FF7C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Hình chữ nhật: Góc Tròn 5">
              <a:extLst>
                <a:ext uri="{FF2B5EF4-FFF2-40B4-BE49-F238E27FC236}">
                  <a16:creationId xmlns:a16="http://schemas.microsoft.com/office/drawing/2014/main" id="{3B9630F6-2335-781A-F176-231806030F56}"/>
                </a:ext>
              </a:extLst>
            </p:cNvPr>
            <p:cNvSpPr/>
            <p:nvPr/>
          </p:nvSpPr>
          <p:spPr>
            <a:xfrm>
              <a:off x="1048701" y="416221"/>
              <a:ext cx="9685560" cy="3638943"/>
            </a:xfrm>
            <a:prstGeom prst="roundRect">
              <a:avLst/>
            </a:prstGeom>
            <a:noFill/>
            <a:ln w="57150">
              <a:solidFill>
                <a:srgbClr val="FF7C8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7" name="Picture 12">
            <a:extLst>
              <a:ext uri="{FF2B5EF4-FFF2-40B4-BE49-F238E27FC236}">
                <a16:creationId xmlns:a16="http://schemas.microsoft.com/office/drawing/2014/main" id="{6B3C8C1F-F41B-E396-C1C2-E82225B046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6" y="3250209"/>
            <a:ext cx="2464438" cy="2615816"/>
          </a:xfrm>
          <a:prstGeom prst="rect">
            <a:avLst/>
          </a:prstGeom>
        </p:spPr>
      </p:pic>
      <p:pic>
        <p:nvPicPr>
          <p:cNvPr id="18" name="Picture 18">
            <a:extLst>
              <a:ext uri="{FF2B5EF4-FFF2-40B4-BE49-F238E27FC236}">
                <a16:creationId xmlns:a16="http://schemas.microsoft.com/office/drawing/2014/main" id="{0AB1CCBB-8EE0-30A1-F762-4971763B8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2537" y="37166"/>
            <a:ext cx="2250289" cy="28471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B46808-4B10-1723-B987-F7108587489F}"/>
              </a:ext>
            </a:extLst>
          </p:cNvPr>
          <p:cNvSpPr txBox="1"/>
          <p:nvPr/>
        </p:nvSpPr>
        <p:spPr>
          <a:xfrm>
            <a:off x="2424223" y="1871330"/>
            <a:ext cx="7644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tình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</a:rPr>
              <a:t>huống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</a:rPr>
              <a:t> an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toàn</a:t>
            </a:r>
            <a:endParaRPr lang="en-US" sz="48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90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CC9C2EA-3243-4BDA-AFA5-697DEE168112}"/>
              </a:ext>
            </a:extLst>
          </p:cNvPr>
          <p:cNvGrpSpPr/>
          <p:nvPr/>
        </p:nvGrpSpPr>
        <p:grpSpPr>
          <a:xfrm>
            <a:off x="884892" y="176804"/>
            <a:ext cx="10045377" cy="1077395"/>
            <a:chOff x="1181100" y="4876799"/>
            <a:chExt cx="5548316" cy="1637409"/>
          </a:xfrm>
        </p:grpSpPr>
        <p:sp>
          <p:nvSpPr>
            <p:cNvPr id="11" name="Flowchart: Alternate Process 10">
              <a:extLst>
                <a:ext uri="{FF2B5EF4-FFF2-40B4-BE49-F238E27FC236}">
                  <a16:creationId xmlns:a16="http://schemas.microsoft.com/office/drawing/2014/main" id="{460FD5E8-0E34-4F17-8063-CF762314E07A}"/>
                </a:ext>
              </a:extLst>
            </p:cNvPr>
            <p:cNvSpPr/>
            <p:nvPr/>
          </p:nvSpPr>
          <p:spPr>
            <a:xfrm>
              <a:off x="1319216" y="5050701"/>
              <a:ext cx="5410200" cy="1463507"/>
            </a:xfrm>
            <a:prstGeom prst="flowChartAlternate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2" name="Flowchart: Alternate Process 11">
              <a:extLst>
                <a:ext uri="{FF2B5EF4-FFF2-40B4-BE49-F238E27FC236}">
                  <a16:creationId xmlns:a16="http://schemas.microsoft.com/office/drawing/2014/main" id="{01EF4FF0-7429-45BE-AB7A-6EDA9E3D1F5E}"/>
                </a:ext>
              </a:extLst>
            </p:cNvPr>
            <p:cNvSpPr/>
            <p:nvPr/>
          </p:nvSpPr>
          <p:spPr>
            <a:xfrm>
              <a:off x="1181100" y="4876799"/>
              <a:ext cx="5410200" cy="1463507"/>
            </a:xfrm>
            <a:prstGeom prst="flowChartAlternate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Em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hãy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quan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sát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Hình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1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và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cho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biết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nhân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vật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trong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hình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có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thể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gặp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nguy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hiểm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gì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.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7B7D782E-C755-4D15-AC5C-39C75B744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287" y="1843087"/>
            <a:ext cx="6696075" cy="401002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3CD18FC-09F0-44C9-97E2-0D4821BDFE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7930" y="4165062"/>
            <a:ext cx="3129131" cy="254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243086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78126" y="1193527"/>
            <a:ext cx="4945599" cy="665751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09CFCE5-CFF2-4634-8301-8BCC4BC40FE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05300" y="2093616"/>
            <a:ext cx="3597713" cy="215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326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heme/theme1.xml><?xml version="1.0" encoding="utf-8"?>
<a:theme xmlns:a="http://schemas.openxmlformats.org/drawingml/2006/main" name="1_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4C410E64-73D4-4894-A16A-B0A564A2C1B3}" vid="{BD11DD77-7AB8-40E7-98B4-F754939C4E0E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z2hwo10">
      <a:majorFont>
        <a:latin typeface="华康方圆体W7"/>
        <a:ea typeface="华康方圆体W7"/>
        <a:cs typeface=""/>
      </a:majorFont>
      <a:minorFont>
        <a:latin typeface="华康方圆体W7"/>
        <a:ea typeface="华康方圆体W7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3522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495</Words>
  <Application>Microsoft Office PowerPoint</Application>
  <PresentationFormat>Widescreen</PresentationFormat>
  <Paragraphs>51</Paragraphs>
  <Slides>27</Slides>
  <Notes>11</Notes>
  <HiddenSlides>0</HiddenSlides>
  <MMClips>8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27</vt:i4>
      </vt:variant>
    </vt:vector>
  </HeadingPairs>
  <TitlesOfParts>
    <vt:vector size="43" baseType="lpstr">
      <vt:lpstr>#9Slide02 Noi dung dai</vt:lpstr>
      <vt:lpstr>#9Slide02 Tieu de dai</vt:lpstr>
      <vt:lpstr>等线</vt:lpstr>
      <vt:lpstr>华康方圆体W7</vt:lpstr>
      <vt:lpstr>Arial</vt:lpstr>
      <vt:lpstr>Calibri</vt:lpstr>
      <vt:lpstr>Cambria</vt:lpstr>
      <vt:lpstr>Georgia</vt:lpstr>
      <vt:lpstr>Times New Roman</vt:lpstr>
      <vt:lpstr>1_Office Theme</vt:lpstr>
      <vt:lpstr>1_Office 主题​​</vt:lpstr>
      <vt:lpstr>2_Office Theme</vt:lpstr>
      <vt:lpstr>5_Office Theme</vt:lpstr>
      <vt:lpstr>1_Simple Light</vt:lpstr>
      <vt:lpstr>Chủ đề Office</vt:lpstr>
      <vt:lpstr>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45</cp:revision>
  <dcterms:created xsi:type="dcterms:W3CDTF">2022-09-19T22:19:00Z</dcterms:created>
  <dcterms:modified xsi:type="dcterms:W3CDTF">2025-11-01T05:12:10Z</dcterms:modified>
</cp:coreProperties>
</file>