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77" r:id="rId4"/>
    <p:sldId id="259" r:id="rId5"/>
    <p:sldId id="279" r:id="rId6"/>
    <p:sldId id="261" r:id="rId7"/>
    <p:sldId id="260" r:id="rId8"/>
    <p:sldId id="280" r:id="rId9"/>
    <p:sldId id="281" r:id="rId10"/>
    <p:sldId id="282" r:id="rId11"/>
    <p:sldId id="283" r:id="rId12"/>
    <p:sldId id="284" r:id="rId13"/>
    <p:sldId id="285" r:id="rId14"/>
    <p:sldId id="289" r:id="rId15"/>
    <p:sldId id="290" r:id="rId16"/>
    <p:sldId id="291" r:id="rId17"/>
    <p:sldId id="292" r:id="rId18"/>
    <p:sldId id="293" r:id="rId19"/>
    <p:sldId id="294" r:id="rId20"/>
    <p:sldId id="295" r:id="rId21"/>
    <p:sldId id="270" r:id="rId22"/>
    <p:sldId id="30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278" autoAdjust="0"/>
  </p:normalViewPr>
  <p:slideViewPr>
    <p:cSldViewPr snapToGrid="0">
      <p:cViewPr varScale="1">
        <p:scale>
          <a:sx n="91" d="100"/>
          <a:sy n="91" d="100"/>
        </p:scale>
        <p:origin x="20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extLst>
      <p:ext uri="{BB962C8B-B14F-4D97-AF65-F5344CB8AC3E}">
        <p14:creationId xmlns:p14="http://schemas.microsoft.com/office/powerpoint/2010/main" val="16466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4</a:t>
            </a:fld>
            <a:endParaRPr lang="en-US"/>
          </a:p>
        </p:txBody>
      </p:sp>
    </p:spTree>
    <p:extLst>
      <p:ext uri="{BB962C8B-B14F-4D97-AF65-F5344CB8AC3E}">
        <p14:creationId xmlns:p14="http://schemas.microsoft.com/office/powerpoint/2010/main" val="176243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1/5/2026</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299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1/5/2026</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899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1/5/2026</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9622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1/5/2026</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2773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1/5/2026</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9568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1/5/2026</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3194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1/5/2026</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2148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1/5/2026</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0161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1/5/2026</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6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1/5/2026</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143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1/5/2026</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758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4B67393-3359-CA6B-8EFE-2B2215337CD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Group 2">
            <a:extLst>
              <a:ext uri="{FF2B5EF4-FFF2-40B4-BE49-F238E27FC236}">
                <a16:creationId xmlns:a16="http://schemas.microsoft.com/office/drawing/2014/main" id="{40C84155-9F84-24CA-DD13-124C9DEC38C9}"/>
              </a:ext>
            </a:extLst>
          </p:cNvPr>
          <p:cNvGrpSpPr/>
          <p:nvPr userDrawn="1"/>
        </p:nvGrpSpPr>
        <p:grpSpPr>
          <a:xfrm>
            <a:off x="-3408602" y="0"/>
            <a:ext cx="3842965" cy="2357824"/>
            <a:chOff x="5586065" y="1777554"/>
            <a:chExt cx="2882224" cy="1768368"/>
          </a:xfrm>
        </p:grpSpPr>
        <p:grpSp>
          <p:nvGrpSpPr>
            <p:cNvPr id="4" name="Group 3">
              <a:extLst>
                <a:ext uri="{FF2B5EF4-FFF2-40B4-BE49-F238E27FC236}">
                  <a16:creationId xmlns:a16="http://schemas.microsoft.com/office/drawing/2014/main" id="{9D59D0B6-C0F9-2C83-1970-217DA02A29E0}"/>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8114B4D1-313C-45A4-C5FC-316D4525D8C5}"/>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7EA19B25-7F42-608E-7C05-1FF2DC8F89EE}"/>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E8F357AC-20B2-F8E6-76FE-F72B3B62847E}"/>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C284235F-74C5-F00E-98FE-694E26F475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254546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4DA9B0B-83D3-C44F-978A-54F2BAE68C90}"/>
              </a:ext>
            </a:extLst>
          </p:cNvPr>
          <p:cNvGrpSpPr/>
          <p:nvPr/>
        </p:nvGrpSpPr>
        <p:grpSpPr>
          <a:xfrm>
            <a:off x="0" y="0"/>
            <a:ext cx="12192000" cy="6858000"/>
            <a:chOff x="0" y="-152400"/>
            <a:chExt cx="12192000" cy="7010400"/>
          </a:xfrm>
        </p:grpSpPr>
        <p:sp>
          <p:nvSpPr>
            <p:cNvPr id="2" name="Rectangle 1">
              <a:extLst>
                <a:ext uri="{FF2B5EF4-FFF2-40B4-BE49-F238E27FC236}">
                  <a16:creationId xmlns:a16="http://schemas.microsoft.com/office/drawing/2014/main" id="{C13D0F49-A10E-7ECD-3565-B81F507F6BDF}"/>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16A0331-67FE-31A7-6068-D7622AF8225D}"/>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2E58BD9-59A6-E5C3-0320-044397C6A0C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A3D5310-00AC-300D-97EB-CF517E858EAD}"/>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89F65D-4B1F-6918-824D-3186E6CB2CA3}"/>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31107A-F7D9-AE62-9278-9F3AB2A933B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5B4401-FCB6-B901-5070-6DC275B01E92}"/>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D7BDEEB-7820-8DA8-C68E-F05F1FC20F65}"/>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5DC8662-9CFB-18D8-C326-E1E695EC1031}"/>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893986-DB7D-1EA5-B53A-A4F3CCBA3A06}"/>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3B6E0CE-0D56-BE2D-30B1-FBCD7987895C}"/>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03F3FD-6ACA-C9E1-E010-41BC234CE1D3}"/>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FF04E8-3593-8D11-525F-B0C408433E14}"/>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E7C8FF9-B1FA-B203-06E9-32B37FB9AFD3}"/>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86922A3-68CD-6F3F-DA01-AD447DF1ABF7}"/>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051307B-CB1C-D061-B99E-36E01B3E93BB}"/>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69F51A7-8705-B02D-3818-DE71CFF5D954}"/>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8EB6FBD-BADB-703E-5971-98445B94DBB8}"/>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18D051A-AF4A-0E32-5108-4C64B6C8C6DD}"/>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E7C228B-8FFB-24E4-2CB6-CEBB592D1F6A}"/>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Rounded Corners 22">
            <a:extLst>
              <a:ext uri="{FF2B5EF4-FFF2-40B4-BE49-F238E27FC236}">
                <a16:creationId xmlns:a16="http://schemas.microsoft.com/office/drawing/2014/main" id="{2B5E1D66-BDE1-A39B-A991-C42CD699953C}"/>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173CFCE4-D518-5282-38ED-F8F70C181E4D}"/>
              </a:ext>
            </a:extLst>
          </p:cNvPr>
          <p:cNvGrpSpPr/>
          <p:nvPr/>
        </p:nvGrpSpPr>
        <p:grpSpPr>
          <a:xfrm flipH="1">
            <a:off x="183015" y="935665"/>
            <a:ext cx="985384" cy="5307679"/>
            <a:chOff x="11302310" y="935665"/>
            <a:chExt cx="985384" cy="5307679"/>
          </a:xfrm>
        </p:grpSpPr>
        <p:grpSp>
          <p:nvGrpSpPr>
            <p:cNvPr id="25" name="Group 24">
              <a:extLst>
                <a:ext uri="{FF2B5EF4-FFF2-40B4-BE49-F238E27FC236}">
                  <a16:creationId xmlns:a16="http://schemas.microsoft.com/office/drawing/2014/main" id="{1B4A7B7C-A0C0-D39B-D23C-84972C6264F6}"/>
                </a:ext>
              </a:extLst>
            </p:cNvPr>
            <p:cNvGrpSpPr/>
            <p:nvPr/>
          </p:nvGrpSpPr>
          <p:grpSpPr>
            <a:xfrm>
              <a:off x="11372981" y="935665"/>
              <a:ext cx="909396" cy="797442"/>
              <a:chOff x="11372981" y="935665"/>
              <a:chExt cx="909396" cy="797442"/>
            </a:xfrm>
          </p:grpSpPr>
          <p:sp>
            <p:nvSpPr>
              <p:cNvPr id="41" name="Oval 40">
                <a:extLst>
                  <a:ext uri="{FF2B5EF4-FFF2-40B4-BE49-F238E27FC236}">
                    <a16:creationId xmlns:a16="http://schemas.microsoft.com/office/drawing/2014/main" id="{DBB4D641-11AF-BDA1-4104-3AAF5059FC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lock Arc 41">
                <a:extLst>
                  <a:ext uri="{FF2B5EF4-FFF2-40B4-BE49-F238E27FC236}">
                    <a16:creationId xmlns:a16="http://schemas.microsoft.com/office/drawing/2014/main" id="{B6CBB636-0E06-6367-29E4-5AA163005176}"/>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6BFDBE0B-C333-226B-5EC6-F10931F568B6}"/>
                </a:ext>
              </a:extLst>
            </p:cNvPr>
            <p:cNvGrpSpPr/>
            <p:nvPr/>
          </p:nvGrpSpPr>
          <p:grpSpPr>
            <a:xfrm>
              <a:off x="11378298" y="1837712"/>
              <a:ext cx="909396" cy="797442"/>
              <a:chOff x="11372981" y="935665"/>
              <a:chExt cx="909396" cy="797442"/>
            </a:xfrm>
          </p:grpSpPr>
          <p:sp>
            <p:nvSpPr>
              <p:cNvPr id="39" name="Oval 38">
                <a:extLst>
                  <a:ext uri="{FF2B5EF4-FFF2-40B4-BE49-F238E27FC236}">
                    <a16:creationId xmlns:a16="http://schemas.microsoft.com/office/drawing/2014/main" id="{28BC4D69-3C17-3821-C799-23AA20CEFAF8}"/>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5EFA95A7-7FED-0CDB-EBE2-28C5BB1CB0D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0B23A727-9F1A-E458-07A7-64A92EC034BA}"/>
                </a:ext>
              </a:extLst>
            </p:cNvPr>
            <p:cNvGrpSpPr/>
            <p:nvPr/>
          </p:nvGrpSpPr>
          <p:grpSpPr>
            <a:xfrm>
              <a:off x="11349424" y="2739759"/>
              <a:ext cx="909396" cy="797442"/>
              <a:chOff x="11372981" y="935665"/>
              <a:chExt cx="909396" cy="797442"/>
            </a:xfrm>
          </p:grpSpPr>
          <p:sp>
            <p:nvSpPr>
              <p:cNvPr id="37" name="Oval 36">
                <a:extLst>
                  <a:ext uri="{FF2B5EF4-FFF2-40B4-BE49-F238E27FC236}">
                    <a16:creationId xmlns:a16="http://schemas.microsoft.com/office/drawing/2014/main" id="{D3F9D120-F685-5975-8A6B-23BF6F0308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a:extLst>
                  <a:ext uri="{FF2B5EF4-FFF2-40B4-BE49-F238E27FC236}">
                    <a16:creationId xmlns:a16="http://schemas.microsoft.com/office/drawing/2014/main" id="{48533AE6-020C-5BE1-3A66-5BD9DFF67F58}"/>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189309E-BAF1-8E14-A791-CEF7982C77D4}"/>
                </a:ext>
              </a:extLst>
            </p:cNvPr>
            <p:cNvGrpSpPr/>
            <p:nvPr/>
          </p:nvGrpSpPr>
          <p:grpSpPr>
            <a:xfrm>
              <a:off x="11325867" y="3641806"/>
              <a:ext cx="909396" cy="797442"/>
              <a:chOff x="11372981" y="935665"/>
              <a:chExt cx="909396" cy="797442"/>
            </a:xfrm>
          </p:grpSpPr>
          <p:sp>
            <p:nvSpPr>
              <p:cNvPr id="35" name="Oval 34">
                <a:extLst>
                  <a:ext uri="{FF2B5EF4-FFF2-40B4-BE49-F238E27FC236}">
                    <a16:creationId xmlns:a16="http://schemas.microsoft.com/office/drawing/2014/main" id="{4828342B-9A45-2B4D-B53E-94C180B1984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lock Arc 35">
                <a:extLst>
                  <a:ext uri="{FF2B5EF4-FFF2-40B4-BE49-F238E27FC236}">
                    <a16:creationId xmlns:a16="http://schemas.microsoft.com/office/drawing/2014/main" id="{EC95BB70-9900-E04F-4995-A1BDD0B06A5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A4BB9A91-EC56-B8F0-13DA-B33C1643DC73}"/>
                </a:ext>
              </a:extLst>
            </p:cNvPr>
            <p:cNvGrpSpPr/>
            <p:nvPr/>
          </p:nvGrpSpPr>
          <p:grpSpPr>
            <a:xfrm>
              <a:off x="11331184" y="4543853"/>
              <a:ext cx="909396" cy="797442"/>
              <a:chOff x="11372981" y="935665"/>
              <a:chExt cx="909396" cy="797442"/>
            </a:xfrm>
          </p:grpSpPr>
          <p:sp>
            <p:nvSpPr>
              <p:cNvPr id="33" name="Oval 32">
                <a:extLst>
                  <a:ext uri="{FF2B5EF4-FFF2-40B4-BE49-F238E27FC236}">
                    <a16:creationId xmlns:a16="http://schemas.microsoft.com/office/drawing/2014/main" id="{553CAFF0-DA26-BD4F-952D-E053BDEB0DE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lock Arc 33">
                <a:extLst>
                  <a:ext uri="{FF2B5EF4-FFF2-40B4-BE49-F238E27FC236}">
                    <a16:creationId xmlns:a16="http://schemas.microsoft.com/office/drawing/2014/main" id="{BBD0F594-A30D-CD94-345E-64DF5263F00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F0AD50E-62E0-E979-CC88-D6C738512336}"/>
                </a:ext>
              </a:extLst>
            </p:cNvPr>
            <p:cNvGrpSpPr/>
            <p:nvPr/>
          </p:nvGrpSpPr>
          <p:grpSpPr>
            <a:xfrm>
              <a:off x="11302310" y="5445902"/>
              <a:ext cx="909396" cy="797442"/>
              <a:chOff x="11372981" y="935665"/>
              <a:chExt cx="909396" cy="797442"/>
            </a:xfrm>
          </p:grpSpPr>
          <p:sp>
            <p:nvSpPr>
              <p:cNvPr id="31" name="Oval 30">
                <a:extLst>
                  <a:ext uri="{FF2B5EF4-FFF2-40B4-BE49-F238E27FC236}">
                    <a16:creationId xmlns:a16="http://schemas.microsoft.com/office/drawing/2014/main" id="{68C40445-82DB-A0B9-FA88-7E6FFBF9389F}"/>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lock Arc 31">
                <a:extLst>
                  <a:ext uri="{FF2B5EF4-FFF2-40B4-BE49-F238E27FC236}">
                    <a16:creationId xmlns:a16="http://schemas.microsoft.com/office/drawing/2014/main" id="{521F92DB-E694-F76C-6DA8-753868287E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4" name="Rectangle: Rounded Corners 43">
            <a:extLst>
              <a:ext uri="{FF2B5EF4-FFF2-40B4-BE49-F238E27FC236}">
                <a16:creationId xmlns:a16="http://schemas.microsoft.com/office/drawing/2014/main" id="{270C1E07-FDDC-EAF6-C011-7D7F632B9AF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Block Arc 2069">
            <a:extLst>
              <a:ext uri="{FF2B5EF4-FFF2-40B4-BE49-F238E27FC236}">
                <a16:creationId xmlns:a16="http://schemas.microsoft.com/office/drawing/2014/main" id="{B1D7DDED-391D-A0F6-7FD8-DA6EE746E77B}"/>
              </a:ext>
            </a:extLst>
          </p:cNvPr>
          <p:cNvSpPr/>
          <p:nvPr/>
        </p:nvSpPr>
        <p:spPr>
          <a:xfrm rot="5400000" flipV="1">
            <a:off x="1088085" y="208648"/>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F8F2C3DC-5C9E-3C8E-F7C0-961716BC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25" y="3805588"/>
            <a:ext cx="2201059" cy="305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Diagram&#10;&#10;Description automatically generated">
            <a:extLst>
              <a:ext uri="{FF2B5EF4-FFF2-40B4-BE49-F238E27FC236}">
                <a16:creationId xmlns:a16="http://schemas.microsoft.com/office/drawing/2014/main" id="{00A9EF6A-6DCC-C14D-EF60-FE19AC345E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824" y="3725923"/>
            <a:ext cx="2807851" cy="2925950"/>
          </a:xfrm>
          <a:prstGeom prst="rect">
            <a:avLst/>
          </a:prstGeom>
        </p:spPr>
      </p:pic>
      <p:pic>
        <p:nvPicPr>
          <p:cNvPr id="53" name="Picture 52">
            <a:extLst>
              <a:ext uri="{FF2B5EF4-FFF2-40B4-BE49-F238E27FC236}">
                <a16:creationId xmlns:a16="http://schemas.microsoft.com/office/drawing/2014/main" id="{87FFF357-36FC-CA4A-FDCA-548C94ABB567}"/>
              </a:ext>
            </a:extLst>
          </p:cNvPr>
          <p:cNvPicPr>
            <a:picLocks noChangeAspect="1"/>
          </p:cNvPicPr>
          <p:nvPr/>
        </p:nvPicPr>
        <p:blipFill>
          <a:blip r:embed="rId4"/>
          <a:stretch>
            <a:fillRect/>
          </a:stretch>
        </p:blipFill>
        <p:spPr>
          <a:xfrm>
            <a:off x="4284197" y="1009964"/>
            <a:ext cx="3414056" cy="1542422"/>
          </a:xfrm>
          <a:prstGeom prst="rect">
            <a:avLst/>
          </a:prstGeom>
        </p:spPr>
      </p:pic>
      <p:pic>
        <p:nvPicPr>
          <p:cNvPr id="55" name="Picture 54">
            <a:extLst>
              <a:ext uri="{FF2B5EF4-FFF2-40B4-BE49-F238E27FC236}">
                <a16:creationId xmlns:a16="http://schemas.microsoft.com/office/drawing/2014/main" id="{BF7ED8C7-9DA2-97D7-7CC0-068C27906207}"/>
              </a:ext>
            </a:extLst>
          </p:cNvPr>
          <p:cNvPicPr>
            <a:picLocks noChangeAspect="1"/>
          </p:cNvPicPr>
          <p:nvPr/>
        </p:nvPicPr>
        <p:blipFill>
          <a:blip r:embed="rId5"/>
          <a:stretch>
            <a:fillRect/>
          </a:stretch>
        </p:blipFill>
        <p:spPr>
          <a:xfrm>
            <a:off x="2530271" y="2123609"/>
            <a:ext cx="7626757" cy="1963082"/>
          </a:xfrm>
          <a:prstGeom prst="rect">
            <a:avLst/>
          </a:prstGeom>
        </p:spPr>
      </p:pic>
    </p:spTree>
    <p:extLst>
      <p:ext uri="{BB962C8B-B14F-4D97-AF65-F5344CB8AC3E}">
        <p14:creationId xmlns:p14="http://schemas.microsoft.com/office/powerpoint/2010/main" val="2980322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A61244A6-A52F-1614-1A84-067BEAE8F0AA}"/>
              </a:ext>
            </a:extLst>
          </p:cNvPr>
          <p:cNvPicPr>
            <a:picLocks noChangeAspect="1"/>
          </p:cNvPicPr>
          <p:nvPr/>
        </p:nvPicPr>
        <p:blipFill>
          <a:blip r:embed="rId3"/>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39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6141E27-D53D-D9E5-FFB9-F19AAD55B2E0}"/>
              </a:ext>
            </a:extLst>
          </p:cNvPr>
          <p:cNvPicPr>
            <a:picLocks noChangeAspect="1"/>
          </p:cNvPicPr>
          <p:nvPr/>
        </p:nvPicPr>
        <p:blipFill>
          <a:blip r:embed="rId3"/>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1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26F9763-5A6E-AB5F-5860-D577D9F810A1}"/>
              </a:ext>
            </a:extLst>
          </p:cNvPr>
          <p:cNvPicPr>
            <a:picLocks noChangeAspect="1"/>
          </p:cNvPicPr>
          <p:nvPr/>
        </p:nvPicPr>
        <p:blipFill>
          <a:blip r:embed="rId3"/>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219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a:extLst>
              <a:ext uri="{FF2B5EF4-FFF2-40B4-BE49-F238E27FC236}">
                <a16:creationId xmlns:a16="http://schemas.microsoft.com/office/drawing/2014/main" id="{D27A9B0A-7A5F-BD97-F3A6-3B70BB453028}"/>
              </a:ext>
            </a:extLst>
          </p:cNvPr>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bút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4FD41AC-71FF-E693-A887-ABBB4FDF7E16}"/>
              </a:ext>
            </a:extLst>
          </p:cNvPr>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xách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86866FC-780D-1000-B70D-821AA0CE48AD}"/>
              </a:ext>
            </a:extLst>
          </p:cNvPr>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A452A32E-0CF1-F070-212F-85EDB7E879CC}"/>
              </a:ext>
            </a:extLst>
          </p:cNvPr>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09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8A00565-3E86-6FF1-0FDA-868AD30FE7B7}"/>
              </a:ext>
            </a:extLst>
          </p:cNvPr>
          <p:cNvPicPr>
            <a:picLocks noChangeAspect="1"/>
          </p:cNvPicPr>
          <p:nvPr/>
        </p:nvPicPr>
        <p:blipFill>
          <a:blip r:embed="rId4"/>
          <a:stretch>
            <a:fillRect/>
          </a:stretch>
        </p:blipFill>
        <p:spPr>
          <a:xfrm>
            <a:off x="1277652" y="1312505"/>
            <a:ext cx="6492803" cy="5157663"/>
          </a:xfrm>
          <a:prstGeom prst="rect">
            <a:avLst/>
          </a:prstGeom>
        </p:spPr>
      </p:pic>
    </p:spTree>
    <p:extLst>
      <p:ext uri="{BB962C8B-B14F-4D97-AF65-F5344CB8AC3E}">
        <p14:creationId xmlns:p14="http://schemas.microsoft.com/office/powerpoint/2010/main" val="11596789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DBE448-3266-3740-96EA-ABD9385B1E51}"/>
              </a:ext>
            </a:extLst>
          </p:cNvPr>
          <p:cNvPicPr>
            <a:picLocks noChangeAspect="1"/>
          </p:cNvPicPr>
          <p:nvPr/>
        </p:nvPicPr>
        <p:blipFill>
          <a:blip r:embed="rId2"/>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3735DE03-90B2-951E-3730-8447860EF67A}"/>
              </a:ext>
            </a:extLst>
          </p:cNvPr>
          <p:cNvPicPr>
            <a:picLocks noChangeAspect="1"/>
          </p:cNvPicPr>
          <p:nvPr/>
        </p:nvPicPr>
        <p:blipFill>
          <a:blip r:embed="rId3"/>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17D70A3-73F4-9828-AB62-D1FBC89D560B}"/>
              </a:ext>
            </a:extLst>
          </p:cNvPr>
          <p:cNvPicPr>
            <a:picLocks noChangeAspect="1"/>
          </p:cNvPicPr>
          <p:nvPr/>
        </p:nvPicPr>
        <p:blipFill>
          <a:blip r:embed="rId4"/>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14349A8C-4D35-FCEB-48DC-F7DD43C4BB92}"/>
              </a:ext>
            </a:extLst>
          </p:cNvPr>
          <p:cNvPicPr>
            <a:picLocks noChangeAspect="1"/>
          </p:cNvPicPr>
          <p:nvPr/>
        </p:nvPicPr>
        <p:blipFill>
          <a:blip r:embed="rId5"/>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188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82F8312B-F0BE-3C87-955D-7C0AB88FADAB}"/>
              </a:ext>
            </a:extLst>
          </p:cNvPr>
          <p:cNvPicPr>
            <a:picLocks noChangeAspect="1"/>
          </p:cNvPicPr>
          <p:nvPr/>
        </p:nvPicPr>
        <p:blipFill>
          <a:blip r:embed="rId4"/>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a:extLst>
              <a:ext uri="{FF2B5EF4-FFF2-40B4-BE49-F238E27FC236}">
                <a16:creationId xmlns:a16="http://schemas.microsoft.com/office/drawing/2014/main" id="{1241EA00-DAEC-33DE-EFF6-FF33A6F03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a:extLst>
              <a:ext uri="{FF2B5EF4-FFF2-40B4-BE49-F238E27FC236}">
                <a16:creationId xmlns:a16="http://schemas.microsoft.com/office/drawing/2014/main" id="{2D388496-7CD8-9463-DDEE-DBFDA3EF3693}"/>
              </a:ext>
            </a:extLst>
          </p:cNvPr>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2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EF2294E-6075-79B8-9580-0C4DF4E11C0C}"/>
              </a:ext>
            </a:extLst>
          </p:cNvPr>
          <p:cNvPicPr>
            <a:picLocks noChangeAspect="1"/>
          </p:cNvPicPr>
          <p:nvPr/>
        </p:nvPicPr>
        <p:blipFill>
          <a:blip r:embed="rId4"/>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a16="http://schemas.microsoft.com/office/drawing/2014/main" id="{89AC6BD7-74DC-7A61-1353-63D444094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a:extLst>
              <a:ext uri="{FF2B5EF4-FFF2-40B4-BE49-F238E27FC236}">
                <a16:creationId xmlns:a16="http://schemas.microsoft.com/office/drawing/2014/main" id="{81E3B835-FA5C-2967-A50A-0D5E524C4169}"/>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1110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94FE2D3-635C-89A5-4618-B936F117A839}"/>
              </a:ext>
            </a:extLst>
          </p:cNvPr>
          <p:cNvPicPr>
            <a:picLocks noChangeAspect="1"/>
          </p:cNvPicPr>
          <p:nvPr/>
        </p:nvPicPr>
        <p:blipFill>
          <a:blip r:embed="rId4"/>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67D8E8DC-952E-61EF-A06B-61422CE36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a:extLst>
              <a:ext uri="{FF2B5EF4-FFF2-40B4-BE49-F238E27FC236}">
                <a16:creationId xmlns:a16="http://schemas.microsoft.com/office/drawing/2014/main" id="{75E35ABA-9F43-D740-944A-523B4FB89238}"/>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852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65650A8-B4CE-E55C-EEFE-91AEB68D9436}"/>
              </a:ext>
            </a:extLst>
          </p:cNvPr>
          <p:cNvPicPr>
            <a:picLocks noChangeAspect="1"/>
          </p:cNvPicPr>
          <p:nvPr/>
        </p:nvPicPr>
        <p:blipFill>
          <a:blip r:embed="rId4"/>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a:extLst>
              <a:ext uri="{FF2B5EF4-FFF2-40B4-BE49-F238E27FC236}">
                <a16:creationId xmlns:a16="http://schemas.microsoft.com/office/drawing/2014/main" id="{6ABAB0CF-4A42-6CC1-5AF5-C5A263E3F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a:extLst>
              <a:ext uri="{FF2B5EF4-FFF2-40B4-BE49-F238E27FC236}">
                <a16:creationId xmlns:a16="http://schemas.microsoft.com/office/drawing/2014/main" id="{75C800BB-84D8-52C7-F0A7-67DA20528C0F}"/>
              </a:ext>
            </a:extLst>
          </p:cNvPr>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thì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2334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ea typeface="+mn-ea"/>
              <a:cs typeface="+mn-cs"/>
            </a:endParaRPr>
          </a:p>
        </p:txBody>
      </p:sp>
      <p:pic>
        <p:nvPicPr>
          <p:cNvPr id="4100" name="Picture 4" descr="มีรูปภาพของ: ctto">
            <a:extLst>
              <a:ext uri="{FF2B5EF4-FFF2-40B4-BE49-F238E27FC236}">
                <a16:creationId xmlns:a16="http://schemas.microsoft.com/office/drawing/2014/main" id="{87871D75-A9F3-855E-ECA1-095D96EE7B7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31908">
            <a:off x="8353515" y="514629"/>
            <a:ext cx="1306576" cy="130657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TextBox 69">
            <a:extLst>
              <a:ext uri="{FF2B5EF4-FFF2-40B4-BE49-F238E27FC236}">
                <a16:creationId xmlns:a16="http://schemas.microsoft.com/office/drawing/2014/main" id="{5EC604E0-D98D-BBBB-89BA-0E661AD6575C}"/>
              </a:ext>
            </a:extLst>
          </p:cNvPr>
          <p:cNvSpPr txBox="1"/>
          <p:nvPr/>
        </p:nvSpPr>
        <p:spPr>
          <a:xfrm>
            <a:off x="3584864" y="769175"/>
            <a:ext cx="50222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38100">
                  <a:solidFill>
                    <a:sysClr val="windowText" lastClr="000000"/>
                  </a:solidFill>
                </a:ln>
                <a:solidFill>
                  <a:srgbClr val="B2A2E3"/>
                </a:solidFill>
                <a:effectLst/>
                <a:uLnTx/>
                <a:uFillTx/>
                <a:ea typeface="CookieRun Black" panose="020B0600000101010101" pitchFamily="34" charset="-127"/>
                <a:cs typeface="+mn-cs"/>
              </a:rPr>
              <a:t>Yêu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cần</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đạt</a:t>
            </a:r>
            <a:endParaRPr kumimoji="0" lang="en-US" sz="5400" b="1" i="0" u="none" strike="noStrike" kern="1200" cap="none" spc="0" normalizeH="0" baseline="0" noProof="0" dirty="0">
              <a:ln w="38100">
                <a:solidFill>
                  <a:sysClr val="windowText" lastClr="000000"/>
                </a:solidFill>
              </a:ln>
              <a:solidFill>
                <a:srgbClr val="B2A2E3"/>
              </a:solidFill>
              <a:effectLst/>
              <a:uLnTx/>
              <a:uFillTx/>
              <a:ea typeface="CookieRun Black" panose="020B0600000101010101" pitchFamily="34" charset="-127"/>
              <a:cs typeface="+mn-cs"/>
            </a:endParaRPr>
          </a:p>
        </p:txBody>
      </p:sp>
      <p:sp>
        <p:nvSpPr>
          <p:cNvPr id="71" name="TextBox 70">
            <a:extLst>
              <a:ext uri="{FF2B5EF4-FFF2-40B4-BE49-F238E27FC236}">
                <a16:creationId xmlns:a16="http://schemas.microsoft.com/office/drawing/2014/main" id="{AA1444E5-4989-338A-FE1F-A09F81494EE4}"/>
              </a:ext>
            </a:extLst>
          </p:cNvPr>
          <p:cNvSpPr txBox="1"/>
          <p:nvPr/>
        </p:nvSpPr>
        <p:spPr>
          <a:xfrm>
            <a:off x="2093238" y="2295363"/>
            <a:ext cx="8727161" cy="461665"/>
          </a:xfrm>
          <a:prstGeom prst="rect">
            <a:avLst/>
          </a:prstGeom>
          <a:noFill/>
        </p:spPr>
        <p:txBody>
          <a:bodyPr wrap="square" rtlCol="0">
            <a:spAutoFit/>
          </a:bodyPr>
          <a:lstStyle/>
          <a:p>
            <a:r>
              <a:rPr lang="nl-NL" sz="2400" b="1" dirty="0"/>
              <a:t>Nêu được một số biểu hiện tôn trọng tài sản của người khác.</a:t>
            </a:r>
            <a:endParaRPr lang="en-US" sz="2400" b="1" dirty="0"/>
          </a:p>
        </p:txBody>
      </p:sp>
      <p:sp>
        <p:nvSpPr>
          <p:cNvPr id="72" name="TextBox 71">
            <a:extLst>
              <a:ext uri="{FF2B5EF4-FFF2-40B4-BE49-F238E27FC236}">
                <a16:creationId xmlns:a16="http://schemas.microsoft.com/office/drawing/2014/main" id="{59466A9A-B475-5976-5FB0-73B89CFD1C95}"/>
              </a:ext>
            </a:extLst>
          </p:cNvPr>
          <p:cNvSpPr txBox="1"/>
          <p:nvPr/>
        </p:nvSpPr>
        <p:spPr>
          <a:xfrm>
            <a:off x="2095289" y="3086914"/>
            <a:ext cx="9572835" cy="461665"/>
          </a:xfrm>
          <a:prstGeom prst="rect">
            <a:avLst/>
          </a:prstGeom>
          <a:noFill/>
        </p:spPr>
        <p:txBody>
          <a:bodyPr wrap="square" rtlCol="0">
            <a:spAutoFit/>
          </a:bodyPr>
          <a:lstStyle/>
          <a:p>
            <a:r>
              <a:rPr lang="nl-NL" sz="2400" b="1" dirty="0"/>
              <a:t>Biết bày tỏ thái độ liên quan đến việc tôn trọng tài sản của người khác.</a:t>
            </a:r>
            <a:endParaRPr lang="en-US" sz="2400" b="1" dirty="0"/>
          </a:p>
        </p:txBody>
      </p:sp>
      <p:sp>
        <p:nvSpPr>
          <p:cNvPr id="74" name="TextBox 73">
            <a:extLst>
              <a:ext uri="{FF2B5EF4-FFF2-40B4-BE49-F238E27FC236}">
                <a16:creationId xmlns:a16="http://schemas.microsoft.com/office/drawing/2014/main" id="{666100AF-5188-E99A-569A-69C11309DCAB}"/>
              </a:ext>
            </a:extLst>
          </p:cNvPr>
          <p:cNvSpPr txBox="1"/>
          <p:nvPr/>
        </p:nvSpPr>
        <p:spPr>
          <a:xfrm>
            <a:off x="2112289" y="4107064"/>
            <a:ext cx="8012786" cy="830997"/>
          </a:xfrm>
          <a:prstGeom prst="rect">
            <a:avLst/>
          </a:prstGeom>
          <a:noFill/>
        </p:spPr>
        <p:txBody>
          <a:bodyPr wrap="square" rtlCol="0">
            <a:spAutoFit/>
          </a:bodyPr>
          <a:lstStyle/>
          <a:p>
            <a:r>
              <a:rPr lang="nl-NL" sz="2400" b="1" dirty="0"/>
              <a:t>Thể hiện thái độ tôn trọng tài sản của người khác bằng những lời nói và việc làm cụ thể, phù hợp. </a:t>
            </a:r>
            <a:endParaRPr lang="en-US" sz="2400" b="1" dirty="0"/>
          </a:p>
        </p:txBody>
      </p:sp>
      <p:cxnSp>
        <p:nvCxnSpPr>
          <p:cNvPr id="83" name="Straight Connector 82">
            <a:extLst>
              <a:ext uri="{FF2B5EF4-FFF2-40B4-BE49-F238E27FC236}">
                <a16:creationId xmlns:a16="http://schemas.microsoft.com/office/drawing/2014/main" id="{A5401D0C-8DCA-B944-315D-C31E030CAFB5}"/>
              </a:ext>
            </a:extLst>
          </p:cNvPr>
          <p:cNvCxnSpPr>
            <a:cxnSpLocks/>
          </p:cNvCxnSpPr>
          <p:nvPr/>
        </p:nvCxnSpPr>
        <p:spPr>
          <a:xfrm>
            <a:off x="2272145" y="2767469"/>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7C32681-59FC-AC17-1FD9-1CEB729CCAC5}"/>
              </a:ext>
            </a:extLst>
          </p:cNvPr>
          <p:cNvCxnSpPr>
            <a:cxnSpLocks/>
          </p:cNvCxnSpPr>
          <p:nvPr/>
        </p:nvCxnSpPr>
        <p:spPr>
          <a:xfrm>
            <a:off x="2272145" y="3565792"/>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182694B-8625-DB0B-BC68-B0D99D12E67E}"/>
              </a:ext>
            </a:extLst>
          </p:cNvPr>
          <p:cNvCxnSpPr>
            <a:cxnSpLocks/>
          </p:cNvCxnSpPr>
          <p:nvPr/>
        </p:nvCxnSpPr>
        <p:spPr>
          <a:xfrm>
            <a:off x="2195945" y="4972054"/>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4" name="Star: 4 Points 93">
            <a:extLst>
              <a:ext uri="{FF2B5EF4-FFF2-40B4-BE49-F238E27FC236}">
                <a16:creationId xmlns:a16="http://schemas.microsoft.com/office/drawing/2014/main" id="{2018B52C-2D7C-6C54-B63B-A94015B1FCF2}"/>
              </a:ext>
            </a:extLst>
          </p:cNvPr>
          <p:cNvSpPr/>
          <p:nvPr/>
        </p:nvSpPr>
        <p:spPr>
          <a:xfrm>
            <a:off x="3061913" y="912804"/>
            <a:ext cx="636300" cy="636300"/>
          </a:xfrm>
          <a:prstGeom prst="star4">
            <a:avLst>
              <a:gd name="adj" fmla="val 17665"/>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a:extLst>
              <a:ext uri="{FF2B5EF4-FFF2-40B4-BE49-F238E27FC236}">
                <a16:creationId xmlns:a16="http://schemas.microsoft.com/office/drawing/2014/main" id="{9DAE4265-8873-322E-8C55-F5C951758EEC}"/>
              </a:ext>
            </a:extLst>
          </p:cNvPr>
          <p:cNvGrpSpPr/>
          <p:nvPr/>
        </p:nvGrpSpPr>
        <p:grpSpPr>
          <a:xfrm>
            <a:off x="11093868" y="3406413"/>
            <a:ext cx="792000" cy="820428"/>
            <a:chOff x="10470634" y="1340407"/>
            <a:chExt cx="1157987" cy="1199552"/>
          </a:xfrm>
        </p:grpSpPr>
        <p:sp>
          <p:nvSpPr>
            <p:cNvPr id="96" name="Heart 95">
              <a:extLst>
                <a:ext uri="{FF2B5EF4-FFF2-40B4-BE49-F238E27FC236}">
                  <a16:creationId xmlns:a16="http://schemas.microsoft.com/office/drawing/2014/main" id="{840D4609-188A-4A35-81DA-128D3C83B399}"/>
                </a:ext>
              </a:extLst>
            </p:cNvPr>
            <p:cNvSpPr/>
            <p:nvPr/>
          </p:nvSpPr>
          <p:spPr>
            <a:xfrm rot="749719">
              <a:off x="10580419" y="1491757"/>
              <a:ext cx="1048202" cy="1048202"/>
            </a:xfrm>
            <a:prstGeom prst="heart">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art 94">
              <a:extLst>
                <a:ext uri="{FF2B5EF4-FFF2-40B4-BE49-F238E27FC236}">
                  <a16:creationId xmlns:a16="http://schemas.microsoft.com/office/drawing/2014/main" id="{2DA74685-CC41-3A04-5EA8-602839B83EE6}"/>
                </a:ext>
              </a:extLst>
            </p:cNvPr>
            <p:cNvSpPr/>
            <p:nvPr/>
          </p:nvSpPr>
          <p:spPr>
            <a:xfrm rot="749719">
              <a:off x="10470634" y="1340407"/>
              <a:ext cx="1048202" cy="1048202"/>
            </a:xfrm>
            <a:prstGeom prst="hear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Isosceles Triangle 2">
            <a:extLst>
              <a:ext uri="{FF2B5EF4-FFF2-40B4-BE49-F238E27FC236}">
                <a16:creationId xmlns:a16="http://schemas.microsoft.com/office/drawing/2014/main" id="{1C2CE3DC-FCF8-2354-97D6-7109457140D5}"/>
              </a:ext>
            </a:extLst>
          </p:cNvPr>
          <p:cNvSpPr/>
          <p:nvPr/>
        </p:nvSpPr>
        <p:spPr>
          <a:xfrm rot="963651">
            <a:off x="1103433" y="5379311"/>
            <a:ext cx="1452799" cy="1252413"/>
          </a:xfrm>
          <a:prstGeom prst="triangle">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38A281EF-C220-577F-20AC-263EC1D4FBEA}"/>
              </a:ext>
            </a:extLst>
          </p:cNvPr>
          <p:cNvSpPr/>
          <p:nvPr/>
        </p:nvSpPr>
        <p:spPr>
          <a:xfrm>
            <a:off x="10782300" y="2542886"/>
            <a:ext cx="490153" cy="490153"/>
          </a:xfrm>
          <a:prstGeom prst="ellipse">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222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par>
                                <p:cTn id="8" presetID="22" presetClass="entr" presetSubtype="8" fill="hold" nodeType="withEffect">
                                  <p:stCondLst>
                                    <p:cond delay="100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2000"/>
                                        <p:tgtEl>
                                          <p:spTgt spid="8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1000"/>
                                        <p:tgtEl>
                                          <p:spTgt spid="71"/>
                                        </p:tgtEl>
                                      </p:cBhvr>
                                    </p:animEffect>
                                  </p:childTnLst>
                                </p:cTn>
                              </p:par>
                              <p:par>
                                <p:cTn id="14" presetID="22" presetClass="entr" presetSubtype="8" fill="hold" nodeType="withEffect">
                                  <p:stCondLst>
                                    <p:cond delay="3000"/>
                                  </p:stCondLst>
                                  <p:childTnLst>
                                    <p:set>
                                      <p:cBhvr>
                                        <p:cTn id="15" dur="1" fill="hold">
                                          <p:stCondLst>
                                            <p:cond delay="0"/>
                                          </p:stCondLst>
                                        </p:cTn>
                                        <p:tgtEl>
                                          <p:spTgt spid="89"/>
                                        </p:tgtEl>
                                        <p:attrNameLst>
                                          <p:attrName>style.visibility</p:attrName>
                                        </p:attrNameLst>
                                      </p:cBhvr>
                                      <p:to>
                                        <p:strVal val="visible"/>
                                      </p:to>
                                    </p:set>
                                    <p:animEffect transition="in" filter="wipe(left)">
                                      <p:cBhvr>
                                        <p:cTn id="16" dur="2000"/>
                                        <p:tgtEl>
                                          <p:spTgt spid="89"/>
                                        </p:tgtEl>
                                      </p:cBhvr>
                                    </p:animEffect>
                                  </p:childTnLst>
                                </p:cTn>
                              </p:par>
                              <p:par>
                                <p:cTn id="17" presetID="22" presetClass="entr" presetSubtype="8" fill="hold" grpId="0" nodeType="withEffect">
                                  <p:stCondLst>
                                    <p:cond delay="300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1000"/>
                                        <p:tgtEl>
                                          <p:spTgt spid="72"/>
                                        </p:tgtEl>
                                      </p:cBhvr>
                                    </p:animEffect>
                                  </p:childTnLst>
                                </p:cTn>
                              </p:par>
                              <p:par>
                                <p:cTn id="20" presetID="22" presetClass="entr" presetSubtype="8" fill="hold" nodeType="withEffect">
                                  <p:stCondLst>
                                    <p:cond delay="50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000"/>
                                        <p:tgtEl>
                                          <p:spTgt spid="90"/>
                                        </p:tgtEl>
                                      </p:cBhvr>
                                    </p:animEffect>
                                  </p:childTnLst>
                                </p:cTn>
                              </p:par>
                              <p:par>
                                <p:cTn id="23" presetID="22" presetClass="entr" presetSubtype="8" fill="hold" grpId="0" nodeType="withEffect">
                                  <p:stCondLst>
                                    <p:cond delay="5000"/>
                                  </p:stCondLst>
                                  <p:childTnLst>
                                    <p:set>
                                      <p:cBhvr>
                                        <p:cTn id="24" dur="1" fill="hold">
                                          <p:stCondLst>
                                            <p:cond delay="0"/>
                                          </p:stCondLst>
                                        </p:cTn>
                                        <p:tgtEl>
                                          <p:spTgt spid="74"/>
                                        </p:tgtEl>
                                        <p:attrNameLst>
                                          <p:attrName>style.visibility</p:attrName>
                                        </p:attrNameLst>
                                      </p:cBhvr>
                                      <p:to>
                                        <p:strVal val="visible"/>
                                      </p:to>
                                    </p:set>
                                    <p:animEffect transition="in" filter="wipe(left)">
                                      <p:cBhvr>
                                        <p:cTn id="25"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FA943FA-5EE0-18E5-5371-48000ADDE0E1}"/>
              </a:ext>
            </a:extLst>
          </p:cNvPr>
          <p:cNvPicPr>
            <a:picLocks noChangeAspect="1"/>
          </p:cNvPicPr>
          <p:nvPr/>
        </p:nvPicPr>
        <p:blipFill>
          <a:blip r:embed="rId4"/>
          <a:stretch>
            <a:fillRect/>
          </a:stretch>
        </p:blipFill>
        <p:spPr>
          <a:xfrm>
            <a:off x="1025216" y="1322779"/>
            <a:ext cx="7285351" cy="5157663"/>
          </a:xfrm>
          <a:prstGeom prst="rect">
            <a:avLst/>
          </a:prstGeom>
        </p:spPr>
      </p:pic>
    </p:spTree>
    <p:extLst>
      <p:ext uri="{BB962C8B-B14F-4D97-AF65-F5344CB8AC3E}">
        <p14:creationId xmlns:p14="http://schemas.microsoft.com/office/powerpoint/2010/main" val="288349441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06274" y="437424"/>
            <a:ext cx="5448300" cy="2554545"/>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4680DFA2-5F9E-ED55-673C-9F4E5B3D758E}"/>
              </a:ext>
            </a:extLst>
          </p:cNvPr>
          <p:cNvPicPr>
            <a:picLocks noChangeAspect="1"/>
          </p:cNvPicPr>
          <p:nvPr/>
        </p:nvPicPr>
        <p:blipFill>
          <a:blip r:embed="rId3"/>
          <a:stretch>
            <a:fillRect/>
          </a:stretch>
        </p:blipFill>
        <p:spPr>
          <a:xfrm>
            <a:off x="431414" y="418472"/>
            <a:ext cx="4712616" cy="1438781"/>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2080" y="0"/>
            <a:ext cx="12425680" cy="6858000"/>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30480"/>
            <a:ext cx="4181152" cy="5066451"/>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5591" y="86363"/>
            <a:ext cx="11720818" cy="6685273"/>
          </a:xfrm>
          <a:custGeom>
            <a:avLst/>
            <a:gdLst>
              <a:gd name="csX0" fmla="*/ 0 w 11720818"/>
              <a:gd name="csY0" fmla="*/ 666655 h 6685273"/>
              <a:gd name="csX1" fmla="*/ 666655 w 11720818"/>
              <a:gd name="csY1" fmla="*/ 0 h 6685273"/>
              <a:gd name="csX2" fmla="*/ 11054163 w 11720818"/>
              <a:gd name="csY2" fmla="*/ 0 h 6685273"/>
              <a:gd name="csX3" fmla="*/ 11720818 w 11720818"/>
              <a:gd name="csY3" fmla="*/ 666655 h 6685273"/>
              <a:gd name="csX4" fmla="*/ 11720818 w 11720818"/>
              <a:gd name="csY4" fmla="*/ 6018618 h 6685273"/>
              <a:gd name="csX5" fmla="*/ 11054163 w 11720818"/>
              <a:gd name="csY5" fmla="*/ 6685273 h 6685273"/>
              <a:gd name="csX6" fmla="*/ 666655 w 11720818"/>
              <a:gd name="csY6" fmla="*/ 6685273 h 6685273"/>
              <a:gd name="csX7" fmla="*/ 0 w 11720818"/>
              <a:gd name="csY7" fmla="*/ 6018618 h 6685273"/>
              <a:gd name="csX8" fmla="*/ 0 w 11720818"/>
              <a:gd name="csY8" fmla="*/ 666655 h 66852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20818" h="6685273" fill="none" extrusionOk="0">
                <a:moveTo>
                  <a:pt x="0" y="666655"/>
                </a:moveTo>
                <a:cubicBezTo>
                  <a:pt x="2027" y="353342"/>
                  <a:pt x="312607" y="23723"/>
                  <a:pt x="666655" y="0"/>
                </a:cubicBezTo>
                <a:cubicBezTo>
                  <a:pt x="5022528" y="72427"/>
                  <a:pt x="9113615" y="61419"/>
                  <a:pt x="11054163" y="0"/>
                </a:cubicBezTo>
                <a:cubicBezTo>
                  <a:pt x="11416817" y="-38058"/>
                  <a:pt x="11675639" y="284807"/>
                  <a:pt x="11720818" y="666655"/>
                </a:cubicBezTo>
                <a:cubicBezTo>
                  <a:pt x="11821694" y="1769157"/>
                  <a:pt x="11613505" y="3509150"/>
                  <a:pt x="11720818" y="6018618"/>
                </a:cubicBezTo>
                <a:cubicBezTo>
                  <a:pt x="11734482" y="6317455"/>
                  <a:pt x="11396820" y="6656658"/>
                  <a:pt x="11054163" y="6685273"/>
                </a:cubicBezTo>
                <a:cubicBezTo>
                  <a:pt x="6047159" y="6715100"/>
                  <a:pt x="5653155" y="6605967"/>
                  <a:pt x="666655" y="6685273"/>
                </a:cubicBezTo>
                <a:cubicBezTo>
                  <a:pt x="322865" y="6682515"/>
                  <a:pt x="-10619" y="6388901"/>
                  <a:pt x="0" y="6018618"/>
                </a:cubicBezTo>
                <a:cubicBezTo>
                  <a:pt x="50037" y="3347983"/>
                  <a:pt x="770" y="2350125"/>
                  <a:pt x="0" y="666655"/>
                </a:cubicBezTo>
                <a:close/>
              </a:path>
              <a:path w="11720818" h="6685273" stroke="0" extrusionOk="0">
                <a:moveTo>
                  <a:pt x="0" y="666655"/>
                </a:moveTo>
                <a:cubicBezTo>
                  <a:pt x="70129" y="317588"/>
                  <a:pt x="321181" y="47313"/>
                  <a:pt x="666655" y="0"/>
                </a:cubicBezTo>
                <a:cubicBezTo>
                  <a:pt x="4197087" y="123000"/>
                  <a:pt x="8689733" y="-96860"/>
                  <a:pt x="11054163" y="0"/>
                </a:cubicBezTo>
                <a:cubicBezTo>
                  <a:pt x="11378686" y="-33275"/>
                  <a:pt x="11750668" y="238293"/>
                  <a:pt x="11720818" y="666655"/>
                </a:cubicBezTo>
                <a:cubicBezTo>
                  <a:pt x="11723991" y="2382026"/>
                  <a:pt x="11815085" y="5111999"/>
                  <a:pt x="11720818" y="6018618"/>
                </a:cubicBezTo>
                <a:cubicBezTo>
                  <a:pt x="11700575" y="6394135"/>
                  <a:pt x="11389704" y="6679931"/>
                  <a:pt x="11054163" y="6685273"/>
                </a:cubicBezTo>
                <a:cubicBezTo>
                  <a:pt x="5947613" y="6524566"/>
                  <a:pt x="3023957" y="6724940"/>
                  <a:pt x="666655" y="6685273"/>
                </a:cubicBezTo>
                <a:cubicBezTo>
                  <a:pt x="257400" y="6676978"/>
                  <a:pt x="-65154" y="6357284"/>
                  <a:pt x="0" y="6018618"/>
                </a:cubicBezTo>
                <a:cubicBezTo>
                  <a:pt x="32216" y="4042986"/>
                  <a:pt x="57206" y="2394231"/>
                  <a:pt x="0" y="66665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710437" y="5624526"/>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5C98FEB3-FC9B-75D4-16AB-8F6F8EB8B837}"/>
              </a:ext>
            </a:extLst>
          </p:cNvPr>
          <p:cNvGrpSpPr/>
          <p:nvPr/>
        </p:nvGrpSpPr>
        <p:grpSpPr>
          <a:xfrm>
            <a:off x="3455284" y="312255"/>
            <a:ext cx="6006768" cy="1355768"/>
            <a:chOff x="2885440" y="114256"/>
            <a:chExt cx="6421120" cy="1505753"/>
          </a:xfrm>
        </p:grpSpPr>
        <p:pic>
          <p:nvPicPr>
            <p:cNvPr id="8" name="Picture 7">
              <a:extLst>
                <a:ext uri="{FF2B5EF4-FFF2-40B4-BE49-F238E27FC236}">
                  <a16:creationId xmlns:a16="http://schemas.microsoft.com/office/drawing/2014/main" id="{E3BD1AD1-FD7D-4BDB-D87E-6533B12F150C}"/>
                </a:ext>
              </a:extLst>
            </p:cNvPr>
            <p:cNvPicPr>
              <a:picLocks noChangeAspect="1"/>
            </p:cNvPicPr>
            <p:nvPr/>
          </p:nvPicPr>
          <p:blipFill>
            <a:blip r:embed="rId7">
              <a:extLst>
                <a:ext uri="{BEBA8EAE-BF5A-486C-A8C5-ECC9F3942E4B}">
                  <a14:imgProps xmlns:a14="http://schemas.microsoft.com/office/drawing/2010/main">
                    <a14:imgLayer r:embed="rId8">
                      <a14:imgEffect>
                        <a14:saturation sat="309000"/>
                      </a14:imgEffect>
                    </a14:imgLayer>
                  </a14:imgProps>
                </a:ext>
              </a:extLst>
            </a:blip>
            <a:stretch>
              <a:fillRect/>
            </a:stretch>
          </p:blipFill>
          <p:spPr>
            <a:xfrm>
              <a:off x="2885440" y="114256"/>
              <a:ext cx="6421120" cy="1505753"/>
            </a:xfrm>
            <a:prstGeom prst="rect">
              <a:avLst/>
            </a:prstGeom>
          </p:spPr>
        </p:pic>
        <p:sp>
          <p:nvSpPr>
            <p:cNvPr id="12" name="TextBox 11">
              <a:extLst>
                <a:ext uri="{FF2B5EF4-FFF2-40B4-BE49-F238E27FC236}">
                  <a16:creationId xmlns:a16="http://schemas.microsoft.com/office/drawing/2014/main" id="{3B59B078-0C2D-AF72-A1BC-7F28E915D4CE}"/>
                </a:ext>
              </a:extLst>
            </p:cNvPr>
            <p:cNvSpPr txBox="1"/>
            <p:nvPr/>
          </p:nvSpPr>
          <p:spPr>
            <a:xfrm>
              <a:off x="4012694" y="114256"/>
              <a:ext cx="416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Dặn</a:t>
              </a:r>
              <a:r>
                <a:rPr kumimoji="0" lang="en-US"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 </a:t>
              </a: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dò</a:t>
              </a:r>
              <a:endParaRPr kumimoji="0" lang="vi-VN"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Arial" panose="020B0604020202020204" pitchFamily="34" charset="0"/>
                <a:ea typeface="+mn-ea"/>
                <a:cs typeface="+mn-cs"/>
              </a:endParaRPr>
            </a:p>
          </p:txBody>
        </p:sp>
      </p:gr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589275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0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1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1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1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nodeType="withEffect">
                                  <p:stCondLst>
                                    <p:cond delay="1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10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nodeType="withEffect">
                                  <p:stCondLst>
                                    <p:cond delay="10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10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7F9AE14-5957-3B77-3C40-BBA17D84832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Rectangle: Folded Corner 16">
            <a:extLst>
              <a:ext uri="{FF2B5EF4-FFF2-40B4-BE49-F238E27FC236}">
                <a16:creationId xmlns:a16="http://schemas.microsoft.com/office/drawing/2014/main" id="{CD7BDD81-90C7-B168-2615-B6057B269979}"/>
              </a:ext>
            </a:extLst>
          </p:cNvPr>
          <p:cNvSpPr/>
          <p:nvPr/>
        </p:nvSpPr>
        <p:spPr>
          <a:xfrm>
            <a:off x="9865967" y="406609"/>
            <a:ext cx="2137701" cy="2503920"/>
          </a:xfrm>
          <a:prstGeom prst="foldedCorner">
            <a:avLst/>
          </a:prstGeom>
          <a:solidFill>
            <a:srgbClr val="D364AB"/>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lock Arc 18">
            <a:extLst>
              <a:ext uri="{FF2B5EF4-FFF2-40B4-BE49-F238E27FC236}">
                <a16:creationId xmlns:a16="http://schemas.microsoft.com/office/drawing/2014/main" id="{6FE9FD4D-8AD9-5DD3-3853-5C84B9748BAB}"/>
              </a:ext>
            </a:extLst>
          </p:cNvPr>
          <p:cNvSpPr/>
          <p:nvPr/>
        </p:nvSpPr>
        <p:spPr>
          <a:xfrm rot="5400000" flipV="1">
            <a:off x="9752458" y="229879"/>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03E2578-2A29-60AC-5B80-A99F65AC6013}"/>
              </a:ext>
            </a:extLst>
          </p:cNvPr>
          <p:cNvPicPr>
            <a:picLocks noChangeAspect="1"/>
          </p:cNvPicPr>
          <p:nvPr/>
        </p:nvPicPr>
        <p:blipFill>
          <a:blip r:embed="rId2"/>
          <a:stretch>
            <a:fillRect/>
          </a:stretch>
        </p:blipFill>
        <p:spPr>
          <a:xfrm>
            <a:off x="2097237" y="1722321"/>
            <a:ext cx="7730398" cy="4029805"/>
          </a:xfrm>
          <a:prstGeom prst="rect">
            <a:avLst/>
          </a:prstGeom>
        </p:spPr>
      </p:pic>
    </p:spTree>
    <p:extLst>
      <p:ext uri="{BB962C8B-B14F-4D97-AF65-F5344CB8AC3E}">
        <p14:creationId xmlns:p14="http://schemas.microsoft.com/office/powerpoint/2010/main" val="794774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a:extLst>
              <a:ext uri="{FF2B5EF4-FFF2-40B4-BE49-F238E27FC236}">
                <a16:creationId xmlns:a16="http://schemas.microsoft.com/office/drawing/2014/main" id="{D87D7FD7-C75D-CED9-1096-FA570D107DC6}"/>
              </a:ext>
            </a:extLst>
          </p:cNvPr>
          <p:cNvSpPr txBox="1"/>
          <p:nvPr/>
        </p:nvSpPr>
        <p:spPr>
          <a:xfrm>
            <a:off x="574290" y="1797026"/>
            <a:ext cx="7282096" cy="3170099"/>
          </a:xfrm>
          <a:prstGeom prst="rect">
            <a:avLst/>
          </a:prstGeom>
          <a:noFill/>
          <a:ln>
            <a:noFill/>
          </a:ln>
        </p:spPr>
        <p:txBody>
          <a:bodyPr wrap="square" rtlCol="0">
            <a:spAutoFit/>
          </a:bodyPr>
          <a:lstStyle/>
          <a:p>
            <a:pPr algn="ctr" defTabSz="914377"/>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extLst>
      <p:ext uri="{BB962C8B-B14F-4D97-AF65-F5344CB8AC3E}">
        <p14:creationId xmlns:p14="http://schemas.microsoft.com/office/powerpoint/2010/main" val="149448255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a:extLst>
              <a:ext uri="{FF2B5EF4-FFF2-40B4-BE49-F238E27FC236}">
                <a16:creationId xmlns:a16="http://schemas.microsoft.com/office/drawing/2014/main" id="{383ACD27-AAB7-77FA-1D05-0EF4A28486E4}"/>
              </a:ext>
            </a:extLst>
          </p:cNvPr>
          <p:cNvPicPr>
            <a:picLocks noChangeAspect="1"/>
          </p:cNvPicPr>
          <p:nvPr/>
        </p:nvPicPr>
        <p:blipFill>
          <a:blip r:embed="rId3"/>
          <a:srcRect/>
          <a:stretch>
            <a:fillRect/>
          </a:stretch>
        </p:blipFill>
        <p:spPr>
          <a:xfrm>
            <a:off x="1308921" y="3234077"/>
            <a:ext cx="4392557" cy="3514046"/>
          </a:xfrm>
          <a:prstGeom prst="rect">
            <a:avLst/>
          </a:prstGeom>
        </p:spPr>
      </p:pic>
      <p:sp>
        <p:nvSpPr>
          <p:cNvPr id="13" name="Speech Bubble: Rectangle with Corners Rounded 12">
            <a:extLst>
              <a:ext uri="{FF2B5EF4-FFF2-40B4-BE49-F238E27FC236}">
                <a16:creationId xmlns:a16="http://schemas.microsoft.com/office/drawing/2014/main" id="{93384110-7747-6B46-0577-0D7D05ABF471}"/>
              </a:ext>
            </a:extLst>
          </p:cNvPr>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a:extLst>
              <a:ext uri="{FF2B5EF4-FFF2-40B4-BE49-F238E27FC236}">
                <a16:creationId xmlns:a16="http://schemas.microsoft.com/office/drawing/2014/main" id="{28F90C10-4C74-2991-DB05-24AD554C1D13}"/>
              </a:ext>
            </a:extLst>
          </p:cNvPr>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493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9EBF675-F683-0649-BB0B-7B21875FEFDC}"/>
              </a:ext>
            </a:extLst>
          </p:cNvPr>
          <p:cNvPicPr>
            <a:picLocks noChangeAspect="1"/>
          </p:cNvPicPr>
          <p:nvPr/>
        </p:nvPicPr>
        <p:blipFill>
          <a:blip r:embed="rId4"/>
          <a:stretch>
            <a:fillRect/>
          </a:stretch>
        </p:blipFill>
        <p:spPr>
          <a:xfrm>
            <a:off x="973845" y="1435794"/>
            <a:ext cx="7285351" cy="5157663"/>
          </a:xfrm>
          <a:prstGeom prst="rect">
            <a:avLst/>
          </a:prstGeom>
        </p:spPr>
      </p:pic>
    </p:spTree>
    <p:extLst>
      <p:ext uri="{BB962C8B-B14F-4D97-AF65-F5344CB8AC3E}">
        <p14:creationId xmlns:p14="http://schemas.microsoft.com/office/powerpoint/2010/main" val="225340355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a:extLst>
              <a:ext uri="{FF2B5EF4-FFF2-40B4-BE49-F238E27FC236}">
                <a16:creationId xmlns:a16="http://schemas.microsoft.com/office/drawing/2014/main" id="{8F7C5F6F-8B8D-2809-9F05-47E51878A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p:blipFill>
        <p:spPr>
          <a:xfrm>
            <a:off x="-924674" y="670682"/>
            <a:ext cx="4946773" cy="6187318"/>
          </a:xfrm>
          <a:prstGeom prst="rect">
            <a:avLst/>
          </a:prstGeom>
        </p:spPr>
      </p:pic>
      <p:pic>
        <p:nvPicPr>
          <p:cNvPr id="11" name="Picture 5">
            <a:extLst>
              <a:ext uri="{FF2B5EF4-FFF2-40B4-BE49-F238E27FC236}">
                <a16:creationId xmlns:a16="http://schemas.microsoft.com/office/drawing/2014/main" id="{527C291F-A07B-D261-7C35-8D7F669078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87669" y="667820"/>
            <a:ext cx="8594048" cy="3371338"/>
          </a:xfrm>
          <a:prstGeom prst="rect">
            <a:avLst/>
          </a:prstGeom>
        </p:spPr>
      </p:pic>
      <p:sp>
        <p:nvSpPr>
          <p:cNvPr id="12" name="TextBox 11">
            <a:extLst>
              <a:ext uri="{FF2B5EF4-FFF2-40B4-BE49-F238E27FC236}">
                <a16:creationId xmlns:a16="http://schemas.microsoft.com/office/drawing/2014/main" id="{FD3C8F1C-1C9B-B035-57BE-3BDB24968AE9}"/>
              </a:ext>
            </a:extLst>
          </p:cNvPr>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extLst>
      <p:ext uri="{BB962C8B-B14F-4D97-AF65-F5344CB8AC3E}">
        <p14:creationId xmlns:p14="http://schemas.microsoft.com/office/powerpoint/2010/main" val="99706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198320-DD7B-9E73-C904-7926AE3902D0}"/>
              </a:ext>
            </a:extLst>
          </p:cNvPr>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705866" y="1400657"/>
            <a:ext cx="5191125" cy="2371725"/>
          </a:xfrm>
          <a:prstGeom prst="rect">
            <a:avLst/>
          </a:prstGeom>
        </p:spPr>
      </p:pic>
      <p:pic>
        <p:nvPicPr>
          <p:cNvPr id="9" name="Picture 8">
            <a:extLst>
              <a:ext uri="{FF2B5EF4-FFF2-40B4-BE49-F238E27FC236}">
                <a16:creationId xmlns:a16="http://schemas.microsoft.com/office/drawing/2014/main" id="{0FCF9981-9804-7421-CF74-5C2CBC0EBB66}"/>
              </a:ext>
            </a:extLst>
          </p:cNvPr>
          <p:cNvPicPr>
            <a:picLocks noChangeAspect="1"/>
          </p:cNvPicPr>
          <p:nvPr/>
        </p:nvPicPr>
        <p:blipFill>
          <a:blip r:embed="rId3"/>
          <a:stretch>
            <a:fillRect/>
          </a:stretch>
        </p:blipFill>
        <p:spPr>
          <a:xfrm>
            <a:off x="6001767" y="1444268"/>
            <a:ext cx="5572125" cy="2305050"/>
          </a:xfrm>
          <a:prstGeom prst="rect">
            <a:avLst/>
          </a:prstGeom>
        </p:spPr>
      </p:pic>
      <p:pic>
        <p:nvPicPr>
          <p:cNvPr id="11" name="Picture 10">
            <a:extLst>
              <a:ext uri="{FF2B5EF4-FFF2-40B4-BE49-F238E27FC236}">
                <a16:creationId xmlns:a16="http://schemas.microsoft.com/office/drawing/2014/main" id="{0C1FB00A-DFAF-BADC-577C-113064E649C5}"/>
              </a:ext>
            </a:extLst>
          </p:cNvPr>
          <p:cNvPicPr>
            <a:picLocks noChangeAspect="1"/>
          </p:cNvPicPr>
          <p:nvPr/>
        </p:nvPicPr>
        <p:blipFill>
          <a:blip r:embed="rId4"/>
          <a:stretch>
            <a:fillRect/>
          </a:stretch>
        </p:blipFill>
        <p:spPr>
          <a:xfrm>
            <a:off x="730695" y="3978989"/>
            <a:ext cx="5038725" cy="2228850"/>
          </a:xfrm>
          <a:prstGeom prst="rect">
            <a:avLst/>
          </a:prstGeom>
        </p:spPr>
      </p:pic>
      <p:pic>
        <p:nvPicPr>
          <p:cNvPr id="13" name="Picture 12">
            <a:extLst>
              <a:ext uri="{FF2B5EF4-FFF2-40B4-BE49-F238E27FC236}">
                <a16:creationId xmlns:a16="http://schemas.microsoft.com/office/drawing/2014/main" id="{974F0D6F-013C-D2EC-FA65-3567B65C052D}"/>
              </a:ext>
            </a:extLst>
          </p:cNvPr>
          <p:cNvPicPr>
            <a:picLocks noChangeAspect="1"/>
          </p:cNvPicPr>
          <p:nvPr/>
        </p:nvPicPr>
        <p:blipFill>
          <a:blip r:embed="rId5"/>
          <a:stretch>
            <a:fillRect/>
          </a:stretch>
        </p:blipFill>
        <p:spPr>
          <a:xfrm>
            <a:off x="6012093" y="3992526"/>
            <a:ext cx="5556607" cy="2181225"/>
          </a:xfrm>
          <a:prstGeom prst="rect">
            <a:avLst/>
          </a:prstGeom>
        </p:spPr>
      </p:pic>
    </p:spTree>
    <p:extLst>
      <p:ext uri="{BB962C8B-B14F-4D97-AF65-F5344CB8AC3E}">
        <p14:creationId xmlns:p14="http://schemas.microsoft.com/office/powerpoint/2010/main" val="1565442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412D1F0-9CAF-BA95-18D8-19D8F9A265D8}"/>
              </a:ext>
            </a:extLst>
          </p:cNvPr>
          <p:cNvGrpSpPr/>
          <p:nvPr/>
        </p:nvGrpSpPr>
        <p:grpSpPr>
          <a:xfrm>
            <a:off x="849570" y="2595334"/>
            <a:ext cx="4097114" cy="4103417"/>
            <a:chOff x="849570" y="2595334"/>
            <a:chExt cx="4097114" cy="4103417"/>
          </a:xfrm>
        </p:grpSpPr>
        <p:pic>
          <p:nvPicPr>
            <p:cNvPr id="2" name="Picture 1">
              <a:extLst>
                <a:ext uri="{FF2B5EF4-FFF2-40B4-BE49-F238E27FC236}">
                  <a16:creationId xmlns:a16="http://schemas.microsoft.com/office/drawing/2014/main" id="{54045821-50DD-E5DE-37D3-F3A9CB73A1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a:extLst>
              <a:ext uri="{FF2B5EF4-FFF2-40B4-BE49-F238E27FC236}">
                <a16:creationId xmlns:a16="http://schemas.microsoft.com/office/drawing/2014/main" id="{BC012A19-E16B-A867-43BC-E73C633AD3FD}"/>
              </a:ext>
            </a:extLst>
          </p:cNvPr>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3A3C9DA2-21FE-76C8-D36E-644D56FA3CF5}"/>
              </a:ext>
            </a:extLst>
          </p:cNvPr>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202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spTree>
    <p:extLst>
      <p:ext uri="{BB962C8B-B14F-4D97-AF65-F5344CB8AC3E}">
        <p14:creationId xmlns:p14="http://schemas.microsoft.com/office/powerpoint/2010/main" val="302473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229</TotalTime>
  <Words>587</Words>
  <Application>Microsoft Office PowerPoint</Application>
  <PresentationFormat>Widescreen</PresentationFormat>
  <Paragraphs>35</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SimSun</vt:lpstr>
      <vt:lpstr>#9Slide07 Stormtrooper</vt:lpstr>
      <vt:lpstr>Arial</vt:lpstr>
      <vt:lpstr>Calibri</vt:lpstr>
      <vt:lpstr>Cambria</vt:lpstr>
      <vt:lpstr>CookieRun Black</vt:lpstr>
      <vt:lpstr>SVN-Poky's</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Nguyễn Hiếu</cp:lastModifiedBy>
  <cp:revision>25</cp:revision>
  <dcterms:created xsi:type="dcterms:W3CDTF">2023-09-06T13:06:33Z</dcterms:created>
  <dcterms:modified xsi:type="dcterms:W3CDTF">2026-01-05T13:34:15Z</dcterms:modified>
  <cp:category>9Slide.vn</cp:category>
</cp:coreProperties>
</file>