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3"/>
  </p:notesMasterIdLst>
  <p:sldIdLst>
    <p:sldId id="257" r:id="rId3"/>
    <p:sldId id="5148" r:id="rId4"/>
    <p:sldId id="261" r:id="rId5"/>
    <p:sldId id="5162" r:id="rId6"/>
    <p:sldId id="5150" r:id="rId7"/>
    <p:sldId id="5153" r:id="rId8"/>
    <p:sldId id="5157" r:id="rId9"/>
    <p:sldId id="5163" r:id="rId10"/>
    <p:sldId id="5164" r:id="rId11"/>
    <p:sldId id="5158" r:id="rId12"/>
    <p:sldId id="5165" r:id="rId13"/>
    <p:sldId id="5166" r:id="rId14"/>
    <p:sldId id="5167" r:id="rId15"/>
    <p:sldId id="5168" r:id="rId16"/>
    <p:sldId id="5169" r:id="rId17"/>
    <p:sldId id="5170" r:id="rId18"/>
    <p:sldId id="284" r:id="rId19"/>
    <p:sldId id="5172" r:id="rId20"/>
    <p:sldId id="515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454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7151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505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284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9400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7010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81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37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353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0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55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2026/1/5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37BA51C-BFA7-E0E2-D24F-2C8E091E8B4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66851" y="66675"/>
            <a:ext cx="1209675" cy="1209675"/>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96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5"/>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6"/>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3046988"/>
          </a:xfrm>
          <a:prstGeom prst="rect">
            <a:avLst/>
          </a:prstGeom>
          <a:noFill/>
        </p:spPr>
        <p:txBody>
          <a:bodyPr wrap="square" rtlCol="0">
            <a:spAutoFit/>
          </a:bodyPr>
          <a:lstStyle/>
          <a:p>
            <a:pPr marL="571500" lvl="0" indent="-571500" algn="just">
              <a:buFont typeface="Arial" panose="020B0604020202020204" pitchFamily="34" charset="0"/>
              <a:buChar char="•"/>
            </a:pPr>
            <a:r>
              <a:rPr lang="en-US" sz="4800" b="1" dirty="0" err="1">
                <a:solidFill>
                  <a:prstClr val="white"/>
                </a:solidFill>
              </a:rPr>
              <a:t>Em</a:t>
            </a:r>
            <a:r>
              <a:rPr lang="en-US" sz="4800" b="1" dirty="0">
                <a:solidFill>
                  <a:prstClr val="white"/>
                </a:solidFill>
              </a:rPr>
              <a:t> </a:t>
            </a:r>
            <a:r>
              <a:rPr lang="en-US" sz="4800" b="1" dirty="0" err="1">
                <a:solidFill>
                  <a:prstClr val="white"/>
                </a:solidFill>
              </a:rPr>
              <a:t>hãy</a:t>
            </a:r>
            <a:r>
              <a:rPr lang="en-US" sz="4800" b="1" dirty="0">
                <a:solidFill>
                  <a:prstClr val="white"/>
                </a:solidFill>
              </a:rPr>
              <a:t> </a:t>
            </a:r>
            <a:r>
              <a:rPr lang="en-US" sz="4800" b="1" dirty="0" err="1">
                <a:solidFill>
                  <a:prstClr val="white"/>
                </a:solidFill>
              </a:rPr>
              <a:t>kể</a:t>
            </a:r>
            <a:r>
              <a:rPr lang="en-US" sz="4800" b="1" dirty="0">
                <a:solidFill>
                  <a:prstClr val="white"/>
                </a:solidFill>
              </a:rPr>
              <a:t> </a:t>
            </a:r>
            <a:r>
              <a:rPr lang="en-US" sz="4800" b="1" dirty="0" err="1">
                <a:solidFill>
                  <a:prstClr val="white"/>
                </a:solidFill>
              </a:rPr>
              <a:t>về</a:t>
            </a:r>
            <a:r>
              <a:rPr lang="en-US" sz="4800" b="1" dirty="0">
                <a:solidFill>
                  <a:prstClr val="white"/>
                </a:solidFill>
              </a:rPr>
              <a:t> </a:t>
            </a:r>
            <a:r>
              <a:rPr lang="en-US" sz="4800" b="1" dirty="0" err="1">
                <a:solidFill>
                  <a:prstClr val="white"/>
                </a:solidFill>
              </a:rPr>
              <a:t>một</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đẹp</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bản</a:t>
            </a:r>
            <a:r>
              <a:rPr lang="en-US" sz="4800" b="1" dirty="0">
                <a:solidFill>
                  <a:prstClr val="white"/>
                </a:solidFill>
              </a:rPr>
              <a:t> </a:t>
            </a:r>
            <a:r>
              <a:rPr lang="en-US" sz="4800" b="1" dirty="0" err="1">
                <a:solidFill>
                  <a:prstClr val="white"/>
                </a:solidFill>
              </a:rPr>
              <a:t>thân</a:t>
            </a:r>
            <a:r>
              <a:rPr lang="en-US" sz="4800" b="1" dirty="0">
                <a:solidFill>
                  <a:prstClr val="white"/>
                </a:solidFill>
              </a:rPr>
              <a:t> </a:t>
            </a:r>
            <a:r>
              <a:rPr lang="en-US" sz="4800" b="1" dirty="0" err="1">
                <a:solidFill>
                  <a:prstClr val="white"/>
                </a:solidFill>
              </a:rPr>
              <a:t>hoặc</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các</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khác</a:t>
            </a:r>
            <a:r>
              <a:rPr lang="en-US" sz="4800" b="1" dirty="0">
                <a:solidFill>
                  <a:prstClr val="white"/>
                </a:solidFill>
              </a:rPr>
              <a:t> </a:t>
            </a:r>
            <a:r>
              <a:rPr lang="en-US" sz="4800" b="1" dirty="0" err="1">
                <a:solidFill>
                  <a:prstClr val="white"/>
                </a:solidFill>
              </a:rPr>
              <a:t>mà</a:t>
            </a:r>
            <a:r>
              <a:rPr lang="en-US" sz="4800" b="1" dirty="0">
                <a:solidFill>
                  <a:prstClr val="white"/>
                </a:solidFill>
              </a:rPr>
              <a:t> </a:t>
            </a:r>
            <a:r>
              <a:rPr lang="en-US" sz="4800" b="1" dirty="0" err="1">
                <a:solidFill>
                  <a:prstClr val="white"/>
                </a:solidFill>
              </a:rPr>
              <a:t>em</a:t>
            </a:r>
            <a:r>
              <a:rPr lang="en-US" sz="4800" b="1" dirty="0">
                <a:solidFill>
                  <a:prstClr val="white"/>
                </a:solidFill>
              </a:rPr>
              <a:t> </a:t>
            </a:r>
            <a:r>
              <a:rPr lang="en-US" sz="4800" b="1" dirty="0" err="1">
                <a:solidFill>
                  <a:prstClr val="white"/>
                </a:solidFill>
              </a:rPr>
              <a:t>biết</a:t>
            </a:r>
            <a:r>
              <a:rPr lang="en-US" sz="4800" b="1" dirty="0">
                <a:solidFill>
                  <a:prstClr val="white"/>
                </a:solidFill>
              </a:rPr>
              <a:t>. </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2585323"/>
          </a:xfrm>
          <a:prstGeom prst="rect">
            <a:avLst/>
          </a:prstGeom>
          <a:noFill/>
        </p:spPr>
        <p:txBody>
          <a:bodyPr wrap="square" rtlCol="0">
            <a:spAutoFit/>
          </a:bodyPr>
          <a:lstStyle/>
          <a:p>
            <a:pPr marL="571500" lvl="0" indent="-571500" algn="just">
              <a:buFont typeface="Arial" panose="020B0604020202020204" pitchFamily="34" charset="0"/>
              <a:buChar char="•"/>
            </a:pPr>
            <a:r>
              <a:rPr lang="en-US" sz="5400" b="1" dirty="0">
                <a:solidFill>
                  <a:prstClr val="white"/>
                </a:solidFill>
              </a:rPr>
              <a:t>Chia </a:t>
            </a:r>
            <a:r>
              <a:rPr lang="en-US" sz="5400" b="1" dirty="0" err="1">
                <a:solidFill>
                  <a:prstClr val="white"/>
                </a:solidFill>
              </a:rPr>
              <a:t>sẻ</a:t>
            </a:r>
            <a:r>
              <a:rPr lang="en-US" sz="5400" b="1" dirty="0">
                <a:solidFill>
                  <a:prstClr val="white"/>
                </a:solidFill>
              </a:rPr>
              <a:t> </a:t>
            </a:r>
            <a:r>
              <a:rPr lang="en-US" sz="5400" b="1" dirty="0" err="1">
                <a:solidFill>
                  <a:prstClr val="white"/>
                </a:solidFill>
              </a:rPr>
              <a:t>những</a:t>
            </a:r>
            <a:r>
              <a:rPr lang="en-US" sz="5400" b="1" dirty="0">
                <a:solidFill>
                  <a:prstClr val="white"/>
                </a:solidFill>
              </a:rPr>
              <a:t> </a:t>
            </a:r>
            <a:r>
              <a:rPr lang="en-US" sz="5400" b="1" dirty="0" err="1">
                <a:solidFill>
                  <a:prstClr val="white"/>
                </a:solidFill>
              </a:rPr>
              <a:t>việc</a:t>
            </a:r>
            <a:r>
              <a:rPr lang="en-US" sz="5400" b="1" dirty="0">
                <a:solidFill>
                  <a:prstClr val="white"/>
                </a:solidFill>
              </a:rPr>
              <a:t> </a:t>
            </a:r>
            <a:r>
              <a:rPr lang="en-US" sz="5400" b="1" dirty="0" err="1">
                <a:solidFill>
                  <a:prstClr val="white"/>
                </a:solidFill>
              </a:rPr>
              <a:t>em</a:t>
            </a:r>
            <a:r>
              <a:rPr lang="en-US" sz="5400" b="1" dirty="0">
                <a:solidFill>
                  <a:prstClr val="white"/>
                </a:solidFill>
              </a:rPr>
              <a:t> </a:t>
            </a:r>
            <a:r>
              <a:rPr lang="en-US" sz="5400" b="1" dirty="0" err="1">
                <a:solidFill>
                  <a:prstClr val="white"/>
                </a:solidFill>
              </a:rPr>
              <a:t>đã</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sẽ</a:t>
            </a:r>
            <a:r>
              <a:rPr lang="en-US" sz="5400" b="1" dirty="0">
                <a:solidFill>
                  <a:prstClr val="white"/>
                </a:solidFill>
              </a:rPr>
              <a:t> </a:t>
            </a:r>
            <a:r>
              <a:rPr lang="en-US" sz="5400" b="1" dirty="0" err="1">
                <a:solidFill>
                  <a:prstClr val="white"/>
                </a:solidFill>
              </a:rPr>
              <a:t>làm</a:t>
            </a:r>
            <a:r>
              <a:rPr lang="en-US" sz="5400" b="1" dirty="0">
                <a:solidFill>
                  <a:prstClr val="white"/>
                </a:solidFill>
              </a:rPr>
              <a:t> </a:t>
            </a:r>
            <a:r>
              <a:rPr lang="en-US" sz="5400" b="1" dirty="0" err="1">
                <a:solidFill>
                  <a:prstClr val="white"/>
                </a:solidFill>
              </a:rPr>
              <a:t>để</a:t>
            </a:r>
            <a:r>
              <a:rPr lang="en-US" sz="5400" b="1" dirty="0">
                <a:solidFill>
                  <a:prstClr val="white"/>
                </a:solidFill>
              </a:rPr>
              <a:t> </a:t>
            </a:r>
            <a:r>
              <a:rPr lang="en-US" sz="5400" b="1" dirty="0" err="1">
                <a:solidFill>
                  <a:prstClr val="white"/>
                </a:solidFill>
              </a:rPr>
              <a:t>duy</a:t>
            </a:r>
            <a:r>
              <a:rPr lang="en-US" sz="5400" b="1" dirty="0">
                <a:solidFill>
                  <a:prstClr val="white"/>
                </a:solidFill>
              </a:rPr>
              <a:t> </a:t>
            </a:r>
            <a:r>
              <a:rPr lang="en-US" sz="5400" b="1" dirty="0" err="1">
                <a:solidFill>
                  <a:prstClr val="white"/>
                </a:solidFill>
              </a:rPr>
              <a:t>trì</a:t>
            </a:r>
            <a:r>
              <a:rPr lang="en-US" sz="5400" b="1" dirty="0">
                <a:solidFill>
                  <a:prstClr val="white"/>
                </a:solidFill>
              </a:rPr>
              <a:t> </a:t>
            </a:r>
            <a:r>
              <a:rPr lang="en-US" sz="5400" b="1" dirty="0" err="1">
                <a:solidFill>
                  <a:prstClr val="white"/>
                </a:solidFill>
              </a:rPr>
              <a:t>tình</a:t>
            </a:r>
            <a:r>
              <a:rPr lang="en-US" sz="5400" b="1" dirty="0">
                <a:solidFill>
                  <a:prstClr val="white"/>
                </a:solidFill>
              </a:rPr>
              <a:t> </a:t>
            </a:r>
            <a:r>
              <a:rPr lang="en-US" sz="5400" b="1" dirty="0" err="1">
                <a:solidFill>
                  <a:prstClr val="white"/>
                </a:solidFill>
              </a:rPr>
              <a:t>bạn</a:t>
            </a:r>
            <a:r>
              <a:rPr lang="en-US" sz="5400" b="1" dirty="0">
                <a:solidFill>
                  <a:prstClr val="white"/>
                </a:solidFill>
              </a:rPr>
              <a:t>.</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11021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grpSp>
        <p:nvGrpSpPr>
          <p:cNvPr id="6" name="Group 5">
            <a:extLst>
              <a:ext uri="{FF2B5EF4-FFF2-40B4-BE49-F238E27FC236}">
                <a16:creationId xmlns:a16="http://schemas.microsoft.com/office/drawing/2014/main" id="{77BB9C68-CB52-56A8-A530-518DBBC6B22C}"/>
              </a:ext>
            </a:extLst>
          </p:cNvPr>
          <p:cNvGrpSpPr/>
          <p:nvPr/>
        </p:nvGrpSpPr>
        <p:grpSpPr>
          <a:xfrm>
            <a:off x="2801531" y="1850812"/>
            <a:ext cx="7903025" cy="1722302"/>
            <a:chOff x="2801531" y="1850812"/>
            <a:chExt cx="7903025" cy="1722302"/>
          </a:xfrm>
        </p:grpSpPr>
        <p:sp>
          <p:nvSpPr>
            <p:cNvPr id="9" name="TextBox 8">
              <a:extLst>
                <a:ext uri="{FF2B5EF4-FFF2-40B4-BE49-F238E27FC236}">
                  <a16:creationId xmlns:a16="http://schemas.microsoft.com/office/drawing/2014/main" id="{0BBB651E-1300-1B1E-16F3-C80EF4ECC995}"/>
                </a:ext>
              </a:extLst>
            </p:cNvPr>
            <p:cNvSpPr txBox="1"/>
            <p:nvPr/>
          </p:nvSpPr>
          <p:spPr>
            <a:xfrm>
              <a:off x="3389356" y="2249675"/>
              <a:ext cx="73152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latin typeface="Cambria" panose="02040503050406030204" pitchFamily="18" charset="0"/>
                  <a:ea typeface="Cambria" panose="02040503050406030204" pitchFamily="18" charset="0"/>
                </a:rPr>
                <a:t>V</a:t>
              </a:r>
              <a:r>
                <a:rPr lang="nl-NL" sz="4000" dirty="0">
                  <a:solidFill>
                    <a:srgbClr val="002060"/>
                  </a:solidFill>
                  <a:effectLst/>
                  <a:latin typeface="Cambria" panose="02040503050406030204" pitchFamily="18" charset="0"/>
                  <a:ea typeface="Cambria" panose="02040503050406030204" pitchFamily="18" charset="0"/>
                </a:rPr>
                <a:t>ề nhà: sưu tầm một số câu ca dao, tục ngữ... về tình bạn.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D422046-042F-769C-35F3-F817F6304512}"/>
                </a:ext>
              </a:extLst>
            </p:cNvPr>
            <p:cNvSpPr txBox="1"/>
            <p:nvPr/>
          </p:nvSpPr>
          <p:spPr>
            <a:xfrm rot="21418363">
              <a:off x="2801531" y="1850812"/>
              <a:ext cx="7208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rgbClr val="3F3F3F"/>
                  </a:solidFill>
                  <a:effectLst/>
                  <a:uLnTx/>
                  <a:uFillTx/>
                  <a:latin typeface="SVN-Poky's" panose="020B0606040200020203" pitchFamily="34" charset="0"/>
                  <a:ea typeface="+mn-ea"/>
                  <a:cs typeface="+mn-cs"/>
                </a:rPr>
                <a:t>.</a:t>
              </a:r>
            </a:p>
          </p:txBody>
        </p:sp>
      </p:gr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358</Words>
  <Application>Microsoft Office PowerPoint</Application>
  <PresentationFormat>Widescreen</PresentationFormat>
  <Paragraphs>27</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等线</vt:lpstr>
      <vt:lpstr>Arial</vt:lpstr>
      <vt:lpstr>Calibri</vt:lpstr>
      <vt:lpstr>Cambria</vt:lpstr>
      <vt:lpstr>SVN-Poky's</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33</cp:revision>
  <dcterms:created xsi:type="dcterms:W3CDTF">2023-11-01T05:46:38Z</dcterms:created>
  <dcterms:modified xsi:type="dcterms:W3CDTF">2026-01-05T13:53:42Z</dcterms:modified>
</cp:coreProperties>
</file>