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53" r:id="rId3"/>
    <p:sldMasterId id="2147483765" r:id="rId4"/>
    <p:sldMasterId id="2147483772" r:id="rId5"/>
  </p:sldMasterIdLst>
  <p:notesMasterIdLst>
    <p:notesMasterId r:id="rId22"/>
  </p:notesMasterIdLst>
  <p:sldIdLst>
    <p:sldId id="293" r:id="rId6"/>
    <p:sldId id="305" r:id="rId7"/>
    <p:sldId id="391" r:id="rId8"/>
    <p:sldId id="287" r:id="rId9"/>
    <p:sldId id="438" r:id="rId10"/>
    <p:sldId id="441" r:id="rId11"/>
    <p:sldId id="295" r:id="rId12"/>
    <p:sldId id="306" r:id="rId13"/>
    <p:sldId id="432" r:id="rId14"/>
    <p:sldId id="433" r:id="rId15"/>
    <p:sldId id="434" r:id="rId16"/>
    <p:sldId id="435" r:id="rId17"/>
    <p:sldId id="437" r:id="rId18"/>
    <p:sldId id="436" r:id="rId19"/>
    <p:sldId id="439" r:id="rId20"/>
    <p:sldId id="44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9F849-2E30-4F6A-BBCB-7712ED38BD28}"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E6812-C3FA-4C34-8115-6EA8F1E86705}" type="slidenum">
              <a:rPr lang="en-US" smtClean="0"/>
              <a:t>‹#›</a:t>
            </a:fld>
            <a:endParaRPr lang="en-US"/>
          </a:p>
        </p:txBody>
      </p:sp>
    </p:spTree>
    <p:extLst>
      <p:ext uri="{BB962C8B-B14F-4D97-AF65-F5344CB8AC3E}">
        <p14:creationId xmlns:p14="http://schemas.microsoft.com/office/powerpoint/2010/main" val="368692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9</a:t>
            </a:fld>
            <a:endParaRPr lang="en-US"/>
          </a:p>
        </p:txBody>
      </p:sp>
    </p:spTree>
    <p:extLst>
      <p:ext uri="{BB962C8B-B14F-4D97-AF65-F5344CB8AC3E}">
        <p14:creationId xmlns:p14="http://schemas.microsoft.com/office/powerpoint/2010/main" val="120778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sv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svg"/><Relationship Id="rId7"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2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5.svg"/><Relationship Id="rId7"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svg"/><Relationship Id="rId7"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8.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0.svg"/><Relationship Id="rId7"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svg"/><Relationship Id="rId7" Type="http://schemas.openxmlformats.org/officeDocument/2006/relationships/image" Target="../media/image25.pn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9.png"/><Relationship Id="rId4" Type="http://schemas.openxmlformats.org/officeDocument/2006/relationships/image" Target="../media/image33.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0.svg"/><Relationship Id="rId7"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5.sv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37.svg"/><Relationship Id="rId10" Type="http://schemas.openxmlformats.org/officeDocument/2006/relationships/image" Target="../media/image11.png"/><Relationship Id="rId4" Type="http://schemas.openxmlformats.org/officeDocument/2006/relationships/image" Target="../media/image36.png"/><Relationship Id="rId9"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5.svg"/><Relationship Id="rId7"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36.png"/><Relationship Id="rId9"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7566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049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153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PPTMON slide">
    <p:bg>
      <p:bgPr>
        <a:solidFill>
          <a:srgbClr val="FFDEB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59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486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3955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283274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3783225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72964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1667141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3777797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322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964196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2398849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79082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286463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41981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79645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129453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028083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63727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499436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189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046662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04886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81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6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29/10/2025</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25602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29/10/2025</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259956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29/10/2025</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84474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29/10/2025</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71737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29/10/2025</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19043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29/10/2025</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50113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522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29/10/2025</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175832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29/10/2025</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613174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29/10/2025</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5652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29/10/2025</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596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29/10/2025</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7276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898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04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545592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84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2586557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560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2025/10/29</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144090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7D65-1F1C-C8BA-54C0-2079DBCAE8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554D88-DBC5-B9DD-A721-8ECF45C9317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F586CE3-5E8E-997A-E68C-A47D1E9DBD25}"/>
              </a:ext>
            </a:extLst>
          </p:cNvPr>
          <p:cNvSpPr>
            <a:spLocks noGrp="1"/>
          </p:cNvSpPr>
          <p:nvPr>
            <p:ph type="dt" sz="half" idx="10"/>
          </p:nvPr>
        </p:nvSpPr>
        <p:spPr/>
        <p:txBody>
          <a:bodyPr/>
          <a:lstStyle/>
          <a:p>
            <a:fld id="{79085349-B5CE-44C7-B0B2-29035AF09E6E}" type="datetimeFigureOut">
              <a:rPr lang="vi-VN" smtClean="0"/>
              <a:t>29/10/2025</a:t>
            </a:fld>
            <a:endParaRPr lang="vi-VN"/>
          </a:p>
        </p:txBody>
      </p:sp>
      <p:sp>
        <p:nvSpPr>
          <p:cNvPr id="5" name="Footer Placeholder 4">
            <a:extLst>
              <a:ext uri="{FF2B5EF4-FFF2-40B4-BE49-F238E27FC236}">
                <a16:creationId xmlns:a16="http://schemas.microsoft.com/office/drawing/2014/main" id="{0528FFFC-378D-1D08-289F-90E1CC26CE9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DF5C579-C950-38FC-B7CF-B9502750F536}"/>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3927643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2F1EF-F709-64F4-345D-1F7166E5FB8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2FAC914-D150-0601-E54F-9AE1C8C90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CF89EF-AC53-7149-D5EF-EBE6C7E6890F}"/>
              </a:ext>
            </a:extLst>
          </p:cNvPr>
          <p:cNvSpPr>
            <a:spLocks noGrp="1"/>
          </p:cNvSpPr>
          <p:nvPr>
            <p:ph type="dt" sz="half" idx="10"/>
          </p:nvPr>
        </p:nvSpPr>
        <p:spPr/>
        <p:txBody>
          <a:bodyPr/>
          <a:lstStyle/>
          <a:p>
            <a:fld id="{79085349-B5CE-44C7-B0B2-29035AF09E6E}" type="datetimeFigureOut">
              <a:rPr lang="vi-VN" smtClean="0"/>
              <a:t>29/10/2025</a:t>
            </a:fld>
            <a:endParaRPr lang="vi-VN"/>
          </a:p>
        </p:txBody>
      </p:sp>
      <p:sp>
        <p:nvSpPr>
          <p:cNvPr id="5" name="Footer Placeholder 4">
            <a:extLst>
              <a:ext uri="{FF2B5EF4-FFF2-40B4-BE49-F238E27FC236}">
                <a16:creationId xmlns:a16="http://schemas.microsoft.com/office/drawing/2014/main" id="{1155FB64-9B93-2580-A866-5B9D2C561BC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6EBC3A4-2B1C-5C6E-5791-9E3B5E28FE1D}"/>
              </a:ext>
            </a:extLst>
          </p:cNvPr>
          <p:cNvSpPr>
            <a:spLocks noGrp="1"/>
          </p:cNvSpPr>
          <p:nvPr>
            <p:ph type="sldNum" sz="quarter" idx="12"/>
          </p:nvPr>
        </p:nvSpPr>
        <p:spPr/>
        <p:txBody>
          <a:bodyPr/>
          <a:lstStyle/>
          <a:p>
            <a:fld id="{FD9A9C7D-F69F-44F5-B15A-B9B41B7DC19F}" type="slidenum">
              <a:rPr lang="vi-VN" smtClean="0"/>
              <a:t>‹#›</a:t>
            </a:fld>
            <a:endParaRPr lang="vi-VN"/>
          </a:p>
        </p:txBody>
      </p:sp>
      <p:pic>
        <p:nvPicPr>
          <p:cNvPr id="8" name="Picture 7" descr="A video game screen with a cartoon scene&#10;&#10;Description automatically generated with medium confidence">
            <a:extLst>
              <a:ext uri="{FF2B5EF4-FFF2-40B4-BE49-F238E27FC236}">
                <a16:creationId xmlns:a16="http://schemas.microsoft.com/office/drawing/2014/main" id="{D58BE6BA-AB77-AE94-8239-19CC3DBE6F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F8A98B56-5B9B-B467-1792-569FAB99AE75}"/>
              </a:ext>
            </a:extLst>
          </p:cNvPr>
          <p:cNvSpPr/>
          <p:nvPr userDrawn="1"/>
        </p:nvSpPr>
        <p:spPr>
          <a:xfrm>
            <a:off x="177801" y="249767"/>
            <a:ext cx="11616267" cy="6358467"/>
          </a:xfrm>
          <a:custGeom>
            <a:avLst/>
            <a:gdLst>
              <a:gd name="connsiteX0" fmla="*/ 1059766 w 11616267"/>
              <a:gd name="connsiteY0" fmla="*/ 0 h 6358467"/>
              <a:gd name="connsiteX1" fmla="*/ 1930677 w 11616267"/>
              <a:gd name="connsiteY1" fmla="*/ 0 h 6358467"/>
              <a:gd name="connsiteX2" fmla="*/ 2484894 w 11616267"/>
              <a:gd name="connsiteY2" fmla="*/ 0 h 6358467"/>
              <a:gd name="connsiteX3" fmla="*/ 2933545 w 11616267"/>
              <a:gd name="connsiteY3" fmla="*/ 0 h 6358467"/>
              <a:gd name="connsiteX4" fmla="*/ 3382196 w 11616267"/>
              <a:gd name="connsiteY4" fmla="*/ 0 h 6358467"/>
              <a:gd name="connsiteX5" fmla="*/ 4147543 w 11616267"/>
              <a:gd name="connsiteY5" fmla="*/ 0 h 6358467"/>
              <a:gd name="connsiteX6" fmla="*/ 4596194 w 11616267"/>
              <a:gd name="connsiteY6" fmla="*/ 0 h 6358467"/>
              <a:gd name="connsiteX7" fmla="*/ 4939280 w 11616267"/>
              <a:gd name="connsiteY7" fmla="*/ 0 h 6358467"/>
              <a:gd name="connsiteX8" fmla="*/ 5493496 w 11616267"/>
              <a:gd name="connsiteY8" fmla="*/ 0 h 6358467"/>
              <a:gd name="connsiteX9" fmla="*/ 6364408 w 11616267"/>
              <a:gd name="connsiteY9" fmla="*/ 0 h 6358467"/>
              <a:gd name="connsiteX10" fmla="*/ 7024189 w 11616267"/>
              <a:gd name="connsiteY10" fmla="*/ 0 h 6358467"/>
              <a:gd name="connsiteX11" fmla="*/ 7789535 w 11616267"/>
              <a:gd name="connsiteY11" fmla="*/ 0 h 6358467"/>
              <a:gd name="connsiteX12" fmla="*/ 8554882 w 11616267"/>
              <a:gd name="connsiteY12" fmla="*/ 0 h 6358467"/>
              <a:gd name="connsiteX13" fmla="*/ 9214663 w 11616267"/>
              <a:gd name="connsiteY13" fmla="*/ 0 h 6358467"/>
              <a:gd name="connsiteX14" fmla="*/ 9557749 w 11616267"/>
              <a:gd name="connsiteY14" fmla="*/ 0 h 6358467"/>
              <a:gd name="connsiteX15" fmla="*/ 10217531 w 11616267"/>
              <a:gd name="connsiteY15" fmla="*/ 0 h 6358467"/>
              <a:gd name="connsiteX16" fmla="*/ 10560617 w 11616267"/>
              <a:gd name="connsiteY16" fmla="*/ 0 h 6358467"/>
              <a:gd name="connsiteX17" fmla="*/ 11616267 w 11616267"/>
              <a:gd name="connsiteY17" fmla="*/ 0 h 6358467"/>
              <a:gd name="connsiteX18" fmla="*/ 11616267 w 11616267"/>
              <a:gd name="connsiteY18" fmla="*/ 0 h 6358467"/>
              <a:gd name="connsiteX19" fmla="*/ 11616267 w 11616267"/>
              <a:gd name="connsiteY19" fmla="*/ 768312 h 6358467"/>
              <a:gd name="connsiteX20" fmla="*/ 11616267 w 11616267"/>
              <a:gd name="connsiteY20" fmla="*/ 1271688 h 6358467"/>
              <a:gd name="connsiteX21" fmla="*/ 11616267 w 11616267"/>
              <a:gd name="connsiteY21" fmla="*/ 1775065 h 6358467"/>
              <a:gd name="connsiteX22" fmla="*/ 11616267 w 11616267"/>
              <a:gd name="connsiteY22" fmla="*/ 2331428 h 6358467"/>
              <a:gd name="connsiteX23" fmla="*/ 11616267 w 11616267"/>
              <a:gd name="connsiteY23" fmla="*/ 2993766 h 6358467"/>
              <a:gd name="connsiteX24" fmla="*/ 11616267 w 11616267"/>
              <a:gd name="connsiteY24" fmla="*/ 3603117 h 6358467"/>
              <a:gd name="connsiteX25" fmla="*/ 11616267 w 11616267"/>
              <a:gd name="connsiteY25" fmla="*/ 4212467 h 6358467"/>
              <a:gd name="connsiteX26" fmla="*/ 11616267 w 11616267"/>
              <a:gd name="connsiteY26" fmla="*/ 4715844 h 6358467"/>
              <a:gd name="connsiteX27" fmla="*/ 11616267 w 11616267"/>
              <a:gd name="connsiteY27" fmla="*/ 5298701 h 6358467"/>
              <a:gd name="connsiteX28" fmla="*/ 10556501 w 11616267"/>
              <a:gd name="connsiteY28" fmla="*/ 6358467 h 6358467"/>
              <a:gd name="connsiteX29" fmla="*/ 10002285 w 11616267"/>
              <a:gd name="connsiteY29" fmla="*/ 6358467 h 6358467"/>
              <a:gd name="connsiteX30" fmla="*/ 9131373 w 11616267"/>
              <a:gd name="connsiteY30" fmla="*/ 6358467 h 6358467"/>
              <a:gd name="connsiteX31" fmla="*/ 8260462 w 11616267"/>
              <a:gd name="connsiteY31" fmla="*/ 6358467 h 6358467"/>
              <a:gd name="connsiteX32" fmla="*/ 7389551 w 11616267"/>
              <a:gd name="connsiteY32" fmla="*/ 6358467 h 6358467"/>
              <a:gd name="connsiteX33" fmla="*/ 7046464 w 11616267"/>
              <a:gd name="connsiteY33" fmla="*/ 6358467 h 6358467"/>
              <a:gd name="connsiteX34" fmla="*/ 6175553 w 11616267"/>
              <a:gd name="connsiteY34" fmla="*/ 6358467 h 6358467"/>
              <a:gd name="connsiteX35" fmla="*/ 5410207 w 11616267"/>
              <a:gd name="connsiteY35" fmla="*/ 6358467 h 6358467"/>
              <a:gd name="connsiteX36" fmla="*/ 5067120 w 11616267"/>
              <a:gd name="connsiteY36" fmla="*/ 6358467 h 6358467"/>
              <a:gd name="connsiteX37" fmla="*/ 4618469 w 11616267"/>
              <a:gd name="connsiteY37" fmla="*/ 6358467 h 6358467"/>
              <a:gd name="connsiteX38" fmla="*/ 3853123 w 11616267"/>
              <a:gd name="connsiteY38" fmla="*/ 6358467 h 6358467"/>
              <a:gd name="connsiteX39" fmla="*/ 3087777 w 11616267"/>
              <a:gd name="connsiteY39" fmla="*/ 6358467 h 6358467"/>
              <a:gd name="connsiteX40" fmla="*/ 2639125 w 11616267"/>
              <a:gd name="connsiteY40" fmla="*/ 6358467 h 6358467"/>
              <a:gd name="connsiteX41" fmla="*/ 1979344 w 11616267"/>
              <a:gd name="connsiteY41" fmla="*/ 6358467 h 6358467"/>
              <a:gd name="connsiteX42" fmla="*/ 1530693 w 11616267"/>
              <a:gd name="connsiteY42" fmla="*/ 6358467 h 6358467"/>
              <a:gd name="connsiteX43" fmla="*/ 765346 w 11616267"/>
              <a:gd name="connsiteY43" fmla="*/ 6358467 h 6358467"/>
              <a:gd name="connsiteX44" fmla="*/ 0 w 11616267"/>
              <a:gd name="connsiteY44" fmla="*/ 6358467 h 6358467"/>
              <a:gd name="connsiteX45" fmla="*/ 0 w 11616267"/>
              <a:gd name="connsiteY45" fmla="*/ 6358467 h 6358467"/>
              <a:gd name="connsiteX46" fmla="*/ 0 w 11616267"/>
              <a:gd name="connsiteY46" fmla="*/ 5749116 h 6358467"/>
              <a:gd name="connsiteX47" fmla="*/ 0 w 11616267"/>
              <a:gd name="connsiteY47" fmla="*/ 5192753 h 6358467"/>
              <a:gd name="connsiteX48" fmla="*/ 0 w 11616267"/>
              <a:gd name="connsiteY48" fmla="*/ 4424441 h 6358467"/>
              <a:gd name="connsiteX49" fmla="*/ 0 w 11616267"/>
              <a:gd name="connsiteY49" fmla="*/ 3656129 h 6358467"/>
              <a:gd name="connsiteX50" fmla="*/ 0 w 11616267"/>
              <a:gd name="connsiteY50" fmla="*/ 3152753 h 6358467"/>
              <a:gd name="connsiteX51" fmla="*/ 0 w 11616267"/>
              <a:gd name="connsiteY51" fmla="*/ 2437428 h 6358467"/>
              <a:gd name="connsiteX52" fmla="*/ 0 w 11616267"/>
              <a:gd name="connsiteY52" fmla="*/ 1881065 h 6358467"/>
              <a:gd name="connsiteX53" fmla="*/ 0 w 11616267"/>
              <a:gd name="connsiteY53" fmla="*/ 1059766 h 6358467"/>
              <a:gd name="connsiteX54" fmla="*/ 1059766 w 11616267"/>
              <a:gd name="connsiteY54" fmla="*/ 0 h 635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16267" h="6358467" fill="none" extrusionOk="0">
                <a:moveTo>
                  <a:pt x="1059766" y="0"/>
                </a:moveTo>
                <a:cubicBezTo>
                  <a:pt x="1438940" y="-1426"/>
                  <a:pt x="1699940" y="-18091"/>
                  <a:pt x="1930677" y="0"/>
                </a:cubicBezTo>
                <a:cubicBezTo>
                  <a:pt x="2161414" y="18091"/>
                  <a:pt x="2283381" y="7387"/>
                  <a:pt x="2484894" y="0"/>
                </a:cubicBezTo>
                <a:cubicBezTo>
                  <a:pt x="2686407" y="-7387"/>
                  <a:pt x="2823671" y="-10394"/>
                  <a:pt x="2933545" y="0"/>
                </a:cubicBezTo>
                <a:cubicBezTo>
                  <a:pt x="3043419" y="10394"/>
                  <a:pt x="3187816" y="-7284"/>
                  <a:pt x="3382196" y="0"/>
                </a:cubicBezTo>
                <a:cubicBezTo>
                  <a:pt x="3576576" y="7284"/>
                  <a:pt x="3786911" y="30700"/>
                  <a:pt x="4147543" y="0"/>
                </a:cubicBezTo>
                <a:cubicBezTo>
                  <a:pt x="4508175" y="-30700"/>
                  <a:pt x="4503648" y="16517"/>
                  <a:pt x="4596194" y="0"/>
                </a:cubicBezTo>
                <a:cubicBezTo>
                  <a:pt x="4688740" y="-16517"/>
                  <a:pt x="4853548" y="-8126"/>
                  <a:pt x="4939280" y="0"/>
                </a:cubicBezTo>
                <a:cubicBezTo>
                  <a:pt x="5025012" y="8126"/>
                  <a:pt x="5332413" y="-19854"/>
                  <a:pt x="5493496" y="0"/>
                </a:cubicBezTo>
                <a:cubicBezTo>
                  <a:pt x="5654579" y="19854"/>
                  <a:pt x="6180422" y="-28968"/>
                  <a:pt x="6364408" y="0"/>
                </a:cubicBezTo>
                <a:cubicBezTo>
                  <a:pt x="6548394" y="28968"/>
                  <a:pt x="6730701" y="-2319"/>
                  <a:pt x="7024189" y="0"/>
                </a:cubicBezTo>
                <a:cubicBezTo>
                  <a:pt x="7317677" y="2319"/>
                  <a:pt x="7553878" y="4571"/>
                  <a:pt x="7789535" y="0"/>
                </a:cubicBezTo>
                <a:cubicBezTo>
                  <a:pt x="8025192" y="-4571"/>
                  <a:pt x="8341811" y="24893"/>
                  <a:pt x="8554882" y="0"/>
                </a:cubicBezTo>
                <a:cubicBezTo>
                  <a:pt x="8767953" y="-24893"/>
                  <a:pt x="8962524" y="17660"/>
                  <a:pt x="9214663" y="0"/>
                </a:cubicBezTo>
                <a:cubicBezTo>
                  <a:pt x="9466802" y="-17660"/>
                  <a:pt x="9395137" y="12520"/>
                  <a:pt x="9557749" y="0"/>
                </a:cubicBezTo>
                <a:cubicBezTo>
                  <a:pt x="9720361" y="-12520"/>
                  <a:pt x="9901982" y="26774"/>
                  <a:pt x="10217531" y="0"/>
                </a:cubicBezTo>
                <a:cubicBezTo>
                  <a:pt x="10533080" y="-26774"/>
                  <a:pt x="10423313" y="-4510"/>
                  <a:pt x="10560617" y="0"/>
                </a:cubicBezTo>
                <a:cubicBezTo>
                  <a:pt x="10697921" y="4510"/>
                  <a:pt x="11135643" y="-29970"/>
                  <a:pt x="11616267" y="0"/>
                </a:cubicBezTo>
                <a:lnTo>
                  <a:pt x="11616267" y="0"/>
                </a:lnTo>
                <a:cubicBezTo>
                  <a:pt x="11625815" y="175042"/>
                  <a:pt x="11626166" y="590483"/>
                  <a:pt x="11616267" y="768312"/>
                </a:cubicBezTo>
                <a:cubicBezTo>
                  <a:pt x="11606368" y="946141"/>
                  <a:pt x="11607582" y="1025061"/>
                  <a:pt x="11616267" y="1271688"/>
                </a:cubicBezTo>
                <a:cubicBezTo>
                  <a:pt x="11624952" y="1518315"/>
                  <a:pt x="11593254" y="1603734"/>
                  <a:pt x="11616267" y="1775065"/>
                </a:cubicBezTo>
                <a:cubicBezTo>
                  <a:pt x="11639280" y="1946396"/>
                  <a:pt x="11643777" y="2151455"/>
                  <a:pt x="11616267" y="2331428"/>
                </a:cubicBezTo>
                <a:cubicBezTo>
                  <a:pt x="11588757" y="2511401"/>
                  <a:pt x="11641981" y="2765237"/>
                  <a:pt x="11616267" y="2993766"/>
                </a:cubicBezTo>
                <a:cubicBezTo>
                  <a:pt x="11590553" y="3222295"/>
                  <a:pt x="11622646" y="3433485"/>
                  <a:pt x="11616267" y="3603117"/>
                </a:cubicBezTo>
                <a:cubicBezTo>
                  <a:pt x="11609888" y="3772749"/>
                  <a:pt x="11594298" y="4088909"/>
                  <a:pt x="11616267" y="4212467"/>
                </a:cubicBezTo>
                <a:cubicBezTo>
                  <a:pt x="11638237" y="4336025"/>
                  <a:pt x="11613827" y="4475946"/>
                  <a:pt x="11616267" y="4715844"/>
                </a:cubicBezTo>
                <a:cubicBezTo>
                  <a:pt x="11618707" y="4955742"/>
                  <a:pt x="11605661" y="5022768"/>
                  <a:pt x="11616267" y="5298701"/>
                </a:cubicBezTo>
                <a:cubicBezTo>
                  <a:pt x="11620294" y="5857718"/>
                  <a:pt x="11137218" y="6443525"/>
                  <a:pt x="10556501" y="6358467"/>
                </a:cubicBezTo>
                <a:cubicBezTo>
                  <a:pt x="10444083" y="6339191"/>
                  <a:pt x="10178074" y="6369059"/>
                  <a:pt x="10002285" y="6358467"/>
                </a:cubicBezTo>
                <a:cubicBezTo>
                  <a:pt x="9826496" y="6347875"/>
                  <a:pt x="9539940" y="6357470"/>
                  <a:pt x="9131373" y="6358467"/>
                </a:cubicBezTo>
                <a:cubicBezTo>
                  <a:pt x="8722806" y="6359464"/>
                  <a:pt x="8444373" y="6324775"/>
                  <a:pt x="8260462" y="6358467"/>
                </a:cubicBezTo>
                <a:cubicBezTo>
                  <a:pt x="8076551" y="6392159"/>
                  <a:pt x="7791878" y="6322501"/>
                  <a:pt x="7389551" y="6358467"/>
                </a:cubicBezTo>
                <a:cubicBezTo>
                  <a:pt x="6987224" y="6394433"/>
                  <a:pt x="7119382" y="6368815"/>
                  <a:pt x="7046464" y="6358467"/>
                </a:cubicBezTo>
                <a:cubicBezTo>
                  <a:pt x="6973546" y="6348119"/>
                  <a:pt x="6455818" y="6385177"/>
                  <a:pt x="6175553" y="6358467"/>
                </a:cubicBezTo>
                <a:cubicBezTo>
                  <a:pt x="5895288" y="6331757"/>
                  <a:pt x="5674539" y="6366890"/>
                  <a:pt x="5410207" y="6358467"/>
                </a:cubicBezTo>
                <a:cubicBezTo>
                  <a:pt x="5145875" y="6350044"/>
                  <a:pt x="5176359" y="6347311"/>
                  <a:pt x="5067120" y="6358467"/>
                </a:cubicBezTo>
                <a:cubicBezTo>
                  <a:pt x="4957881" y="6369623"/>
                  <a:pt x="4722479" y="6364380"/>
                  <a:pt x="4618469" y="6358467"/>
                </a:cubicBezTo>
                <a:cubicBezTo>
                  <a:pt x="4514459" y="6352554"/>
                  <a:pt x="4209652" y="6364500"/>
                  <a:pt x="3853123" y="6358467"/>
                </a:cubicBezTo>
                <a:cubicBezTo>
                  <a:pt x="3496594" y="6352434"/>
                  <a:pt x="3253515" y="6342338"/>
                  <a:pt x="3087777" y="6358467"/>
                </a:cubicBezTo>
                <a:cubicBezTo>
                  <a:pt x="2922039" y="6374596"/>
                  <a:pt x="2736148" y="6373678"/>
                  <a:pt x="2639125" y="6358467"/>
                </a:cubicBezTo>
                <a:cubicBezTo>
                  <a:pt x="2542102" y="6343256"/>
                  <a:pt x="2235806" y="6377185"/>
                  <a:pt x="1979344" y="6358467"/>
                </a:cubicBezTo>
                <a:cubicBezTo>
                  <a:pt x="1722882" y="6339749"/>
                  <a:pt x="1730048" y="6344355"/>
                  <a:pt x="1530693" y="6358467"/>
                </a:cubicBezTo>
                <a:cubicBezTo>
                  <a:pt x="1331338" y="6372579"/>
                  <a:pt x="958679" y="6352263"/>
                  <a:pt x="765346" y="6358467"/>
                </a:cubicBezTo>
                <a:cubicBezTo>
                  <a:pt x="572013" y="6364671"/>
                  <a:pt x="267171" y="6395154"/>
                  <a:pt x="0" y="6358467"/>
                </a:cubicBezTo>
                <a:lnTo>
                  <a:pt x="0" y="6358467"/>
                </a:lnTo>
                <a:cubicBezTo>
                  <a:pt x="-14720" y="6060584"/>
                  <a:pt x="2899" y="5940530"/>
                  <a:pt x="0" y="5749116"/>
                </a:cubicBezTo>
                <a:cubicBezTo>
                  <a:pt x="-2899" y="5557702"/>
                  <a:pt x="2851" y="5415246"/>
                  <a:pt x="0" y="5192753"/>
                </a:cubicBezTo>
                <a:cubicBezTo>
                  <a:pt x="-2851" y="4970260"/>
                  <a:pt x="4031" y="4691970"/>
                  <a:pt x="0" y="4424441"/>
                </a:cubicBezTo>
                <a:cubicBezTo>
                  <a:pt x="-4031" y="4156912"/>
                  <a:pt x="20049" y="3852685"/>
                  <a:pt x="0" y="3656129"/>
                </a:cubicBezTo>
                <a:cubicBezTo>
                  <a:pt x="-20049" y="3459573"/>
                  <a:pt x="-10227" y="3354775"/>
                  <a:pt x="0" y="3152753"/>
                </a:cubicBezTo>
                <a:cubicBezTo>
                  <a:pt x="10227" y="2950731"/>
                  <a:pt x="13111" y="2662196"/>
                  <a:pt x="0" y="2437428"/>
                </a:cubicBezTo>
                <a:cubicBezTo>
                  <a:pt x="-13111" y="2212660"/>
                  <a:pt x="13706" y="2048190"/>
                  <a:pt x="0" y="1881065"/>
                </a:cubicBezTo>
                <a:cubicBezTo>
                  <a:pt x="-13706" y="1713940"/>
                  <a:pt x="33909" y="1391647"/>
                  <a:pt x="0" y="1059766"/>
                </a:cubicBezTo>
                <a:cubicBezTo>
                  <a:pt x="-5817" y="492575"/>
                  <a:pt x="413709" y="-69681"/>
                  <a:pt x="1059766" y="0"/>
                </a:cubicBezTo>
                <a:close/>
              </a:path>
              <a:path w="11616267" h="6358467" stroke="0" extrusionOk="0">
                <a:moveTo>
                  <a:pt x="1059766" y="0"/>
                </a:moveTo>
                <a:cubicBezTo>
                  <a:pt x="1186156" y="-3518"/>
                  <a:pt x="1327983" y="14780"/>
                  <a:pt x="1402852" y="0"/>
                </a:cubicBezTo>
                <a:cubicBezTo>
                  <a:pt x="1477721" y="-14780"/>
                  <a:pt x="1651713" y="-12156"/>
                  <a:pt x="1851504" y="0"/>
                </a:cubicBezTo>
                <a:cubicBezTo>
                  <a:pt x="2051295" y="12156"/>
                  <a:pt x="2187580" y="13959"/>
                  <a:pt x="2300155" y="0"/>
                </a:cubicBezTo>
                <a:cubicBezTo>
                  <a:pt x="2412730" y="-13959"/>
                  <a:pt x="2683400" y="166"/>
                  <a:pt x="2854371" y="0"/>
                </a:cubicBezTo>
                <a:cubicBezTo>
                  <a:pt x="3025342" y="-166"/>
                  <a:pt x="3438162" y="17267"/>
                  <a:pt x="3725283" y="0"/>
                </a:cubicBezTo>
                <a:cubicBezTo>
                  <a:pt x="4012404" y="-17267"/>
                  <a:pt x="4179416" y="33094"/>
                  <a:pt x="4596194" y="0"/>
                </a:cubicBezTo>
                <a:cubicBezTo>
                  <a:pt x="5012972" y="-33094"/>
                  <a:pt x="5121145" y="24021"/>
                  <a:pt x="5255975" y="0"/>
                </a:cubicBezTo>
                <a:cubicBezTo>
                  <a:pt x="5390805" y="-24021"/>
                  <a:pt x="5511440" y="-16681"/>
                  <a:pt x="5599061" y="0"/>
                </a:cubicBezTo>
                <a:cubicBezTo>
                  <a:pt x="5686682" y="16681"/>
                  <a:pt x="5912036" y="-21216"/>
                  <a:pt x="6047713" y="0"/>
                </a:cubicBezTo>
                <a:cubicBezTo>
                  <a:pt x="6183390" y="21216"/>
                  <a:pt x="6240478" y="-7867"/>
                  <a:pt x="6390799" y="0"/>
                </a:cubicBezTo>
                <a:cubicBezTo>
                  <a:pt x="6541120" y="7867"/>
                  <a:pt x="6734869" y="8780"/>
                  <a:pt x="6839450" y="0"/>
                </a:cubicBezTo>
                <a:cubicBezTo>
                  <a:pt x="6944031" y="-8780"/>
                  <a:pt x="7525237" y="-30775"/>
                  <a:pt x="7710362" y="0"/>
                </a:cubicBezTo>
                <a:cubicBezTo>
                  <a:pt x="7895487" y="30775"/>
                  <a:pt x="7980462" y="-8095"/>
                  <a:pt x="8053448" y="0"/>
                </a:cubicBezTo>
                <a:cubicBezTo>
                  <a:pt x="8126434" y="8095"/>
                  <a:pt x="8343877" y="9051"/>
                  <a:pt x="8502099" y="0"/>
                </a:cubicBezTo>
                <a:cubicBezTo>
                  <a:pt x="8660321" y="-9051"/>
                  <a:pt x="8985422" y="-6064"/>
                  <a:pt x="9267446" y="0"/>
                </a:cubicBezTo>
                <a:cubicBezTo>
                  <a:pt x="9549470" y="6064"/>
                  <a:pt x="9741081" y="-9274"/>
                  <a:pt x="10032792" y="0"/>
                </a:cubicBezTo>
                <a:cubicBezTo>
                  <a:pt x="10324503" y="9274"/>
                  <a:pt x="10204816" y="9821"/>
                  <a:pt x="10375878" y="0"/>
                </a:cubicBezTo>
                <a:cubicBezTo>
                  <a:pt x="10546940" y="-9821"/>
                  <a:pt x="10860247" y="3956"/>
                  <a:pt x="11035659" y="0"/>
                </a:cubicBezTo>
                <a:cubicBezTo>
                  <a:pt x="11211071" y="-3956"/>
                  <a:pt x="11355109" y="-20448"/>
                  <a:pt x="11616267" y="0"/>
                </a:cubicBezTo>
                <a:lnTo>
                  <a:pt x="11616267" y="0"/>
                </a:lnTo>
                <a:cubicBezTo>
                  <a:pt x="11621362" y="262572"/>
                  <a:pt x="11591443" y="389280"/>
                  <a:pt x="11616267" y="662338"/>
                </a:cubicBezTo>
                <a:cubicBezTo>
                  <a:pt x="11641091" y="935396"/>
                  <a:pt x="11611093" y="1153835"/>
                  <a:pt x="11616267" y="1377662"/>
                </a:cubicBezTo>
                <a:cubicBezTo>
                  <a:pt x="11621441" y="1601489"/>
                  <a:pt x="11625364" y="1640305"/>
                  <a:pt x="11616267" y="1881039"/>
                </a:cubicBezTo>
                <a:cubicBezTo>
                  <a:pt x="11607170" y="2121773"/>
                  <a:pt x="11622452" y="2305524"/>
                  <a:pt x="11616267" y="2596363"/>
                </a:cubicBezTo>
                <a:cubicBezTo>
                  <a:pt x="11610082" y="2887202"/>
                  <a:pt x="11608471" y="3167218"/>
                  <a:pt x="11616267" y="3364675"/>
                </a:cubicBezTo>
                <a:cubicBezTo>
                  <a:pt x="11624063" y="3562132"/>
                  <a:pt x="11625565" y="3749283"/>
                  <a:pt x="11616267" y="3868052"/>
                </a:cubicBezTo>
                <a:cubicBezTo>
                  <a:pt x="11606969" y="3986821"/>
                  <a:pt x="11600037" y="4268692"/>
                  <a:pt x="11616267" y="4583376"/>
                </a:cubicBezTo>
                <a:cubicBezTo>
                  <a:pt x="11632497" y="4898060"/>
                  <a:pt x="11647537" y="5130326"/>
                  <a:pt x="11616267" y="5298701"/>
                </a:cubicBezTo>
                <a:cubicBezTo>
                  <a:pt x="11640516" y="5987283"/>
                  <a:pt x="11148873" y="6372606"/>
                  <a:pt x="10556501" y="6358467"/>
                </a:cubicBezTo>
                <a:cubicBezTo>
                  <a:pt x="10294788" y="6372496"/>
                  <a:pt x="10213562" y="6342913"/>
                  <a:pt x="9896720" y="6358467"/>
                </a:cubicBezTo>
                <a:cubicBezTo>
                  <a:pt x="9579878" y="6374021"/>
                  <a:pt x="9361335" y="6382073"/>
                  <a:pt x="9131373" y="6358467"/>
                </a:cubicBezTo>
                <a:cubicBezTo>
                  <a:pt x="8901411" y="6334861"/>
                  <a:pt x="8525861" y="6316096"/>
                  <a:pt x="8260462" y="6358467"/>
                </a:cubicBezTo>
                <a:cubicBezTo>
                  <a:pt x="7995063" y="6400838"/>
                  <a:pt x="7872730" y="6366040"/>
                  <a:pt x="7706246" y="6358467"/>
                </a:cubicBezTo>
                <a:cubicBezTo>
                  <a:pt x="7539762" y="6350894"/>
                  <a:pt x="7372245" y="6345569"/>
                  <a:pt x="7257594" y="6358467"/>
                </a:cubicBezTo>
                <a:cubicBezTo>
                  <a:pt x="7142943" y="6371365"/>
                  <a:pt x="6922429" y="6342519"/>
                  <a:pt x="6808943" y="6358467"/>
                </a:cubicBezTo>
                <a:cubicBezTo>
                  <a:pt x="6695457" y="6374415"/>
                  <a:pt x="6502122" y="6360323"/>
                  <a:pt x="6360292" y="6358467"/>
                </a:cubicBezTo>
                <a:cubicBezTo>
                  <a:pt x="6218462" y="6356611"/>
                  <a:pt x="5960996" y="6362060"/>
                  <a:pt x="5806076" y="6358467"/>
                </a:cubicBezTo>
                <a:cubicBezTo>
                  <a:pt x="5651156" y="6354874"/>
                  <a:pt x="5139294" y="6338445"/>
                  <a:pt x="4935164" y="6358467"/>
                </a:cubicBezTo>
                <a:cubicBezTo>
                  <a:pt x="4731034" y="6378489"/>
                  <a:pt x="4407892" y="6342708"/>
                  <a:pt x="4064253" y="6358467"/>
                </a:cubicBezTo>
                <a:cubicBezTo>
                  <a:pt x="3720614" y="6374226"/>
                  <a:pt x="3814969" y="6377981"/>
                  <a:pt x="3615602" y="6358467"/>
                </a:cubicBezTo>
                <a:cubicBezTo>
                  <a:pt x="3416235" y="6338953"/>
                  <a:pt x="3210693" y="6372068"/>
                  <a:pt x="3061385" y="6358467"/>
                </a:cubicBezTo>
                <a:cubicBezTo>
                  <a:pt x="2912077" y="6344866"/>
                  <a:pt x="2721426" y="6362366"/>
                  <a:pt x="2507169" y="6358467"/>
                </a:cubicBezTo>
                <a:cubicBezTo>
                  <a:pt x="2292912" y="6354568"/>
                  <a:pt x="1939975" y="6374036"/>
                  <a:pt x="1636258" y="6358467"/>
                </a:cubicBezTo>
                <a:cubicBezTo>
                  <a:pt x="1332541" y="6342898"/>
                  <a:pt x="1188113" y="6357028"/>
                  <a:pt x="765346" y="6358467"/>
                </a:cubicBezTo>
                <a:cubicBezTo>
                  <a:pt x="342579" y="6359906"/>
                  <a:pt x="228482" y="6371630"/>
                  <a:pt x="0" y="6358467"/>
                </a:cubicBezTo>
                <a:lnTo>
                  <a:pt x="0" y="6358467"/>
                </a:lnTo>
                <a:cubicBezTo>
                  <a:pt x="-10831" y="6203870"/>
                  <a:pt x="-7077" y="6089673"/>
                  <a:pt x="0" y="5855090"/>
                </a:cubicBezTo>
                <a:cubicBezTo>
                  <a:pt x="7077" y="5620507"/>
                  <a:pt x="26308" y="5538034"/>
                  <a:pt x="0" y="5245740"/>
                </a:cubicBezTo>
                <a:cubicBezTo>
                  <a:pt x="-26308" y="4953446"/>
                  <a:pt x="-11230" y="4986532"/>
                  <a:pt x="0" y="4742363"/>
                </a:cubicBezTo>
                <a:cubicBezTo>
                  <a:pt x="11230" y="4498194"/>
                  <a:pt x="5450" y="4210497"/>
                  <a:pt x="0" y="4027039"/>
                </a:cubicBezTo>
                <a:cubicBezTo>
                  <a:pt x="-5450" y="3843581"/>
                  <a:pt x="-18832" y="3660931"/>
                  <a:pt x="0" y="3417688"/>
                </a:cubicBezTo>
                <a:cubicBezTo>
                  <a:pt x="18832" y="3174445"/>
                  <a:pt x="-28869" y="2976093"/>
                  <a:pt x="0" y="2702363"/>
                </a:cubicBezTo>
                <a:cubicBezTo>
                  <a:pt x="28869" y="2428633"/>
                  <a:pt x="-23678" y="2345678"/>
                  <a:pt x="0" y="2093013"/>
                </a:cubicBezTo>
                <a:cubicBezTo>
                  <a:pt x="23678" y="1840348"/>
                  <a:pt x="-19551" y="1360645"/>
                  <a:pt x="0" y="1059766"/>
                </a:cubicBezTo>
                <a:cubicBezTo>
                  <a:pt x="109605" y="504990"/>
                  <a:pt x="401562" y="-48130"/>
                  <a:pt x="1059766" y="0"/>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362268093">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400"/>
          </a:p>
        </p:txBody>
      </p:sp>
      <p:pic>
        <p:nvPicPr>
          <p:cNvPr id="10" name="Picture 9" descr="A round pink circle with white text and a black background&#10;&#10;AI-generated content may be incorrect.">
            <a:extLst>
              <a:ext uri="{FF2B5EF4-FFF2-40B4-BE49-F238E27FC236}">
                <a16:creationId xmlns:a16="http://schemas.microsoft.com/office/drawing/2014/main" id="{CEB63EA5-06CE-10CC-9A81-1488D19EB487}"/>
              </a:ext>
            </a:extLst>
          </p:cNvPr>
          <p:cNvPicPr>
            <a:picLocks noChangeAspect="1"/>
          </p:cNvPicPr>
          <p:nvPr userDrawn="1"/>
        </p:nvPicPr>
        <p:blipFill>
          <a:blip r:embed="rId3"/>
          <a:stretch>
            <a:fillRect/>
          </a:stretch>
        </p:blipFill>
        <p:spPr>
          <a:xfrm>
            <a:off x="4841074" y="-2898507"/>
            <a:ext cx="1400940" cy="1400940"/>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349FC44B-2D1D-669C-524B-D4FFBEED5EAA}"/>
              </a:ext>
            </a:extLst>
          </p:cNvPr>
          <p:cNvPicPr>
            <a:picLocks noChangeAspect="1"/>
          </p:cNvPicPr>
          <p:nvPr userDrawn="1"/>
        </p:nvPicPr>
        <p:blipFill>
          <a:blip r:embed="rId3"/>
          <a:stretch>
            <a:fillRect/>
          </a:stretch>
        </p:blipFill>
        <p:spPr>
          <a:xfrm>
            <a:off x="5281341" y="7278426"/>
            <a:ext cx="1400940" cy="1400940"/>
          </a:xfrm>
          <a:prstGeom prst="rect">
            <a:avLst/>
          </a:prstGeom>
        </p:spPr>
      </p:pic>
    </p:spTree>
    <p:extLst>
      <p:ext uri="{BB962C8B-B14F-4D97-AF65-F5344CB8AC3E}">
        <p14:creationId xmlns:p14="http://schemas.microsoft.com/office/powerpoint/2010/main" val="2562128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B937-D30F-BAC1-A459-A2B5F7CFE82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8F67309-D181-2FE3-FF9A-30CB6B2DEB53}"/>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7EEC5E-8CDD-449D-152E-8B75092F2694}"/>
              </a:ext>
            </a:extLst>
          </p:cNvPr>
          <p:cNvSpPr>
            <a:spLocks noGrp="1"/>
          </p:cNvSpPr>
          <p:nvPr>
            <p:ph type="dt" sz="half" idx="10"/>
          </p:nvPr>
        </p:nvSpPr>
        <p:spPr/>
        <p:txBody>
          <a:bodyPr/>
          <a:lstStyle/>
          <a:p>
            <a:fld id="{79085349-B5CE-44C7-B0B2-29035AF09E6E}" type="datetimeFigureOut">
              <a:rPr lang="vi-VN" smtClean="0"/>
              <a:t>29/10/2025</a:t>
            </a:fld>
            <a:endParaRPr lang="vi-VN"/>
          </a:p>
        </p:txBody>
      </p:sp>
      <p:sp>
        <p:nvSpPr>
          <p:cNvPr id="5" name="Footer Placeholder 4">
            <a:extLst>
              <a:ext uri="{FF2B5EF4-FFF2-40B4-BE49-F238E27FC236}">
                <a16:creationId xmlns:a16="http://schemas.microsoft.com/office/drawing/2014/main" id="{2BB51FC9-AA12-D2C4-90FF-C482EB04A1C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91E2F49-BF5E-0B9E-1B97-DB14321A6B68}"/>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970151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1918-687A-E9E8-8AD9-292A516AE84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EC7A55F-1891-E045-3ADD-DB3A6B36C70B}"/>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1847312-E896-E299-9DA2-F36ED8921B2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0DED4A9-F4C8-6195-C820-5927C2A344FB}"/>
              </a:ext>
            </a:extLst>
          </p:cNvPr>
          <p:cNvSpPr>
            <a:spLocks noGrp="1"/>
          </p:cNvSpPr>
          <p:nvPr>
            <p:ph type="dt" sz="half" idx="10"/>
          </p:nvPr>
        </p:nvSpPr>
        <p:spPr/>
        <p:txBody>
          <a:bodyPr/>
          <a:lstStyle/>
          <a:p>
            <a:fld id="{79085349-B5CE-44C7-B0B2-29035AF09E6E}" type="datetimeFigureOut">
              <a:rPr lang="vi-VN" smtClean="0"/>
              <a:t>29/10/2025</a:t>
            </a:fld>
            <a:endParaRPr lang="vi-VN"/>
          </a:p>
        </p:txBody>
      </p:sp>
      <p:sp>
        <p:nvSpPr>
          <p:cNvPr id="6" name="Footer Placeholder 5">
            <a:extLst>
              <a:ext uri="{FF2B5EF4-FFF2-40B4-BE49-F238E27FC236}">
                <a16:creationId xmlns:a16="http://schemas.microsoft.com/office/drawing/2014/main" id="{E5D96391-2475-FD34-66B5-1A1B1E6F032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48A0366-5CE0-B0C3-E698-DD97B0287C84}"/>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819266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A4EA-23EF-3015-9E7D-68ACF10B597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DE97756-C3C2-6255-4901-9A0530958BC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55BBF1-5CE3-88B2-7FA9-466981401A8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2D7095D-5D17-5231-E6A0-2BA3887FBA7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52F094-AD85-0199-699D-70E76806F195}"/>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25B7EC2-87A1-C2B1-B055-FFB9698E5DA4}"/>
              </a:ext>
            </a:extLst>
          </p:cNvPr>
          <p:cNvSpPr>
            <a:spLocks noGrp="1"/>
          </p:cNvSpPr>
          <p:nvPr>
            <p:ph type="dt" sz="half" idx="10"/>
          </p:nvPr>
        </p:nvSpPr>
        <p:spPr/>
        <p:txBody>
          <a:bodyPr/>
          <a:lstStyle/>
          <a:p>
            <a:fld id="{79085349-B5CE-44C7-B0B2-29035AF09E6E}" type="datetimeFigureOut">
              <a:rPr lang="vi-VN" smtClean="0"/>
              <a:t>29/10/2025</a:t>
            </a:fld>
            <a:endParaRPr lang="vi-VN"/>
          </a:p>
        </p:txBody>
      </p:sp>
      <p:sp>
        <p:nvSpPr>
          <p:cNvPr id="8" name="Footer Placeholder 7">
            <a:extLst>
              <a:ext uri="{FF2B5EF4-FFF2-40B4-BE49-F238E27FC236}">
                <a16:creationId xmlns:a16="http://schemas.microsoft.com/office/drawing/2014/main" id="{2D757253-B038-0C71-7769-94EF6346B96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C2F1E41-C104-790F-A69D-D86C1AE17BA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52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D59D-E4E0-FECA-4B14-203C750815C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4F654E7-6AFB-B8A7-767D-2668FEC5EACA}"/>
              </a:ext>
            </a:extLst>
          </p:cNvPr>
          <p:cNvSpPr>
            <a:spLocks noGrp="1"/>
          </p:cNvSpPr>
          <p:nvPr>
            <p:ph type="dt" sz="half" idx="10"/>
          </p:nvPr>
        </p:nvSpPr>
        <p:spPr/>
        <p:txBody>
          <a:bodyPr/>
          <a:lstStyle/>
          <a:p>
            <a:fld id="{79085349-B5CE-44C7-B0B2-29035AF09E6E}" type="datetimeFigureOut">
              <a:rPr lang="vi-VN" smtClean="0"/>
              <a:t>29/10/2025</a:t>
            </a:fld>
            <a:endParaRPr lang="vi-VN"/>
          </a:p>
        </p:txBody>
      </p:sp>
      <p:sp>
        <p:nvSpPr>
          <p:cNvPr id="4" name="Footer Placeholder 3">
            <a:extLst>
              <a:ext uri="{FF2B5EF4-FFF2-40B4-BE49-F238E27FC236}">
                <a16:creationId xmlns:a16="http://schemas.microsoft.com/office/drawing/2014/main" id="{A881C2E4-32A5-3BAD-4638-54CA033B143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D6D6F3C-01D1-284E-3154-02D3F5151E7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031632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A1B0FF-20B8-417F-6400-455A38725308}"/>
              </a:ext>
            </a:extLst>
          </p:cNvPr>
          <p:cNvSpPr>
            <a:spLocks noGrp="1"/>
          </p:cNvSpPr>
          <p:nvPr>
            <p:ph type="dt" sz="half" idx="10"/>
          </p:nvPr>
        </p:nvSpPr>
        <p:spPr/>
        <p:txBody>
          <a:bodyPr/>
          <a:lstStyle/>
          <a:p>
            <a:fld id="{79085349-B5CE-44C7-B0B2-29035AF09E6E}" type="datetimeFigureOut">
              <a:rPr lang="vi-VN" smtClean="0"/>
              <a:t>29/10/2025</a:t>
            </a:fld>
            <a:endParaRPr lang="vi-VN"/>
          </a:p>
        </p:txBody>
      </p:sp>
      <p:sp>
        <p:nvSpPr>
          <p:cNvPr id="3" name="Footer Placeholder 2">
            <a:extLst>
              <a:ext uri="{FF2B5EF4-FFF2-40B4-BE49-F238E27FC236}">
                <a16:creationId xmlns:a16="http://schemas.microsoft.com/office/drawing/2014/main" id="{84B91BB8-096D-9BEB-2A32-8993F80E0AB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078450-E4D1-F177-447B-868E47A2F66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22609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EEED-8D34-40DF-A952-00AD9D1AA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D9FCF9D-DEA5-4256-D5E7-69AB64D334C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3773E54-6808-1F18-24EA-AB205429127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994D1-2605-A86E-CAF3-AF1F5F051A92}"/>
              </a:ext>
            </a:extLst>
          </p:cNvPr>
          <p:cNvSpPr>
            <a:spLocks noGrp="1"/>
          </p:cNvSpPr>
          <p:nvPr>
            <p:ph type="dt" sz="half" idx="10"/>
          </p:nvPr>
        </p:nvSpPr>
        <p:spPr/>
        <p:txBody>
          <a:bodyPr/>
          <a:lstStyle/>
          <a:p>
            <a:fld id="{79085349-B5CE-44C7-B0B2-29035AF09E6E}" type="datetimeFigureOut">
              <a:rPr lang="vi-VN" smtClean="0"/>
              <a:t>29/10/2025</a:t>
            </a:fld>
            <a:endParaRPr lang="vi-VN"/>
          </a:p>
        </p:txBody>
      </p:sp>
      <p:sp>
        <p:nvSpPr>
          <p:cNvPr id="6" name="Footer Placeholder 5">
            <a:extLst>
              <a:ext uri="{FF2B5EF4-FFF2-40B4-BE49-F238E27FC236}">
                <a16:creationId xmlns:a16="http://schemas.microsoft.com/office/drawing/2014/main" id="{7E9310C9-055C-D853-5543-490F6830C2E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523AE77-5D89-DDA6-99BB-35290258B897}"/>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99710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C2329-D9B8-C042-F3AA-6466193E8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6E99EA9-3CB6-7C61-0F0F-EBD3E7614348}"/>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a:extLst>
              <a:ext uri="{FF2B5EF4-FFF2-40B4-BE49-F238E27FC236}">
                <a16:creationId xmlns:a16="http://schemas.microsoft.com/office/drawing/2014/main" id="{3343837D-1D1E-FD63-FA35-1009BAACC0E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88FE8F-FD2D-5A7A-56B6-E14B21D2BBCA}"/>
              </a:ext>
            </a:extLst>
          </p:cNvPr>
          <p:cNvSpPr>
            <a:spLocks noGrp="1"/>
          </p:cNvSpPr>
          <p:nvPr>
            <p:ph type="dt" sz="half" idx="10"/>
          </p:nvPr>
        </p:nvSpPr>
        <p:spPr/>
        <p:txBody>
          <a:bodyPr/>
          <a:lstStyle/>
          <a:p>
            <a:fld id="{79085349-B5CE-44C7-B0B2-29035AF09E6E}" type="datetimeFigureOut">
              <a:rPr lang="vi-VN" smtClean="0"/>
              <a:t>29/10/2025</a:t>
            </a:fld>
            <a:endParaRPr lang="vi-VN"/>
          </a:p>
        </p:txBody>
      </p:sp>
      <p:sp>
        <p:nvSpPr>
          <p:cNvPr id="6" name="Footer Placeholder 5">
            <a:extLst>
              <a:ext uri="{FF2B5EF4-FFF2-40B4-BE49-F238E27FC236}">
                <a16:creationId xmlns:a16="http://schemas.microsoft.com/office/drawing/2014/main" id="{A00855EB-BD18-F3F9-322E-3CF6DD6D592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0B1E551-25A4-D232-EF60-8322B6976F5A}"/>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866492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2854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E139-D920-D122-816E-484B60C7B85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07A6237-CEAF-47C7-E52B-C30B17BA99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60CB57-112D-3E28-1552-53B19D115C01}"/>
              </a:ext>
            </a:extLst>
          </p:cNvPr>
          <p:cNvSpPr>
            <a:spLocks noGrp="1"/>
          </p:cNvSpPr>
          <p:nvPr>
            <p:ph type="dt" sz="half" idx="10"/>
          </p:nvPr>
        </p:nvSpPr>
        <p:spPr/>
        <p:txBody>
          <a:bodyPr/>
          <a:lstStyle/>
          <a:p>
            <a:fld id="{79085349-B5CE-44C7-B0B2-29035AF09E6E}" type="datetimeFigureOut">
              <a:rPr lang="vi-VN" smtClean="0"/>
              <a:t>29/10/2025</a:t>
            </a:fld>
            <a:endParaRPr lang="vi-VN"/>
          </a:p>
        </p:txBody>
      </p:sp>
      <p:sp>
        <p:nvSpPr>
          <p:cNvPr id="5" name="Footer Placeholder 4">
            <a:extLst>
              <a:ext uri="{FF2B5EF4-FFF2-40B4-BE49-F238E27FC236}">
                <a16:creationId xmlns:a16="http://schemas.microsoft.com/office/drawing/2014/main" id="{5AD6A698-116F-2D42-C3A1-61E88D84DF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7069D6C-B4B4-3D16-1C09-CB328E623DAA}"/>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408497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80267-E4E9-9778-7C3D-B3E21E223DCB}"/>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CC2716-4456-B8AD-8CE3-442C7DFCC5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DD89854-B9C6-B082-CBE2-BE06A35B2698}"/>
              </a:ext>
            </a:extLst>
          </p:cNvPr>
          <p:cNvSpPr>
            <a:spLocks noGrp="1"/>
          </p:cNvSpPr>
          <p:nvPr>
            <p:ph type="dt" sz="half" idx="10"/>
          </p:nvPr>
        </p:nvSpPr>
        <p:spPr/>
        <p:txBody>
          <a:bodyPr/>
          <a:lstStyle/>
          <a:p>
            <a:fld id="{79085349-B5CE-44C7-B0B2-29035AF09E6E}" type="datetimeFigureOut">
              <a:rPr lang="vi-VN" smtClean="0"/>
              <a:t>29/10/2025</a:t>
            </a:fld>
            <a:endParaRPr lang="vi-VN"/>
          </a:p>
        </p:txBody>
      </p:sp>
      <p:sp>
        <p:nvSpPr>
          <p:cNvPr id="5" name="Footer Placeholder 4">
            <a:extLst>
              <a:ext uri="{FF2B5EF4-FFF2-40B4-BE49-F238E27FC236}">
                <a16:creationId xmlns:a16="http://schemas.microsoft.com/office/drawing/2014/main" id="{F0751363-3FC8-AC32-AD13-802D7D0EE8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5223BC6-A710-8186-E830-0F3972B62847}"/>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163695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260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7860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06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53.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227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7" r:id="rId13"/>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4096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2852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35643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DEF754-EFE3-8E79-3B6D-6D45BEC7F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784014B-1DC4-C195-7A6B-A203691B515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B255C9-F1E7-0AA3-7680-F0C5E0F07F3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085349-B5CE-44C7-B0B2-29035AF09E6E}" type="datetimeFigureOut">
              <a:rPr lang="vi-VN" smtClean="0"/>
              <a:t>29/10/2025</a:t>
            </a:fld>
            <a:endParaRPr lang="vi-VN"/>
          </a:p>
        </p:txBody>
      </p:sp>
      <p:sp>
        <p:nvSpPr>
          <p:cNvPr id="5" name="Footer Placeholder 4">
            <a:extLst>
              <a:ext uri="{FF2B5EF4-FFF2-40B4-BE49-F238E27FC236}">
                <a16:creationId xmlns:a16="http://schemas.microsoft.com/office/drawing/2014/main" id="{45FFE5A6-DB38-A649-E558-EDDAB88B011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305EB085-AC42-F650-F953-122CCD3B905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9A9C7D-F69F-44F5-B15A-B9B41B7DC19F}" type="slidenum">
              <a:rPr lang="vi-VN" smtClean="0"/>
              <a:t>‹#›</a:t>
            </a:fld>
            <a:endParaRPr lang="vi-VN"/>
          </a:p>
        </p:txBody>
      </p:sp>
      <p:pic>
        <p:nvPicPr>
          <p:cNvPr id="9" name="Picture 8" descr="A round pink circle with white text and a black background&#10;&#10;AI-generated content may be incorrect.">
            <a:extLst>
              <a:ext uri="{FF2B5EF4-FFF2-40B4-BE49-F238E27FC236}">
                <a16:creationId xmlns:a16="http://schemas.microsoft.com/office/drawing/2014/main" id="{5DB0FCED-2F45-7B2F-558D-399156BD5E0D}"/>
              </a:ext>
            </a:extLst>
          </p:cNvPr>
          <p:cNvPicPr>
            <a:picLocks noChangeAspect="1"/>
          </p:cNvPicPr>
          <p:nvPr userDrawn="1"/>
        </p:nvPicPr>
        <p:blipFill>
          <a:blip r:embed="rId13"/>
          <a:stretch>
            <a:fillRect/>
          </a:stretch>
        </p:blipFill>
        <p:spPr>
          <a:xfrm>
            <a:off x="4841074" y="-2898507"/>
            <a:ext cx="1400940" cy="1400940"/>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8A7A5B97-B100-D414-CFEA-2A469AAD0EBD}"/>
              </a:ext>
            </a:extLst>
          </p:cNvPr>
          <p:cNvPicPr>
            <a:picLocks noChangeAspect="1"/>
          </p:cNvPicPr>
          <p:nvPr userDrawn="1"/>
        </p:nvPicPr>
        <p:blipFill>
          <a:blip r:embed="rId13"/>
          <a:stretch>
            <a:fillRect/>
          </a:stretch>
        </p:blipFill>
        <p:spPr>
          <a:xfrm>
            <a:off x="5281341" y="7278426"/>
            <a:ext cx="1400940" cy="1400940"/>
          </a:xfrm>
          <a:prstGeom prst="rect">
            <a:avLst/>
          </a:prstGeom>
        </p:spPr>
      </p:pic>
    </p:spTree>
    <p:extLst>
      <p:ext uri="{BB962C8B-B14F-4D97-AF65-F5344CB8AC3E}">
        <p14:creationId xmlns:p14="http://schemas.microsoft.com/office/powerpoint/2010/main" val="40481555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57.png"/><Relationship Id="rId9" Type="http://schemas.openxmlformats.org/officeDocument/2006/relationships/image" Target="../media/image60.png"/></Relationships>
</file>

<file path=ppt/slides/_rels/slide1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0.png"/><Relationship Id="rId7" Type="http://schemas.openxmlformats.org/officeDocument/2006/relationships/image" Target="../media/image76.svg"/><Relationship Id="rId2" Type="http://schemas.openxmlformats.org/officeDocument/2006/relationships/image" Target="../media/image49.png"/><Relationship Id="rId1" Type="http://schemas.openxmlformats.org/officeDocument/2006/relationships/slideLayout" Target="../slideLayouts/slideLayout50.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48.png"/><Relationship Id="rId9" Type="http://schemas.openxmlformats.org/officeDocument/2006/relationships/image" Target="../media/image78.png"/></Relationships>
</file>

<file path=ppt/slides/_rels/slide1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0.png"/><Relationship Id="rId7" Type="http://schemas.openxmlformats.org/officeDocument/2006/relationships/image" Target="../media/image76.svg"/><Relationship Id="rId2" Type="http://schemas.openxmlformats.org/officeDocument/2006/relationships/image" Target="../media/image49.png"/><Relationship Id="rId1" Type="http://schemas.openxmlformats.org/officeDocument/2006/relationships/slideLayout" Target="../slideLayouts/slideLayout50.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48.png"/><Relationship Id="rId9" Type="http://schemas.openxmlformats.org/officeDocument/2006/relationships/image" Target="../media/image78.png"/></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7.svg"/><Relationship Id="rId7" Type="http://schemas.openxmlformats.org/officeDocument/2006/relationships/image" Target="../media/image79.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30.svg"/><Relationship Id="rId10" Type="http://schemas.openxmlformats.org/officeDocument/2006/relationships/image" Target="../media/image82.png"/><Relationship Id="rId4" Type="http://schemas.openxmlformats.org/officeDocument/2006/relationships/image" Target="../media/image29.png"/><Relationship Id="rId9"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79.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7.svg"/><Relationship Id="rId7" Type="http://schemas.openxmlformats.org/officeDocument/2006/relationships/image" Target="../media/image80.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6.png"/><Relationship Id="rId7" Type="http://schemas.openxmlformats.org/officeDocument/2006/relationships/image" Target="../media/image67.sv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26.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57.png"/><Relationship Id="rId9"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1.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6.png"/><Relationship Id="rId7" Type="http://schemas.openxmlformats.org/officeDocument/2006/relationships/image" Target="../media/image67.sv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68.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57.png"/><Relationship Id="rId9"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72.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73.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49.png"/><Relationship Id="rId7"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image" Target="../media/image74.gif"/><Relationship Id="rId5" Type="http://schemas.openxmlformats.org/officeDocument/2006/relationships/image" Target="../media/image48.png"/><Relationship Id="rId10" Type="http://schemas.openxmlformats.org/officeDocument/2006/relationships/image" Target="../media/image78.png"/><Relationship Id="rId4" Type="http://schemas.openxmlformats.org/officeDocument/2006/relationships/image" Target="../media/image50.png"/><Relationship Id="rId9"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een and red text with white border&#10;&#10;AI-generated content may be incorrect.">
            <a:extLst>
              <a:ext uri="{FF2B5EF4-FFF2-40B4-BE49-F238E27FC236}">
                <a16:creationId xmlns:a16="http://schemas.microsoft.com/office/drawing/2014/main" id="{36A453E0-ABBA-9CD2-D154-3483BB159E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6348" y="876219"/>
            <a:ext cx="8344942" cy="2403406"/>
          </a:xfrm>
          <a:prstGeom prst="rect">
            <a:avLst/>
          </a:prstGeom>
        </p:spPr>
      </p:pic>
    </p:spTree>
    <p:extLst>
      <p:ext uri="{BB962C8B-B14F-4D97-AF65-F5344CB8AC3E}">
        <p14:creationId xmlns:p14="http://schemas.microsoft.com/office/powerpoint/2010/main" val="40343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a:sym typeface="Arial"/>
                </a:rPr>
                <a:t>b. Phần chuẩn bị gồm những nội dung nào?</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2886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mbria" panose="02040503050406030204" pitchFamily="18" charset="0"/>
                <a:ea typeface="Cambria" panose="02040503050406030204" pitchFamily="18" charset="0"/>
                <a:cs typeface="Calibri" panose="020F0502020204030204" pitchFamily="34" charset="0"/>
                <a:sym typeface="Arial"/>
              </a:rPr>
              <a:t>Phần chuẩn bị yêu cầu phải có vật liệu, dụng cụ để làm đồ chơi, gồm: một chiếc lá, hai sợi dây cước nhỏ, kéo (hoặc tay).</a:t>
            </a:r>
            <a:endParaRPr kumimoji="0" lang="vi-VN" sz="3200" b="1" i="0" u="none" strike="noStrike" kern="1200" cap="none" spc="0" normalizeH="0" baseline="0" noProof="0" dirty="0">
              <a:ln w="0"/>
              <a:solidFill>
                <a:srgbClr val="F79646">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417284" y="2166854"/>
            <a:ext cx="4686344" cy="2915509"/>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2053867"/>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74299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a:sym typeface="Arial"/>
                </a:rPr>
                <a:t>c. Phần hướng dẫn thực hiện gồm mấy bước? Nêu nội dung của mỗi bước.</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59227" y="2757772"/>
            <a:ext cx="5575969" cy="3857466"/>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mbria" panose="02040503050406030204" pitchFamily="18" charset="0"/>
                <a:ea typeface="Cambria" panose="02040503050406030204" pitchFamily="18" charset="0"/>
                <a:cs typeface="Calibri" panose="020F0502020204030204" pitchFamily="34" charset="0"/>
                <a:sym typeface="Arial"/>
              </a:rPr>
              <a:t>Bước 1: Dùng kéo cắt (hoặc dùng tay xé) hai đường chéo theo gân lá để tạo thành hai chiếc sừng.</a:t>
            </a:r>
          </a:p>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mbria" panose="02040503050406030204" pitchFamily="18" charset="0"/>
                <a:ea typeface="Cambria" panose="02040503050406030204" pitchFamily="18" charset="0"/>
                <a:cs typeface="Calibri" panose="020F0502020204030204" pitchFamily="34" charset="0"/>
                <a:sym typeface="Arial"/>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endParaRPr kumimoji="0" lang="vi-VN" sz="2400" b="1" i="0" u="none" strike="noStrike" kern="1200" cap="none" spc="0" normalizeH="0" baseline="0" noProof="0" dirty="0">
              <a:ln w="0"/>
              <a:solidFill>
                <a:srgbClr val="F79646">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342855" y="3783003"/>
            <a:ext cx="5547581" cy="3978764"/>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2731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animEffect transition="in" filter="wipe(left)">
                                      <p:cBhvr>
                                        <p:cTn id="17" dur="500"/>
                                        <p:tgtEl>
                                          <p:spTgt spid="4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Cambria" panose="02040503050406030204" pitchFamily="18" charset="0"/>
                <a:ea typeface="Cambria" panose="02040503050406030204" pitchFamily="18" charset="0"/>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2. </a:t>
              </a:r>
              <a:r>
                <a:rPr lang="vi-VN"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Trao đổi những điểm cần lưu ý khi viết bài hướng dẫn thực hiện một công việc.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3B2C9B67-2112-4599-B518-3AA555F9ACC8}"/>
              </a:ext>
            </a:extLst>
          </p:cNvPr>
          <p:cNvPicPr>
            <a:picLocks noChangeAspect="1"/>
          </p:cNvPicPr>
          <p:nvPr/>
        </p:nvPicPr>
        <p:blipFill>
          <a:blip r:embed="rId7"/>
          <a:stretch>
            <a:fillRect/>
          </a:stretch>
        </p:blipFill>
        <p:spPr>
          <a:xfrm>
            <a:off x="885714" y="2438179"/>
            <a:ext cx="2916309" cy="783486"/>
          </a:xfrm>
          <a:prstGeom prst="rect">
            <a:avLst/>
          </a:prstGeom>
        </p:spPr>
      </p:pic>
      <p:pic>
        <p:nvPicPr>
          <p:cNvPr id="10" name="Picture 9">
            <a:extLst>
              <a:ext uri="{FF2B5EF4-FFF2-40B4-BE49-F238E27FC236}">
                <a16:creationId xmlns:a16="http://schemas.microsoft.com/office/drawing/2014/main" id="{1424C455-3824-64F1-B9AC-41EE9CF1C77B}"/>
              </a:ext>
            </a:extLst>
          </p:cNvPr>
          <p:cNvPicPr>
            <a:picLocks noChangeAspect="1"/>
          </p:cNvPicPr>
          <p:nvPr/>
        </p:nvPicPr>
        <p:blipFill>
          <a:blip r:embed="rId8"/>
          <a:stretch>
            <a:fillRect/>
          </a:stretch>
        </p:blipFill>
        <p:spPr>
          <a:xfrm>
            <a:off x="4431893" y="2472290"/>
            <a:ext cx="3112974" cy="855699"/>
          </a:xfrm>
          <a:prstGeom prst="rect">
            <a:avLst/>
          </a:prstGeom>
        </p:spPr>
      </p:pic>
      <p:pic>
        <p:nvPicPr>
          <p:cNvPr id="17" name="Picture 16">
            <a:extLst>
              <a:ext uri="{FF2B5EF4-FFF2-40B4-BE49-F238E27FC236}">
                <a16:creationId xmlns:a16="http://schemas.microsoft.com/office/drawing/2014/main" id="{C1788CA3-06A4-7D21-06D2-C26620D49F79}"/>
              </a:ext>
            </a:extLst>
          </p:cNvPr>
          <p:cNvPicPr>
            <a:picLocks noChangeAspect="1"/>
          </p:cNvPicPr>
          <p:nvPr/>
        </p:nvPicPr>
        <p:blipFill>
          <a:blip r:embed="rId9"/>
          <a:stretch>
            <a:fillRect/>
          </a:stretch>
        </p:blipFill>
        <p:spPr>
          <a:xfrm>
            <a:off x="7896557" y="2435631"/>
            <a:ext cx="4053748" cy="839197"/>
          </a:xfrm>
          <a:prstGeom prst="rect">
            <a:avLst/>
          </a:prstGeom>
        </p:spPr>
      </p:pic>
      <p:grpSp>
        <p:nvGrpSpPr>
          <p:cNvPr id="18" name="Group 17">
            <a:extLst>
              <a:ext uri="{FF2B5EF4-FFF2-40B4-BE49-F238E27FC236}">
                <a16:creationId xmlns:a16="http://schemas.microsoft.com/office/drawing/2014/main" id="{C8FA3C0F-D3D4-742A-A9A9-7B73C95BF515}"/>
              </a:ext>
            </a:extLst>
          </p:cNvPr>
          <p:cNvGrpSpPr/>
          <p:nvPr/>
        </p:nvGrpSpPr>
        <p:grpSpPr>
          <a:xfrm>
            <a:off x="2999959" y="3457132"/>
            <a:ext cx="5619501" cy="2590800"/>
            <a:chOff x="5875675" y="3566239"/>
            <a:chExt cx="6238626" cy="2834561"/>
          </a:xfrm>
        </p:grpSpPr>
        <p:pic>
          <p:nvPicPr>
            <p:cNvPr id="20" name="Picture 318">
              <a:extLst>
                <a:ext uri="{FF2B5EF4-FFF2-40B4-BE49-F238E27FC236}">
                  <a16:creationId xmlns:a16="http://schemas.microsoft.com/office/drawing/2014/main" id="{565C4E1D-4701-AC46-FC09-F4C05A67CF68}"/>
                </a:ext>
              </a:extLst>
            </p:cNvPr>
            <p:cNvPicPr>
              <a:picLocks noChangeAspect="1"/>
            </p:cNvPicPr>
            <p:nvPr/>
          </p:nvPicPr>
          <p:blipFill>
            <a:blip r:embed="rId10"/>
            <a:stretch>
              <a:fillRect/>
            </a:stretch>
          </p:blipFill>
          <p:spPr>
            <a:xfrm>
              <a:off x="5875675" y="3566239"/>
              <a:ext cx="6238626" cy="2834561"/>
            </a:xfrm>
            <a:prstGeom prst="rect">
              <a:avLst/>
            </a:prstGeom>
          </p:spPr>
        </p:pic>
        <p:sp>
          <p:nvSpPr>
            <p:cNvPr id="22" name="TextBox 21">
              <a:extLst>
                <a:ext uri="{FF2B5EF4-FFF2-40B4-BE49-F238E27FC236}">
                  <a16:creationId xmlns:a16="http://schemas.microsoft.com/office/drawing/2014/main" id="{BF25A272-7132-FEC2-B5F5-98E96B0FF535}"/>
                </a:ext>
              </a:extLst>
            </p:cNvPr>
            <p:cNvSpPr txBox="1"/>
            <p:nvPr/>
          </p:nvSpPr>
          <p:spPr>
            <a:xfrm>
              <a:off x="7265614" y="5829300"/>
              <a:ext cx="2935661" cy="538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77916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2C9B67-2112-4599-B518-3AA555F9ACC8}"/>
              </a:ext>
            </a:extLst>
          </p:cNvPr>
          <p:cNvPicPr>
            <a:picLocks noChangeAspect="1"/>
          </p:cNvPicPr>
          <p:nvPr/>
        </p:nvPicPr>
        <p:blipFill>
          <a:blip r:embed="rId7"/>
          <a:stretch>
            <a:fillRect/>
          </a:stretch>
        </p:blipFill>
        <p:spPr>
          <a:xfrm>
            <a:off x="556107" y="2307265"/>
            <a:ext cx="2059502" cy="935666"/>
          </a:xfrm>
          <a:prstGeom prst="rect">
            <a:avLst/>
          </a:prstGeom>
        </p:spPr>
      </p:pic>
      <p:grpSp>
        <p:nvGrpSpPr>
          <p:cNvPr id="2" name="Nhóm 25">
            <a:extLst>
              <a:ext uri="{FF2B5EF4-FFF2-40B4-BE49-F238E27FC236}">
                <a16:creationId xmlns:a16="http://schemas.microsoft.com/office/drawing/2014/main" id="{22AE1627-1CC8-7598-E796-DD14005D001B}"/>
              </a:ext>
            </a:extLst>
          </p:cNvPr>
          <p:cNvGrpSpPr/>
          <p:nvPr/>
        </p:nvGrpSpPr>
        <p:grpSpPr>
          <a:xfrm>
            <a:off x="2683371" y="659401"/>
            <a:ext cx="3090108" cy="1499414"/>
            <a:chOff x="11988553" y="2551351"/>
            <a:chExt cx="5533253" cy="1694573"/>
          </a:xfrm>
        </p:grpSpPr>
        <p:sp>
          <p:nvSpPr>
            <p:cNvPr id="5" name="Hình chữ nhật: Góc Tròn 26">
              <a:extLst>
                <a:ext uri="{FF2B5EF4-FFF2-40B4-BE49-F238E27FC236}">
                  <a16:creationId xmlns:a16="http://schemas.microsoft.com/office/drawing/2014/main" id="{D452098E-6C08-2A64-F296-82553C9BE32A}"/>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2933"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27">
              <a:extLst>
                <a:ext uri="{FF2B5EF4-FFF2-40B4-BE49-F238E27FC236}">
                  <a16:creationId xmlns:a16="http://schemas.microsoft.com/office/drawing/2014/main" id="{1BCDF7D2-D23D-F1BA-A759-7D02BA609531}"/>
                </a:ext>
              </a:extLst>
            </p:cNvPr>
            <p:cNvSpPr/>
            <p:nvPr/>
          </p:nvSpPr>
          <p:spPr>
            <a:xfrm>
              <a:off x="12030953" y="2849025"/>
              <a:ext cx="5490853"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Chuẩn bị</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grpSp>
        <p:nvGrpSpPr>
          <p:cNvPr id="19" name="Nhóm 31">
            <a:extLst>
              <a:ext uri="{FF2B5EF4-FFF2-40B4-BE49-F238E27FC236}">
                <a16:creationId xmlns:a16="http://schemas.microsoft.com/office/drawing/2014/main" id="{C4B6C4CB-A05A-74E1-E65B-84DCAAC63109}"/>
              </a:ext>
            </a:extLst>
          </p:cNvPr>
          <p:cNvGrpSpPr/>
          <p:nvPr/>
        </p:nvGrpSpPr>
        <p:grpSpPr>
          <a:xfrm>
            <a:off x="2736241" y="3924526"/>
            <a:ext cx="7098874" cy="1499414"/>
            <a:chOff x="11072435" y="6217421"/>
            <a:chExt cx="6571680" cy="1694573"/>
          </a:xfrm>
        </p:grpSpPr>
        <p:sp>
          <p:nvSpPr>
            <p:cNvPr id="21" name="Hình chữ nhật: Góc Tròn 32">
              <a:extLst>
                <a:ext uri="{FF2B5EF4-FFF2-40B4-BE49-F238E27FC236}">
                  <a16:creationId xmlns:a16="http://schemas.microsoft.com/office/drawing/2014/main" id="{65E8EEDE-A7AD-47C6-6608-5717F1017332}"/>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Hình chữ nhật 33">
              <a:extLst>
                <a:ext uri="{FF2B5EF4-FFF2-40B4-BE49-F238E27FC236}">
                  <a16:creationId xmlns:a16="http://schemas.microsoft.com/office/drawing/2014/main" id="{6093F26A-0CF9-5BDF-E329-1CFA03F1222D}"/>
                </a:ext>
              </a:extLst>
            </p:cNvPr>
            <p:cNvSpPr/>
            <p:nvPr/>
          </p:nvSpPr>
          <p:spPr>
            <a:xfrm>
              <a:off x="11237143" y="6546761"/>
              <a:ext cx="6406972"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a:t>
              </a: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ác bước thực hiện.</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sp>
        <p:nvSpPr>
          <p:cNvPr id="24" name="Hình tự do: Hình 41">
            <a:extLst>
              <a:ext uri="{FF2B5EF4-FFF2-40B4-BE49-F238E27FC236}">
                <a16:creationId xmlns:a16="http://schemas.microsoft.com/office/drawing/2014/main" id="{89E5CF85-0C2A-446F-C81B-BC5A1EB27709}"/>
              </a:ext>
            </a:extLst>
          </p:cNvPr>
          <p:cNvSpPr/>
          <p:nvPr/>
        </p:nvSpPr>
        <p:spPr>
          <a:xfrm>
            <a:off x="1916293" y="1308576"/>
            <a:ext cx="760295" cy="1096899"/>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Hình tự do: Hình 46">
            <a:extLst>
              <a:ext uri="{FF2B5EF4-FFF2-40B4-BE49-F238E27FC236}">
                <a16:creationId xmlns:a16="http://schemas.microsoft.com/office/drawing/2014/main" id="{A97208D0-FB07-ADBA-D1B6-87EB35C4AF54}"/>
              </a:ext>
            </a:extLst>
          </p:cNvPr>
          <p:cNvSpPr/>
          <p:nvPr/>
        </p:nvSpPr>
        <p:spPr>
          <a:xfrm>
            <a:off x="1830887" y="3157580"/>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3946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7" name="Picture 26">
            <a:extLst>
              <a:ext uri="{FF2B5EF4-FFF2-40B4-BE49-F238E27FC236}">
                <a16:creationId xmlns:a16="http://schemas.microsoft.com/office/drawing/2014/main" id="{B79B5BE2-D116-0D75-E2BE-E98B47818CF7}"/>
              </a:ext>
            </a:extLst>
          </p:cNvPr>
          <p:cNvPicPr>
            <a:picLocks noChangeAspect="1"/>
          </p:cNvPicPr>
          <p:nvPr/>
        </p:nvPicPr>
        <p:blipFill>
          <a:blip r:embed="rId7"/>
          <a:stretch>
            <a:fillRect/>
          </a:stretch>
        </p:blipFill>
        <p:spPr>
          <a:xfrm>
            <a:off x="551009" y="1207015"/>
            <a:ext cx="3112974" cy="855699"/>
          </a:xfrm>
          <a:prstGeom prst="rect">
            <a:avLst/>
          </a:prstGeom>
        </p:spPr>
      </p:pic>
      <p:grpSp>
        <p:nvGrpSpPr>
          <p:cNvPr id="28" name="Nhóm 28">
            <a:extLst>
              <a:ext uri="{FF2B5EF4-FFF2-40B4-BE49-F238E27FC236}">
                <a16:creationId xmlns:a16="http://schemas.microsoft.com/office/drawing/2014/main" id="{0319C4D1-0454-BE47-7705-33FA9187F437}"/>
              </a:ext>
            </a:extLst>
          </p:cNvPr>
          <p:cNvGrpSpPr/>
          <p:nvPr/>
        </p:nvGrpSpPr>
        <p:grpSpPr>
          <a:xfrm>
            <a:off x="3911661" y="971086"/>
            <a:ext cx="7326954" cy="1499414"/>
            <a:chOff x="11072435" y="4357595"/>
            <a:chExt cx="6226676" cy="1694573"/>
          </a:xfrm>
        </p:grpSpPr>
        <p:sp>
          <p:nvSpPr>
            <p:cNvPr id="29" name="Hình chữ nhật: Góc Tròn 29">
              <a:extLst>
                <a:ext uri="{FF2B5EF4-FFF2-40B4-BE49-F238E27FC236}">
                  <a16:creationId xmlns:a16="http://schemas.microsoft.com/office/drawing/2014/main" id="{22F55507-6D44-D82B-18B3-4519D485D757}"/>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0" name="Hình chữ nhật 30">
              <a:extLst>
                <a:ext uri="{FF2B5EF4-FFF2-40B4-BE49-F238E27FC236}">
                  <a16:creationId xmlns:a16="http://schemas.microsoft.com/office/drawing/2014/main" id="{05414FAF-D988-0910-7D98-08A0736D387A}"/>
                </a:ext>
              </a:extLst>
            </p:cNvPr>
            <p:cNvSpPr/>
            <p:nvPr/>
          </p:nvSpPr>
          <p:spPr>
            <a:xfrm>
              <a:off x="11090157" y="4481921"/>
              <a:ext cx="6199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Trật tự các bước thực hiện được trình bày rõ ràng, cân đối.</a:t>
              </a:r>
              <a:endParaRPr lang="vi-VN" sz="3600" kern="1200" dirty="0">
                <a:ln w="0"/>
                <a:solidFill>
                  <a:prstClr val="black"/>
                </a:solidFill>
                <a:ea typeface="+mn-ea"/>
                <a:cs typeface="+mn-cs"/>
              </a:endParaRPr>
            </a:p>
          </p:txBody>
        </p:sp>
      </p:grpSp>
      <p:cxnSp>
        <p:nvCxnSpPr>
          <p:cNvPr id="31" name="Đường nối Thẳng 43">
            <a:extLst>
              <a:ext uri="{FF2B5EF4-FFF2-40B4-BE49-F238E27FC236}">
                <a16:creationId xmlns:a16="http://schemas.microsoft.com/office/drawing/2014/main" id="{7CA87ACF-FA53-41D2-DD29-9970F31CE8D5}"/>
              </a:ext>
            </a:extLst>
          </p:cNvPr>
          <p:cNvCxnSpPr/>
          <p:nvPr/>
        </p:nvCxnSpPr>
        <p:spPr>
          <a:xfrm>
            <a:off x="3541187" y="1625607"/>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grpSp>
        <p:nvGrpSpPr>
          <p:cNvPr id="33" name="Nhóm 28">
            <a:extLst>
              <a:ext uri="{FF2B5EF4-FFF2-40B4-BE49-F238E27FC236}">
                <a16:creationId xmlns:a16="http://schemas.microsoft.com/office/drawing/2014/main" id="{539DB0FD-8146-A55B-2CBB-943016439B35}"/>
              </a:ext>
            </a:extLst>
          </p:cNvPr>
          <p:cNvGrpSpPr/>
          <p:nvPr/>
        </p:nvGrpSpPr>
        <p:grpSpPr>
          <a:xfrm>
            <a:off x="4028619" y="3512267"/>
            <a:ext cx="8007436" cy="1499414"/>
            <a:chOff x="11072435" y="4357595"/>
            <a:chExt cx="6395638" cy="1694573"/>
          </a:xfrm>
        </p:grpSpPr>
        <p:sp>
          <p:nvSpPr>
            <p:cNvPr id="34" name="Hình chữ nhật: Góc Tròn 29">
              <a:extLst>
                <a:ext uri="{FF2B5EF4-FFF2-40B4-BE49-F238E27FC236}">
                  <a16:creationId xmlns:a16="http://schemas.microsoft.com/office/drawing/2014/main" id="{F059412B-0255-FD22-C546-B88DFB875FC4}"/>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5" name="Hình chữ nhật 30">
              <a:extLst>
                <a:ext uri="{FF2B5EF4-FFF2-40B4-BE49-F238E27FC236}">
                  <a16:creationId xmlns:a16="http://schemas.microsoft.com/office/drawing/2014/main" id="{77ADF527-8669-5931-948B-AA044A69DC19}"/>
                </a:ext>
              </a:extLst>
            </p:cNvPr>
            <p:cNvSpPr/>
            <p:nvPr/>
          </p:nvSpPr>
          <p:spPr>
            <a:xfrm>
              <a:off x="11090156" y="4481921"/>
              <a:ext cx="6377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Từ ngữ diễn đạt ngắn gọn, súc tích, đủ thông tin, rõ ràng, mạch lạc.</a:t>
              </a:r>
              <a:endParaRPr lang="vi-VN" sz="3600" kern="1200" dirty="0">
                <a:ln w="0"/>
                <a:solidFill>
                  <a:prstClr val="black"/>
                </a:solidFill>
                <a:ea typeface="+mn-ea"/>
                <a:cs typeface="+mn-cs"/>
              </a:endParaRPr>
            </a:p>
          </p:txBody>
        </p:sp>
      </p:grpSp>
      <p:cxnSp>
        <p:nvCxnSpPr>
          <p:cNvPr id="36" name="Đường nối Thẳng 43">
            <a:extLst>
              <a:ext uri="{FF2B5EF4-FFF2-40B4-BE49-F238E27FC236}">
                <a16:creationId xmlns:a16="http://schemas.microsoft.com/office/drawing/2014/main" id="{C8ABE255-A82D-33AD-17E4-9F1E54FCAC45}"/>
              </a:ext>
            </a:extLst>
          </p:cNvPr>
          <p:cNvCxnSpPr/>
          <p:nvPr/>
        </p:nvCxnSpPr>
        <p:spPr>
          <a:xfrm>
            <a:off x="3658145" y="4166788"/>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pic>
        <p:nvPicPr>
          <p:cNvPr id="37" name="Picture 36">
            <a:extLst>
              <a:ext uri="{FF2B5EF4-FFF2-40B4-BE49-F238E27FC236}">
                <a16:creationId xmlns:a16="http://schemas.microsoft.com/office/drawing/2014/main" id="{3F7E8191-D42C-D8F3-5BF6-A6CF820DA318}"/>
              </a:ext>
            </a:extLst>
          </p:cNvPr>
          <p:cNvPicPr>
            <a:picLocks noChangeAspect="1"/>
          </p:cNvPicPr>
          <p:nvPr/>
        </p:nvPicPr>
        <p:blipFill>
          <a:blip r:embed="rId8"/>
          <a:stretch>
            <a:fillRect/>
          </a:stretch>
        </p:blipFill>
        <p:spPr>
          <a:xfrm>
            <a:off x="531629" y="3668232"/>
            <a:ext cx="3146546" cy="925032"/>
          </a:xfrm>
          <a:prstGeom prst="rect">
            <a:avLst/>
          </a:prstGeom>
        </p:spPr>
      </p:pic>
    </p:spTree>
    <p:extLst>
      <p:ext uri="{BB962C8B-B14F-4D97-AF65-F5344CB8AC3E}">
        <p14:creationId xmlns:p14="http://schemas.microsoft.com/office/powerpoint/2010/main" val="396399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12220-3A3E-C915-0701-3703D300D34F}"/>
            </a:ext>
          </a:extLst>
        </p:cNvPr>
        <p:cNvGrpSpPr/>
        <p:nvPr/>
      </p:nvGrpSpPr>
      <p:grpSpPr>
        <a:xfrm>
          <a:off x="0" y="0"/>
          <a:ext cx="0" cy="0"/>
          <a:chOff x="0" y="0"/>
          <a:chExt cx="0" cy="0"/>
        </a:xfrm>
      </p:grpSpPr>
      <p:pic>
        <p:nvPicPr>
          <p:cNvPr id="12" name="Picture 7">
            <a:extLst>
              <a:ext uri="{FF2B5EF4-FFF2-40B4-BE49-F238E27FC236}">
                <a16:creationId xmlns:a16="http://schemas.microsoft.com/office/drawing/2014/main" id="{522860D9-BE12-6A4E-704C-C1D111B2A867}"/>
              </a:ext>
            </a:extLst>
          </p:cNvPr>
          <p:cNvPicPr>
            <a:picLocks noChangeAspect="1"/>
          </p:cNvPicPr>
          <p:nvPr/>
        </p:nvPicPr>
        <p:blipFill rotWithShape="1">
          <a:blip r:embed="rId2"/>
          <a:srcRect r="18747"/>
          <a:stretch/>
        </p:blipFill>
        <p:spPr>
          <a:xfrm>
            <a:off x="-1849681" y="-42513"/>
            <a:ext cx="14437097" cy="2554988"/>
          </a:xfrm>
          <a:prstGeom prst="rect">
            <a:avLst/>
          </a:prstGeom>
        </p:spPr>
      </p:pic>
      <p:pic>
        <p:nvPicPr>
          <p:cNvPr id="16" name="图片 34">
            <a:extLst>
              <a:ext uri="{FF2B5EF4-FFF2-40B4-BE49-F238E27FC236}">
                <a16:creationId xmlns:a16="http://schemas.microsoft.com/office/drawing/2014/main" id="{2C85ABFD-F4D6-37FD-47CF-17FD490889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38" t="35246" b="21911"/>
          <a:stretch/>
        </p:blipFill>
        <p:spPr>
          <a:xfrm rot="676105">
            <a:off x="-848863" y="2571800"/>
            <a:ext cx="5542203" cy="4477128"/>
          </a:xfrm>
          <a:prstGeom prst="rect">
            <a:avLst/>
          </a:prstGeom>
        </p:spPr>
      </p:pic>
      <p:pic>
        <p:nvPicPr>
          <p:cNvPr id="31" name="그림 14">
            <a:extLst>
              <a:ext uri="{FF2B5EF4-FFF2-40B4-BE49-F238E27FC236}">
                <a16:creationId xmlns:a16="http://schemas.microsoft.com/office/drawing/2014/main" id="{F502BB48-A7CC-7511-0F98-E831C65FA9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32" name="그림 16">
            <a:extLst>
              <a:ext uri="{FF2B5EF4-FFF2-40B4-BE49-F238E27FC236}">
                <a16:creationId xmlns:a16="http://schemas.microsoft.com/office/drawing/2014/main" id="{A52D1329-B1F9-1850-103C-E6572FCEFA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3316" y="5740759"/>
            <a:ext cx="888292" cy="1031668"/>
          </a:xfrm>
          <a:prstGeom prst="rect">
            <a:avLst/>
          </a:prstGeom>
        </p:spPr>
      </p:pic>
      <p:pic>
        <p:nvPicPr>
          <p:cNvPr id="35" name="그래픽 25">
            <a:extLst>
              <a:ext uri="{FF2B5EF4-FFF2-40B4-BE49-F238E27FC236}">
                <a16:creationId xmlns:a16="http://schemas.microsoft.com/office/drawing/2014/main" id="{807F477C-5754-2A71-E67C-EE9DE3B462A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3127" b="48625"/>
          <a:stretch/>
        </p:blipFill>
        <p:spPr>
          <a:xfrm flipH="1" flipV="1">
            <a:off x="6920264" y="23274"/>
            <a:ext cx="5271736" cy="3086100"/>
          </a:xfrm>
          <a:prstGeom prst="rect">
            <a:avLst/>
          </a:prstGeom>
        </p:spPr>
      </p:pic>
      <p:sp>
        <p:nvSpPr>
          <p:cNvPr id="13" name="圆角矩形标注 6">
            <a:extLst>
              <a:ext uri="{FF2B5EF4-FFF2-40B4-BE49-F238E27FC236}">
                <a16:creationId xmlns:a16="http://schemas.microsoft.com/office/drawing/2014/main" id="{576D4B32-CD2A-5743-381C-0DC6AB690CF6}"/>
              </a:ext>
            </a:extLst>
          </p:cNvPr>
          <p:cNvSpPr/>
          <p:nvPr/>
        </p:nvSpPr>
        <p:spPr>
          <a:xfrm>
            <a:off x="3075872" y="1381124"/>
            <a:ext cx="8967538" cy="2527935"/>
          </a:xfrm>
          <a:prstGeom prst="wedgeRoundRectCallout">
            <a:avLst>
              <a:gd name="adj1" fmla="val -55962"/>
              <a:gd name="adj2" fmla="val 36625"/>
              <a:gd name="adj3" fmla="val 16667"/>
            </a:avLst>
          </a:prstGeom>
          <a:solidFill>
            <a:schemeClr val="bg1"/>
          </a:solidFill>
          <a:ln w="28575" cap="flat" cmpd="sng" algn="ctr">
            <a:solidFill>
              <a:srgbClr val="F15731"/>
            </a:solidFill>
            <a:prstDash val="dashDot"/>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Về nhà: </a:t>
            </a:r>
            <a:r>
              <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đọc bài viết hướng dẫn cách làm một đồ chơi đơn giản và cùng người thân làm đồ chơi đó (mang sản phẩm đến vào buổi học sau)</a:t>
            </a:r>
          </a:p>
        </p:txBody>
      </p:sp>
      <p:pic>
        <p:nvPicPr>
          <p:cNvPr id="34" name="그림 19">
            <a:extLst>
              <a:ext uri="{FF2B5EF4-FFF2-40B4-BE49-F238E27FC236}">
                <a16:creationId xmlns:a16="http://schemas.microsoft.com/office/drawing/2014/main" id="{A547C69F-E4F1-7AB5-B8C6-25D18EFCB3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473307">
            <a:off x="10606677" y="4631829"/>
            <a:ext cx="1389010" cy="1120924"/>
          </a:xfrm>
          <a:prstGeom prst="rect">
            <a:avLst/>
          </a:prstGeom>
        </p:spPr>
      </p:pic>
    </p:spTree>
    <p:extLst>
      <p:ext uri="{BB962C8B-B14F-4D97-AF65-F5344CB8AC3E}">
        <p14:creationId xmlns:p14="http://schemas.microsoft.com/office/powerpoint/2010/main" val="4130504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04DC6-D295-D332-CEA9-42EB0EB4702D}"/>
            </a:ext>
          </a:extLst>
        </p:cNvPr>
        <p:cNvGrpSpPr/>
        <p:nvPr/>
      </p:nvGrpSpPr>
      <p:grpSpPr>
        <a:xfrm>
          <a:off x="0" y="0"/>
          <a:ext cx="0" cy="0"/>
          <a:chOff x="0" y="0"/>
          <a:chExt cx="0" cy="0"/>
        </a:xfrm>
      </p:grpSpPr>
      <p:pic>
        <p:nvPicPr>
          <p:cNvPr id="11" name="图片 7">
            <a:extLst>
              <a:ext uri="{FF2B5EF4-FFF2-40B4-BE49-F238E27FC236}">
                <a16:creationId xmlns:a16="http://schemas.microsoft.com/office/drawing/2014/main" id="{5B1A161E-33CD-7947-86BA-F1FD7C0E71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a:extLst>
              <a:ext uri="{FF2B5EF4-FFF2-40B4-BE49-F238E27FC236}">
                <a16:creationId xmlns:a16="http://schemas.microsoft.com/office/drawing/2014/main" id="{F8A18ABC-E716-D80B-D142-9451BDA67DAF}"/>
              </a:ext>
            </a:extLst>
          </p:cNvPr>
          <p:cNvGrpSpPr/>
          <p:nvPr/>
        </p:nvGrpSpPr>
        <p:grpSpPr>
          <a:xfrm>
            <a:off x="3846746" y="155687"/>
            <a:ext cx="4406172" cy="1051298"/>
            <a:chOff x="2959806" y="1229077"/>
            <a:chExt cx="5725692" cy="1250478"/>
          </a:xfrm>
        </p:grpSpPr>
        <p:pic>
          <p:nvPicPr>
            <p:cNvPr id="14" name="图片 22">
              <a:extLst>
                <a:ext uri="{FF2B5EF4-FFF2-40B4-BE49-F238E27FC236}">
                  <a16:creationId xmlns:a16="http://schemas.microsoft.com/office/drawing/2014/main" id="{734ECA15-5872-2B9D-F0BB-7197F68052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a:extLst>
                <a:ext uri="{FF2B5EF4-FFF2-40B4-BE49-F238E27FC236}">
                  <a16:creationId xmlns:a16="http://schemas.microsoft.com/office/drawing/2014/main" id="{8CFDA3BD-8C9E-FE52-BC6D-93EE5D69F1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a:extLst>
              <a:ext uri="{FF2B5EF4-FFF2-40B4-BE49-F238E27FC236}">
                <a16:creationId xmlns:a16="http://schemas.microsoft.com/office/drawing/2014/main" id="{CB680CF1-EA8E-EB73-E78E-0EEEEBE6D7B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a:extLst>
              <a:ext uri="{FF2B5EF4-FFF2-40B4-BE49-F238E27FC236}">
                <a16:creationId xmlns:a16="http://schemas.microsoft.com/office/drawing/2014/main" id="{9C12276B-25A0-B823-CB14-EC8702394F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a:extLst>
              <a:ext uri="{FF2B5EF4-FFF2-40B4-BE49-F238E27FC236}">
                <a16:creationId xmlns:a16="http://schemas.microsoft.com/office/drawing/2014/main" id="{84549112-314B-FED1-7CB1-3F4ADD9C4A0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orange text&#10;&#10;AI-generated content may be incorrect.">
            <a:extLst>
              <a:ext uri="{FF2B5EF4-FFF2-40B4-BE49-F238E27FC236}">
                <a16:creationId xmlns:a16="http://schemas.microsoft.com/office/drawing/2014/main" id="{FC0F6B6F-8CA5-B28F-6F42-540DE160AA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1570" y="573662"/>
            <a:ext cx="8254699" cy="2853175"/>
          </a:xfrm>
          <a:prstGeom prst="rect">
            <a:avLst/>
          </a:prstGeom>
        </p:spPr>
      </p:pic>
    </p:spTree>
    <p:extLst>
      <p:ext uri="{BB962C8B-B14F-4D97-AF65-F5344CB8AC3E}">
        <p14:creationId xmlns:p14="http://schemas.microsoft.com/office/powerpoint/2010/main" val="4012007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62298620-86DB-4202-86F2-1442F4E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44062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B1A79-3527-3BD7-5CB2-067FBD6ABFF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3486AC8-E032-C39A-48D7-AE9A6AA949A6}"/>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BB3FCE9C-544F-DFD1-0BD4-C64DEC2D33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3229FE7-5E28-1B37-C2A9-4DFED0C0B9A4}"/>
              </a:ext>
            </a:extLst>
          </p:cNvPr>
          <p:cNvPicPr>
            <a:picLocks noChangeAspect="1"/>
          </p:cNvPicPr>
          <p:nvPr/>
        </p:nvPicPr>
        <p:blipFill>
          <a:blip r:embed="rId3"/>
          <a:stretch>
            <a:fillRect/>
          </a:stretch>
        </p:blipFill>
        <p:spPr>
          <a:xfrm>
            <a:off x="5018076" y="273522"/>
            <a:ext cx="3277608" cy="1484477"/>
          </a:xfrm>
          <a:prstGeom prst="rect">
            <a:avLst/>
          </a:prstGeom>
        </p:spPr>
      </p:pic>
      <p:pic>
        <p:nvPicPr>
          <p:cNvPr id="11" name="Picture 10">
            <a:extLst>
              <a:ext uri="{FF2B5EF4-FFF2-40B4-BE49-F238E27FC236}">
                <a16:creationId xmlns:a16="http://schemas.microsoft.com/office/drawing/2014/main" id="{275C2FF2-7DED-6CB0-E3E5-6E8DEE1C80AE}"/>
              </a:ext>
            </a:extLst>
          </p:cNvPr>
          <p:cNvPicPr>
            <a:picLocks noChangeAspect="1"/>
          </p:cNvPicPr>
          <p:nvPr/>
        </p:nvPicPr>
        <p:blipFill>
          <a:blip r:embed="rId4"/>
          <a:stretch>
            <a:fillRect/>
          </a:stretch>
        </p:blipFill>
        <p:spPr>
          <a:xfrm>
            <a:off x="3344864" y="1776113"/>
            <a:ext cx="7285351" cy="2505673"/>
          </a:xfrm>
          <a:prstGeom prst="rect">
            <a:avLst/>
          </a:prstGeom>
        </p:spPr>
      </p:pic>
    </p:spTree>
    <p:extLst>
      <p:ext uri="{BB962C8B-B14F-4D97-AF65-F5344CB8AC3E}">
        <p14:creationId xmlns:p14="http://schemas.microsoft.com/office/powerpoint/2010/main" val="462481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p:cNvPicPr>
          <p:nvPr/>
        </p:nvPicPr>
        <p:blipFill rotWithShape="1">
          <a:blip r:embed="rId2"/>
          <a:srcRect r="18747"/>
          <a:stretch/>
        </p:blipFill>
        <p:spPr>
          <a:xfrm>
            <a:off x="-1849681" y="-42513"/>
            <a:ext cx="14437097" cy="2554988"/>
          </a:xfrm>
          <a:prstGeom prst="rect">
            <a:avLst/>
          </a:prstGeom>
        </p:spPr>
      </p:pic>
      <p:sp>
        <p:nvSpPr>
          <p:cNvPr id="14" name="圆角矩形标注 7"/>
          <p:cNvSpPr/>
          <p:nvPr/>
        </p:nvSpPr>
        <p:spPr>
          <a:xfrm flipH="1">
            <a:off x="3609474" y="4120092"/>
            <a:ext cx="6932234" cy="1718734"/>
          </a:xfrm>
          <a:prstGeom prst="wedgeRoundRectCallout">
            <a:avLst>
              <a:gd name="adj1" fmla="val 57454"/>
              <a:gd name="adj2" fmla="val 896"/>
              <a:gd name="adj3" fmla="val 16667"/>
            </a:avLst>
          </a:prstGeom>
          <a:solidFill>
            <a:schemeClr val="bg1"/>
          </a:solidFill>
          <a:ln w="28575" cap="flat" cmpd="sng" algn="ctr">
            <a:solidFill>
              <a:srgbClr val="F15731"/>
            </a:solidFill>
            <a:prstDash val="dashDot"/>
            <a:miter lim="800000"/>
          </a:ln>
          <a:effectLst/>
        </p:spPr>
        <p:txBody>
          <a:bodyPr rtlCol="0" anchor="ctr"/>
          <a:lstStyle/>
          <a:p>
            <a:pPr algn="just"/>
            <a:r>
              <a:rPr lang="en-US" sz="3200" b="1" dirty="0" err="1">
                <a:latin typeface="Cambria" panose="02040503050406030204" pitchFamily="18" charset="0"/>
                <a:ea typeface="Cambria" panose="02040503050406030204" pitchFamily="18" charset="0"/>
              </a:rPr>
              <a:t>Biết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hướng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dẫn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p>
        </p:txBody>
      </p:sp>
      <p:pic>
        <p:nvPicPr>
          <p:cNvPr id="16" name="图片 34">
            <a:extLst>
              <a:ext uri="{FF2B5EF4-FFF2-40B4-BE49-F238E27FC236}">
                <a16:creationId xmlns:a16="http://schemas.microsoft.com/office/drawing/2014/main" id="{095F15E4-6D29-4E00-B894-B9591ED135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38" t="35246" b="21911"/>
          <a:stretch/>
        </p:blipFill>
        <p:spPr>
          <a:xfrm rot="676105">
            <a:off x="-848863" y="2571800"/>
            <a:ext cx="5542203" cy="4477128"/>
          </a:xfrm>
          <a:prstGeom prst="rect">
            <a:avLst/>
          </a:prstGeom>
        </p:spPr>
      </p:pic>
      <p:pic>
        <p:nvPicPr>
          <p:cNvPr id="31" name="그림 14">
            <a:extLst>
              <a:ext uri="{FF2B5EF4-FFF2-40B4-BE49-F238E27FC236}">
                <a16:creationId xmlns:a16="http://schemas.microsoft.com/office/drawing/2014/main" id="{717D7F4D-1423-4913-AC5B-484887B9CB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32" name="그림 16">
            <a:extLst>
              <a:ext uri="{FF2B5EF4-FFF2-40B4-BE49-F238E27FC236}">
                <a16:creationId xmlns:a16="http://schemas.microsoft.com/office/drawing/2014/main" id="{0F70B2D4-FD82-4209-909E-B5EC3285F0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3316" y="5740759"/>
            <a:ext cx="888292" cy="1031668"/>
          </a:xfrm>
          <a:prstGeom prst="rect">
            <a:avLst/>
          </a:prstGeom>
        </p:spPr>
      </p:pic>
      <p:pic>
        <p:nvPicPr>
          <p:cNvPr id="35" name="그래픽 25">
            <a:extLst>
              <a:ext uri="{FF2B5EF4-FFF2-40B4-BE49-F238E27FC236}">
                <a16:creationId xmlns:a16="http://schemas.microsoft.com/office/drawing/2014/main" id="{9C8FE8CA-C89B-401E-A7FC-F8A90514F94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3127" b="48625"/>
          <a:stretch/>
        </p:blipFill>
        <p:spPr>
          <a:xfrm flipH="1" flipV="1">
            <a:off x="6920264" y="23274"/>
            <a:ext cx="5271736" cy="3086100"/>
          </a:xfrm>
          <a:prstGeom prst="rect">
            <a:avLst/>
          </a:prstGeom>
        </p:spPr>
      </p:pic>
      <p:sp>
        <p:nvSpPr>
          <p:cNvPr id="13" name="圆角矩形标注 6"/>
          <p:cNvSpPr/>
          <p:nvPr/>
        </p:nvSpPr>
        <p:spPr>
          <a:xfrm>
            <a:off x="3224462" y="2181225"/>
            <a:ext cx="8434137" cy="1504950"/>
          </a:xfrm>
          <a:prstGeom prst="wedgeRoundRectCallout">
            <a:avLst>
              <a:gd name="adj1" fmla="val -55962"/>
              <a:gd name="adj2" fmla="val 36625"/>
              <a:gd name="adj3" fmla="val 16667"/>
            </a:avLst>
          </a:prstGeom>
          <a:solidFill>
            <a:schemeClr val="bg1"/>
          </a:solidFill>
          <a:ln w="28575" cap="flat" cmpd="sng" algn="ctr">
            <a:solidFill>
              <a:srgbClr val="F15731"/>
            </a:solidFill>
            <a:prstDash val="dashDot"/>
            <a:miter lim="800000"/>
          </a:ln>
          <a:effectLst/>
        </p:spPr>
        <p:txBody>
          <a:bodyPr rtlCol="0" anchor="ctr"/>
          <a:lstStyle/>
          <a:p>
            <a:r>
              <a:rPr lang="en-US" sz="3600" b="1" dirty="0" err="1">
                <a:latin typeface="Cambria" panose="02040503050406030204" pitchFamily="18" charset="0"/>
                <a:ea typeface="Cambria" panose="02040503050406030204" pitchFamily="18" charset="0"/>
              </a:rPr>
              <a:t>Nắm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được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cấu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hướng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dẫn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thực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việc</a:t>
            </a:r>
            <a:r>
              <a:rPr lang="en-US" sz="3600" b="1" dirty="0">
                <a:latin typeface="Cambria" panose="02040503050406030204" pitchFamily="18" charset="0"/>
                <a:ea typeface="Cambria" panose="02040503050406030204" pitchFamily="18" charset="0"/>
              </a:rPr>
              <a:t>.</a:t>
            </a:r>
          </a:p>
        </p:txBody>
      </p:sp>
      <p:pic>
        <p:nvPicPr>
          <p:cNvPr id="34" name="그림 19">
            <a:extLst>
              <a:ext uri="{FF2B5EF4-FFF2-40B4-BE49-F238E27FC236}">
                <a16:creationId xmlns:a16="http://schemas.microsoft.com/office/drawing/2014/main" id="{1348ED8C-6728-4BAB-B4F5-BB35C7FE0A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473307">
            <a:off x="10606677" y="4631829"/>
            <a:ext cx="1389010" cy="1120924"/>
          </a:xfrm>
          <a:prstGeom prst="rect">
            <a:avLst/>
          </a:prstGeom>
        </p:spPr>
      </p:pic>
      <p:pic>
        <p:nvPicPr>
          <p:cNvPr id="2" name="Picture 1">
            <a:extLst>
              <a:ext uri="{FF2B5EF4-FFF2-40B4-BE49-F238E27FC236}">
                <a16:creationId xmlns:a16="http://schemas.microsoft.com/office/drawing/2014/main" id="{C6DA4FC1-67C2-FA32-7E76-626E0AEA3939}"/>
              </a:ext>
            </a:extLst>
          </p:cNvPr>
          <p:cNvPicPr>
            <a:picLocks noChangeAspect="1"/>
          </p:cNvPicPr>
          <p:nvPr/>
        </p:nvPicPr>
        <p:blipFill>
          <a:blip r:embed="rId9"/>
          <a:stretch>
            <a:fillRect/>
          </a:stretch>
        </p:blipFill>
        <p:spPr>
          <a:xfrm>
            <a:off x="2229267" y="180882"/>
            <a:ext cx="7962066" cy="2133785"/>
          </a:xfrm>
          <a:prstGeom prst="rect">
            <a:avLst/>
          </a:prstGeom>
        </p:spPr>
      </p:pic>
    </p:spTree>
    <p:extLst>
      <p:ext uri="{BB962C8B-B14F-4D97-AF65-F5344CB8AC3E}">
        <p14:creationId xmlns:p14="http://schemas.microsoft.com/office/powerpoint/2010/main" val="1265705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3F41D98-C7BA-6CB4-0678-2A8A561D36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200" y="513195"/>
            <a:ext cx="9401248" cy="3195768"/>
          </a:xfrm>
          <a:prstGeom prst="rect">
            <a:avLst/>
          </a:prstGeom>
        </p:spPr>
      </p:pic>
    </p:spTree>
    <p:extLst>
      <p:ext uri="{BB962C8B-B14F-4D97-AF65-F5344CB8AC3E}">
        <p14:creationId xmlns:p14="http://schemas.microsoft.com/office/powerpoint/2010/main" val="405041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758DC1C-6B84-2EEF-D50A-566EC550191F}"/>
              </a:ext>
            </a:extLst>
          </p:cNvPr>
          <p:cNvSpPr>
            <a:spLocks noGrp="1"/>
          </p:cNvSpPr>
          <p:nvPr>
            <p:ph type="pic" sz="quarter" idx="13"/>
          </p:nvPr>
        </p:nvSpPr>
        <p:spPr/>
        <p:txBody>
          <a:bodyPr/>
          <a:lstStyle/>
          <a:p>
            <a:endParaRPr lang="en-US"/>
          </a:p>
        </p:txBody>
      </p:sp>
      <p:sp>
        <p:nvSpPr>
          <p:cNvPr id="3" name="Picture Placeholder 2">
            <a:extLst>
              <a:ext uri="{FF2B5EF4-FFF2-40B4-BE49-F238E27FC236}">
                <a16:creationId xmlns:a16="http://schemas.microsoft.com/office/drawing/2014/main" id="{ECF8BD38-A2F1-D4DA-7665-3B82E2A415EB}"/>
              </a:ext>
            </a:extLst>
          </p:cNvPr>
          <p:cNvSpPr>
            <a:spLocks noGrp="1"/>
          </p:cNvSpPr>
          <p:nvPr>
            <p:ph type="pic" sz="quarter" idx="14"/>
          </p:nvPr>
        </p:nvSpPr>
        <p:spPr/>
        <p:txBody>
          <a:bodyPr/>
          <a:lstStyle/>
          <a:p>
            <a:endParaRPr lang="en-US"/>
          </a:p>
        </p:txBody>
      </p:sp>
      <p:pic>
        <p:nvPicPr>
          <p:cNvPr id="4" name="Thiết kế chưa có tên">
            <a:hlinkClick r:id="" action="ppaction://media"/>
            <a:extLst>
              <a:ext uri="{FF2B5EF4-FFF2-40B4-BE49-F238E27FC236}">
                <a16:creationId xmlns:a16="http://schemas.microsoft.com/office/drawing/2014/main" id="{04B92307-0BBD-3843-B1FF-EAF3D2DD88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45197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964096"/>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Cambria" panose="02040503050406030204" pitchFamily="18" charset="0"/>
                <a:ea typeface="Cambria" panose="02040503050406030204" pitchFamily="18" charset="0"/>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3200" b="1" dirty="0" err="1">
                  <a:solidFill>
                    <a:srgbClr val="002060"/>
                  </a:solidFill>
                  <a:effectLst/>
                  <a:latin typeface="Cambria" panose="02040503050406030204" pitchFamily="18" charset="0"/>
                  <a:ea typeface="Cambria" panose="02040503050406030204" pitchFamily="18" charset="0"/>
                </a:rPr>
                <a:t>Bài</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Đọc</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bài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hướng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dẫn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dưới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đây</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và</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thực</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hiện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yêu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cầu</a:t>
              </a:r>
              <a:endParaRPr lang="en-US" sz="3200" dirty="0">
                <a:solidFill>
                  <a:srgbClr val="002060"/>
                </a:solidFill>
                <a:effectLst/>
                <a:latin typeface="Cambria" panose="02040503050406030204" pitchFamily="18" charset="0"/>
                <a:ea typeface="Cambria" panose="02040503050406030204" pitchFamily="18"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329071"/>
            <a:ext cx="11502348" cy="52705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E2C17E91-2F8D-6D58-BEC6-88B0166AF00E}"/>
              </a:ext>
            </a:extLst>
          </p:cNvPr>
          <p:cNvSpPr txBox="1"/>
          <p:nvPr/>
        </p:nvSpPr>
        <p:spPr>
          <a:xfrm>
            <a:off x="585008" y="1414130"/>
            <a:ext cx="10844991" cy="2062103"/>
          </a:xfrm>
          <a:prstGeom prst="rect">
            <a:avLst/>
          </a:prstGeom>
          <a:noFill/>
        </p:spPr>
        <p:txBody>
          <a:bodyPr wrap="square" rtlCol="0">
            <a:spAutoFit/>
          </a:bodyPr>
          <a:lstStyle/>
          <a:p>
            <a:pPr algn="ctr"/>
            <a:r>
              <a:rPr lang="vi-VN"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CÁCH LÀM MỘT CHÚ NGHÉ Ọ BẰNG LÁ</a:t>
            </a:r>
            <a:endPar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Làm đồ chơi rất vui các bạn ạ, nhất là những đồ chơi xinh xắn, đơn giản. Tớ hướng dẫn các bạn cách làm một chú nghé ọ bằng lá nhé.</a:t>
            </a:r>
          </a:p>
        </p:txBody>
      </p:sp>
      <p:sp>
        <p:nvSpPr>
          <p:cNvPr id="19" name="TextBox 18">
            <a:extLst>
              <a:ext uri="{FF2B5EF4-FFF2-40B4-BE49-F238E27FC236}">
                <a16:creationId xmlns:a16="http://schemas.microsoft.com/office/drawing/2014/main" id="{E49DD4E0-E85C-E3BC-58E2-CF693F2590C2}"/>
              </a:ext>
            </a:extLst>
          </p:cNvPr>
          <p:cNvSpPr txBox="1"/>
          <p:nvPr/>
        </p:nvSpPr>
        <p:spPr>
          <a:xfrm>
            <a:off x="659220" y="3444950"/>
            <a:ext cx="8006316" cy="317522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Chuẩn bị</a:t>
            </a:r>
            <a:endParaRPr lang="vi-VN" sz="3200" b="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algn="just" rtl="0">
              <a:spcBef>
                <a:spcPts val="0"/>
              </a:spcBef>
              <a:spcAft>
                <a:spcPts val="500"/>
              </a:spcAft>
            </a:pPr>
            <a:r>
              <a:rPr lang="en-US" sz="3200" b="0" i="0" u="none" strike="noStrike"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u="none" strike="noStrike"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Một chiếc lá to bằng bàn tay (ví dụ: lá mít), hai sợi dây cước nhỏ (có thể tước dọc lớp vỏ ngoài của một cành cây nhỏ để làm dây). Bạn có thể chuẩn bị kéo hoặc dùng tay để </a:t>
            </a:r>
            <a:r>
              <a:rPr lang="en-US" sz="3200" b="0" i="0" u="none" strike="noStrike"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a:t>
            </a:r>
            <a:r>
              <a:rPr lang="vi-VN" sz="3200" b="0" i="0" u="none" strike="noStrike"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ước lá.</a:t>
            </a:r>
            <a:endParaRPr lang="en-US" sz="3200" b="0" i="0" u="none" strike="noStrike"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algn="just" rtl="0">
              <a:spcBef>
                <a:spcPts val="0"/>
              </a:spcBef>
              <a:spcAft>
                <a:spcPts val="500"/>
              </a:spcAft>
            </a:pPr>
            <a:endPar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859CA5A-BEC7-40C7-C2F7-49F32800884A}"/>
              </a:ext>
            </a:extLst>
          </p:cNvPr>
          <p:cNvPicPr>
            <a:picLocks noChangeAspect="1"/>
          </p:cNvPicPr>
          <p:nvPr/>
        </p:nvPicPr>
        <p:blipFill>
          <a:blip r:embed="rId7"/>
          <a:stretch>
            <a:fillRect/>
          </a:stretch>
        </p:blipFill>
        <p:spPr>
          <a:xfrm>
            <a:off x="8977976" y="3412496"/>
            <a:ext cx="2764387" cy="2190862"/>
          </a:xfrm>
          <a:prstGeom prst="rect">
            <a:avLst/>
          </a:prstGeom>
        </p:spPr>
      </p:pic>
    </p:spTree>
    <p:extLst>
      <p:ext uri="{BB962C8B-B14F-4D97-AF65-F5344CB8AC3E}">
        <p14:creationId xmlns:p14="http://schemas.microsoft.com/office/powerpoint/2010/main" val="4063588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61507"/>
            <a:ext cx="11502348" cy="6238076"/>
          </a:xfrm>
          <a:prstGeom prst="roundRect">
            <a:avLst>
              <a:gd name="adj" fmla="val 13599"/>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E2C17E91-2F8D-6D58-BEC6-88B0166AF00E}"/>
              </a:ext>
            </a:extLst>
          </p:cNvPr>
          <p:cNvSpPr txBox="1"/>
          <p:nvPr/>
        </p:nvSpPr>
        <p:spPr>
          <a:xfrm>
            <a:off x="553110" y="754911"/>
            <a:ext cx="9162390" cy="5632311"/>
          </a:xfrm>
          <a:prstGeom prst="rect">
            <a:avLst/>
          </a:prstGeom>
          <a:noFill/>
        </p:spPr>
        <p:txBody>
          <a:bodyPr wrap="square" rtlCol="0">
            <a:spAutoFit/>
          </a:bodyPr>
          <a:lstStyle/>
          <a:p>
            <a:pPr lvl="0" algn="just"/>
            <a:r>
              <a:rPr lang="en-US" sz="3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000" b="1" dirty="0">
                <a:solidFill>
                  <a:srgbClr val="002060"/>
                </a:solidFill>
                <a:latin typeface="Cambria" panose="02040503050406030204" pitchFamily="18" charset="0"/>
                <a:ea typeface="Cambria" panose="02040503050406030204" pitchFamily="18" charset="0"/>
                <a:cs typeface="Calibri" panose="020F0502020204030204" pitchFamily="34" charset="0"/>
              </a:rPr>
              <a:t>Hướng dẫn thực hiện</a:t>
            </a:r>
          </a:p>
          <a:p>
            <a:pPr lvl="0" algn="just"/>
            <a:r>
              <a:rPr lang="en-US" sz="3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srgbClr val="002060"/>
                </a:solidFill>
                <a:latin typeface="Cambria" panose="02040503050406030204" pitchFamily="18" charset="0"/>
                <a:ea typeface="Cambria" panose="02040503050406030204" pitchFamily="18" charset="0"/>
                <a:cs typeface="Calibri" panose="020F0502020204030204" pitchFamily="34" charset="0"/>
              </a:rPr>
              <a:t>Bước 1: Dùng kéo cắt (hoặc dùng tay xé) hai đường chéo theo gân lá để tạo thành hai chiếc sừng.</a:t>
            </a:r>
          </a:p>
          <a:p>
            <a:pPr lvl="0" algn="just"/>
            <a:r>
              <a:rPr lang="en-US" sz="3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srgbClr val="002060"/>
                </a:solidFill>
                <a:latin typeface="Cambria" panose="02040503050406030204" pitchFamily="18" charset="0"/>
                <a:ea typeface="Cambria" panose="02040503050406030204" pitchFamily="18" charset="0"/>
                <a:cs typeface="Calibri" panose="020F0502020204030204" pitchFamily="34" charset="0"/>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p>
          <a:p>
            <a:pPr lvl="0" algn="just"/>
            <a:r>
              <a:rPr lang="en-US" sz="3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srgbClr val="002060"/>
                </a:solidFill>
                <a:latin typeface="Cambria" panose="02040503050406030204" pitchFamily="18" charset="0"/>
                <a:ea typeface="Cambria" panose="02040503050406030204" pitchFamily="18" charset="0"/>
                <a:cs typeface="Calibri" panose="020F0502020204030204" pitchFamily="34" charset="0"/>
              </a:rPr>
              <a:t>Thế là chú nghé ọ đáng yêu đã sẵn sàng chơi với chúng mình rồi. Khi chơi, chúng mình chỉ cần cầm chiếc dây giật nhẹ để đầu nghé ngúc ngoắc lên xuống, giống như đang lắc lư vậy. Các bạn làm thử xem nào.</a:t>
            </a:r>
          </a:p>
        </p:txBody>
      </p:sp>
      <p:pic>
        <p:nvPicPr>
          <p:cNvPr id="5" name="Picture 4">
            <a:extLst>
              <a:ext uri="{FF2B5EF4-FFF2-40B4-BE49-F238E27FC236}">
                <a16:creationId xmlns:a16="http://schemas.microsoft.com/office/drawing/2014/main" id="{DABF6481-E18A-D876-39F4-93574A53FBEE}"/>
              </a:ext>
            </a:extLst>
          </p:cNvPr>
          <p:cNvPicPr>
            <a:picLocks noChangeAspect="1"/>
          </p:cNvPicPr>
          <p:nvPr/>
        </p:nvPicPr>
        <p:blipFill>
          <a:blip r:embed="rId7"/>
          <a:stretch>
            <a:fillRect/>
          </a:stretch>
        </p:blipFill>
        <p:spPr>
          <a:xfrm>
            <a:off x="9946684" y="383781"/>
            <a:ext cx="2058914" cy="1650759"/>
          </a:xfrm>
          <a:prstGeom prst="rect">
            <a:avLst/>
          </a:prstGeom>
        </p:spPr>
      </p:pic>
    </p:spTree>
    <p:extLst>
      <p:ext uri="{BB962C8B-B14F-4D97-AF65-F5344CB8AC3E}">
        <p14:creationId xmlns:p14="http://schemas.microsoft.com/office/powerpoint/2010/main" val="1031886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6"/>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83845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a:sym typeface="Arial"/>
                </a:rPr>
                <a:t>a. Bài viết hướng dẫn thực hiện công việc gì?</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2886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mbria" panose="02040503050406030204" pitchFamily="18" charset="0"/>
                <a:ea typeface="Cambria" panose="02040503050406030204" pitchFamily="18" charset="0"/>
                <a:cs typeface="Calibri" panose="020F0502020204030204" pitchFamily="34" charset="0"/>
                <a:sym typeface="Arial"/>
              </a:rPr>
              <a:t>Bài viết hướng dẫn thực hiện công việc làm một đồ chơi (chú nghé ọ bằng lá)</a:t>
            </a:r>
            <a:endParaRPr kumimoji="0" lang="vi-VN" sz="3200" b="1" i="0" u="none" strike="noStrike" kern="1200" cap="none" spc="0" normalizeH="0" baseline="0" noProof="0" dirty="0">
              <a:ln w="0"/>
              <a:solidFill>
                <a:srgbClr val="F79646">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9"/>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10"/>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481080" y="688928"/>
            <a:ext cx="5677116" cy="1080273"/>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200" kern="120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78026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586</Words>
  <Application>Microsoft Office PowerPoint</Application>
  <PresentationFormat>Widescreen</PresentationFormat>
  <Paragraphs>30</Paragraphs>
  <Slides>16</Slides>
  <Notes>1</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16</vt:i4>
      </vt:variant>
    </vt:vector>
  </HeadingPairs>
  <TitlesOfParts>
    <vt:vector size="30" baseType="lpstr">
      <vt:lpstr>汉仪正圆-45W</vt:lpstr>
      <vt:lpstr>#9Slide07 HoneyCream</vt:lpstr>
      <vt:lpstr>Aptos</vt:lpstr>
      <vt:lpstr>Aptos Display</vt:lpstr>
      <vt:lpstr>Arial</vt:lpstr>
      <vt:lpstr>Calibri</vt:lpstr>
      <vt:lpstr>Cambria</vt:lpstr>
      <vt:lpstr>Times New Roman</vt:lpstr>
      <vt:lpstr>Wingdings</vt:lpstr>
      <vt:lpstr>1_Tema de Office</vt:lpstr>
      <vt:lpstr>1_PPTMON theme</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2023-09-17T13:08:24Z</dcterms:created>
  <dcterms:modified xsi:type="dcterms:W3CDTF">2025-10-29T02:12:47Z</dcterms:modified>
</cp:coreProperties>
</file>