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3" r:id="rId2"/>
    <p:sldId id="490" r:id="rId3"/>
    <p:sldId id="2638" r:id="rId4"/>
    <p:sldId id="2645" r:id="rId5"/>
    <p:sldId id="2640" r:id="rId6"/>
    <p:sldId id="2650" r:id="rId7"/>
    <p:sldId id="264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163ACF-92CE-4B93-8F64-5976EA84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AAC26-5A3D-44C6-AB9E-B81C5B86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8999-26A0-4FA9-8970-CFDA7F1C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F5206-C74A-42E2-A572-E2DCEA1D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193EC-567F-460B-8A3B-99D205FA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622A-42C6-431E-A782-E79F48C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C8576-0740-4611-8BF7-0DF68653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6F964-10E1-400C-B101-65EC31448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504A5-9FE2-4B22-A4C1-EF3CB9C1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6649-0C76-43CC-BBAF-80F4F6A1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A6E3-29A1-4DA1-918A-7D23B48F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1DA2A-1A09-46F3-8613-C6ADABA9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BA5E0-B105-48CB-A2C1-253A454B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F32CE-DE5D-4749-B0D0-C2EB12FD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CC0C-8C50-4011-89E7-42E630CE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8A47-1FBD-4C11-97D4-8B70545C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BC352-8843-4434-8E87-A618AD23D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1C892-01E6-4B60-A2F6-938832ED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39C7-B4F7-47CD-847F-984403F1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AAC0-9662-40FD-972D-19EBA1C2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5C5C1-9637-4038-AAE7-9FFFABC3D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30B0-4783-4430-A010-7ACDEDD56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5AAF4-2ACE-4972-9E85-A0DB1FFE6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1CFDA-41E7-45B3-9DBE-1540A6FF8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08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90A3-5F84-4A03-9969-B85FFB9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41BA-72FD-445F-9BDA-3E5037B7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1C065-FF33-4B5E-A654-3F6A0BD96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84F69-D410-4F85-BF1E-888D3073E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2BD0-D3F5-4859-85B6-D6151ED5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F4C28-5E21-4E53-92E8-2B36ABA6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1C0A-3C7F-40F4-877C-873298AD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B095C-9F2A-424B-8D15-87A2D2A4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F3F83-0B95-448B-98BE-5C2752B75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731DC-2D16-4DFA-B710-F4BFB169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CCD8C-F348-4B19-9A9D-D33E64B59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4D291-275C-4B8C-99E3-C314E05EC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3F842-10E9-4113-9E6C-755E3D73F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B4166-CF31-4E4C-A891-FC4249F0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D7C40A-DB10-4867-B173-C4E17A0D6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B4CB9-84A7-4829-9665-9C6EC56B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2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0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8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6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01563-87AA-C19C-EEE6-D9291787E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6BF56D6-D9C8-84E0-D1FB-00758AE63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B1279-572B-B9D6-EC4E-FDD425DD3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8871A4AC-91B2-A343-40EE-2526B6D36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  <p:pic>
        <p:nvPicPr>
          <p:cNvPr id="2" name="1117">
            <a:hlinkClick r:id="" action="ppaction://media"/>
            <a:extLst>
              <a:ext uri="{FF2B5EF4-FFF2-40B4-BE49-F238E27FC236}">
                <a16:creationId xmlns:a16="http://schemas.microsoft.com/office/drawing/2014/main" id="{1FB88BC2-608F-D50F-89AC-9F75479B3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755009"/>
            <a:ext cx="12324348" cy="7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56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723673" y="9976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" y="2533553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920B5-136E-AC50-88FD-92FCD212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2D81F72-CFC7-6C74-7C00-F0976E7E8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04D86-3D06-945C-D540-2B0A2B65C444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8F3BA6-E387-F64A-4794-E5EA94437356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1BC5F7A9-2240-AD40-CD43-CCFD02292190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A5E80E-7C19-A149-9BA7-711B9545B82A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202DD4-35D7-91E5-4238-21B1BF56082A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0290F70-A608-423F-D6BB-F6CA9D216C52}"/>
              </a:ext>
            </a:extLst>
          </p:cNvPr>
          <p:cNvGraphicFramePr>
            <a:graphicFrameLocks noGrp="1"/>
          </p:cNvGraphicFramePr>
          <p:nvPr/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7A6220-F9AA-015E-72C9-B374EEAF631D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333FCB-791C-1DC1-4D04-86F56C129AD5}"/>
              </a:ext>
            </a:extLst>
          </p:cNvPr>
          <p:cNvSpPr/>
          <p:nvPr/>
        </p:nvSpPr>
        <p:spPr>
          <a:xfrm>
            <a:off x="3542345" y="5623560"/>
            <a:ext cx="706582" cy="53927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D11493F7-0837-A493-6FA9-88487D413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8382" r="16029"/>
          <a:stretch>
            <a:fillRect/>
          </a:stretch>
        </p:blipFill>
        <p:spPr>
          <a:xfrm>
            <a:off x="10259822" y="302443"/>
            <a:ext cx="1650312" cy="14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2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  <p:bldP spid="11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AB83-D5D0-DE49-522D-91E3D1BA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1F46CFB-3D42-FECA-860B-D97B827C84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5EE31-7469-AC70-37E4-C0A5977E0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472B0BD4-1FEC-71BE-1D5D-680040E2A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  <p:pic>
        <p:nvPicPr>
          <p:cNvPr id="4" name="Cô chia lớp thành 2 đội xếp thành hàng dọc. Mỗi đội có các phép cộng nhiều chữ số, trong đó một số chữ số bị để trống. Trong thời gian 1 phút, khi nghe hiệu lệnh “Bắt đầu!”, bạn thứ nhất của mỗi đ (1)">
            <a:hlinkClick r:id="" action="ppaction://media"/>
            <a:extLst>
              <a:ext uri="{FF2B5EF4-FFF2-40B4-BE49-F238E27FC236}">
                <a16:creationId xmlns:a16="http://schemas.microsoft.com/office/drawing/2014/main" id="{0F986908-ADCA-BECE-E026-F402B7A6E6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507330" y="1307788"/>
            <a:ext cx="5355367" cy="173075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9050010" y="2046130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247</Words>
  <Application>Microsoft Office PowerPoint</Application>
  <PresentationFormat>Widescreen</PresentationFormat>
  <Paragraphs>64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67</cp:revision>
  <dcterms:created xsi:type="dcterms:W3CDTF">2023-08-31T00:42:17Z</dcterms:created>
  <dcterms:modified xsi:type="dcterms:W3CDTF">2026-01-06T14:35:21Z</dcterms:modified>
</cp:coreProperties>
</file>