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9" r:id="rId3"/>
  </p:sldMasterIdLst>
  <p:notesMasterIdLst>
    <p:notesMasterId r:id="rId15"/>
  </p:notesMasterIdLst>
  <p:sldIdLst>
    <p:sldId id="257" r:id="rId4"/>
    <p:sldId id="260" r:id="rId5"/>
    <p:sldId id="2642" r:id="rId6"/>
    <p:sldId id="320" r:id="rId7"/>
    <p:sldId id="322" r:id="rId8"/>
    <p:sldId id="321" r:id="rId9"/>
    <p:sldId id="291" r:id="rId10"/>
    <p:sldId id="2673" r:id="rId11"/>
    <p:sldId id="2676" r:id="rId12"/>
    <p:sldId id="2674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1363" autoAdjust="0"/>
  </p:normalViewPr>
  <p:slideViewPr>
    <p:cSldViewPr snapToGrid="0">
      <p:cViewPr varScale="1">
        <p:scale>
          <a:sx n="71" d="100"/>
          <a:sy n="71" d="100"/>
        </p:scale>
        <p:origin x="4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E33DB-A574-4ECE-AC74-2BDC5DB4D02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2D3CC-DD07-4EF5-93C1-C5848077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49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45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72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0658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20439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2485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240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73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808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242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288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07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45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73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5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8940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0549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6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8584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970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20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25149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525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8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7" y="4802563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328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5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3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2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4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1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7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81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3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8535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583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8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53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454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8BF034-F713-5CAB-4E42-99180C855F8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80" y="0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65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9" r:id="rId4"/>
    <p:sldLayoutId id="2147483670" r:id="rId5"/>
    <p:sldLayoutId id="2147483671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848B22-5A2A-BF41-7E71-D9322FA5731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80" y="0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182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7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4" y="435314"/>
            <a:ext cx="2853175" cy="197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CA4A3-D76A-3DC9-5768-EE92EFA0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538" y="1409112"/>
            <a:ext cx="5657578" cy="2847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1FDB32-6B8B-93AB-FC0E-53B8EDF5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388" y="3910500"/>
            <a:ext cx="8212024" cy="193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5AFCDB-F504-2681-E5F5-8441CBE40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EE0AB1-D1E3-DEE2-EB80-17399C86BB83}"/>
              </a:ext>
            </a:extLst>
          </p:cNvPr>
          <p:cNvSpPr/>
          <p:nvPr/>
        </p:nvSpPr>
        <p:spPr>
          <a:xfrm>
            <a:off x="202019" y="287079"/>
            <a:ext cx="11780873" cy="631574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2ADF39-3A23-5B7F-E0D7-5B6E2933B94F}"/>
              </a:ext>
            </a:extLst>
          </p:cNvPr>
          <p:cNvSpPr txBox="1"/>
          <p:nvPr/>
        </p:nvSpPr>
        <p:spPr>
          <a:xfrm>
            <a:off x="1477112" y="382082"/>
            <a:ext cx="102505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2" descr="Satellites: Facts (Science Trek: Idaho Public Television)">
            <a:extLst>
              <a:ext uri="{FF2B5EF4-FFF2-40B4-BE49-F238E27FC236}">
                <a16:creationId xmlns:a16="http://schemas.microsoft.com/office/drawing/2014/main" id="{69E451A8-2B15-EE80-3F7F-8407525995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46" y="2955571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F403-EB29-7A7E-9768-F0422DF52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747" y="367906"/>
            <a:ext cx="1812161" cy="16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06F36881-CF8D-2F41-188D-BA3975836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03" y="63081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B66E862F-7296-4CDC-83EC-3F4C91D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143" y="2360436"/>
            <a:ext cx="3883688" cy="3987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26BB53-D503-22AB-5A7F-17754848B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55" y="3102286"/>
            <a:ext cx="8309568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k">
            <a:hlinkClick r:id="" action="ppaction://media"/>
            <a:extLst>
              <a:ext uri="{FF2B5EF4-FFF2-40B4-BE49-F238E27FC236}">
                <a16:creationId xmlns:a16="http://schemas.microsoft.com/office/drawing/2014/main" id="{97AE4F90-DAEE-AD14-5BDD-9DDCE669C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26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44D62D-3AA5-4421-D697-352A85A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29" y="2224604"/>
            <a:ext cx="8047417" cy="3493311"/>
          </a:xfrm>
          <a:prstGeom prst="rect">
            <a:avLst/>
          </a:prstGeom>
        </p:spPr>
      </p:pic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A42B873A-ECFE-4633-B977-7BEF372DC140}"/>
              </a:ext>
            </a:extLst>
          </p:cNvPr>
          <p:cNvSpPr/>
          <p:nvPr/>
        </p:nvSpPr>
        <p:spPr>
          <a:xfrm>
            <a:off x="1052623" y="1127051"/>
            <a:ext cx="4933506" cy="1552353"/>
          </a:xfrm>
          <a:prstGeom prst="wedgeRoundRectCallout">
            <a:avLst>
              <a:gd name="adj1" fmla="val 11535"/>
              <a:gd name="adj2" fmla="val 1282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nhất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được 180 510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210 365 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F048459-F636-A86F-F075-94971DC98820}"/>
              </a:ext>
            </a:extLst>
          </p:cNvPr>
          <p:cNvSpPr/>
          <p:nvPr/>
        </p:nvSpPr>
        <p:spPr>
          <a:xfrm>
            <a:off x="6305107" y="1743738"/>
            <a:ext cx="2583711" cy="1552353"/>
          </a:xfrm>
          <a:prstGeom prst="wedgeRoundRectCallout">
            <a:avLst>
              <a:gd name="adj1" fmla="val -55132"/>
              <a:gd name="adj2" fmla="val 1022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985FD28-EB62-6CAD-D1CA-AFE7BE549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029" y="5805378"/>
            <a:ext cx="3760662" cy="7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350874" y="350873"/>
            <a:ext cx="11568224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8EDE83-731A-B3BD-ADD2-4FF9C5E457E2}"/>
              </a:ext>
            </a:extLst>
          </p:cNvPr>
          <p:cNvGrpSpPr/>
          <p:nvPr/>
        </p:nvGrpSpPr>
        <p:grpSpPr>
          <a:xfrm>
            <a:off x="3216950" y="259750"/>
            <a:ext cx="5942290" cy="1359809"/>
            <a:chOff x="6327284" y="3615488"/>
            <a:chExt cx="2670357" cy="13598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811191C-36BC-2CE6-3D2F-532B7ECAF974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4AB04F-A418-186F-38C6-5CEF3E2DE3B4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F7AE456-893B-D5ED-94C0-223713890238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64B807-7993-CC2E-10EA-BDC41BFA2142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AC6A8C-2EB9-ED24-6855-0C9739F1983F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598E04-2768-65B7-0532-6EB8CA2FDE9B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6AEA87-7ECF-C503-4806-B35BB9CF2405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0FC59B-815D-03CA-8F79-75689B3EE2A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A60D0EA-33B3-7025-FDED-C9F15CFD9826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5 bằng 5, viết 5.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38131D-A3DD-8005-E270-D76D16D80E09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bằng 7, viết 7.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886508-0114-963A-4E91-594F0D512925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3 bằng 8, viết 8.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48B293-AE50-D466-1F3C-DE401B9B934D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bằng 0, viết 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099413B-7361-2682-C258-66ECBD7AD320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B3D7CFB-C3EA-AB2B-C105-C33579E71110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38A0269-F8B9-E936-49C8-942B75A38EC9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  <a:solidFill>
            <a:srgbClr val="FFFFFF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F8E7AFF-901F-C773-F8A1-38B224CCB16C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CB0779-85F8-E604-A5DC-14852438F0F9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1D6EF55-361B-AF42-2653-7ECA1BAEE182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DE0DF5-15F1-623A-94F2-60424B1EEB8C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04A2A8-7392-D4D2-0471-66D0799A3487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5CA87E-977E-40CE-5D84-4461AA2E34AE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96E4ABE-4897-143C-E653-58BA5249DB92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A44662E-9219-70F8-5ED8-E6C6FE38A9E0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C70775-384F-4685-F044-C8E330E1E0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E9B38A-F192-9CD5-F01C-E16A4F90ED89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cộng 1 bằng 9, viết 9.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E15A9E2-6FA1-636E-BA56-C2052055E928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54CFAC-0FCA-6960-FFBB-300814CFCC53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2 bằng 3, viết 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20EF540-FBC5-E2D5-AB35-860A34BDF6D6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FF8B9F-4DB9-8C2B-B3F8-58F095E1BCB0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89DF189-0972-C2D1-1C03-B42E5CDA47F3}"/>
              </a:ext>
            </a:extLst>
          </p:cNvPr>
          <p:cNvSpPr/>
          <p:nvPr/>
        </p:nvSpPr>
        <p:spPr>
          <a:xfrm>
            <a:off x="143186" y="6515100"/>
            <a:ext cx="845820" cy="342900"/>
          </a:xfrm>
          <a:prstGeom prst="rect">
            <a:avLst/>
          </a:prstGeom>
          <a:solidFill>
            <a:srgbClr val="C06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C54D3E6-BE9B-E329-A4A8-748CCA09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39694" y="3924520"/>
            <a:ext cx="1037560" cy="1390650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172FF876-8690-8228-4A55-C9539AF0F6A5}"/>
              </a:ext>
            </a:extLst>
          </p:cNvPr>
          <p:cNvSpPr/>
          <p:nvPr/>
        </p:nvSpPr>
        <p:spPr>
          <a:xfrm>
            <a:off x="9526773" y="1329069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7E783-1DE1-1DF4-213C-B24204D91A40}"/>
              </a:ext>
            </a:extLst>
          </p:cNvPr>
          <p:cNvSpPr txBox="1"/>
          <p:nvPr/>
        </p:nvSpPr>
        <p:spPr>
          <a:xfrm>
            <a:off x="659218" y="575562"/>
            <a:ext cx="9250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84363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2" grpId="0"/>
      <p:bldP spid="24" grpId="0"/>
      <p:bldP spid="25" grpId="0"/>
      <p:bldP spid="31" grpId="0"/>
      <p:bldP spid="32" grpId="0"/>
      <p:bldP spid="33" grpId="0"/>
      <p:bldP spid="35" grpId="0"/>
      <p:bldP spid="36" grpId="0" animBg="1"/>
      <p:bldP spid="37" grpId="0" animBg="1"/>
      <p:bldP spid="41" grpId="0"/>
      <p:bldP spid="41" grpId="1"/>
      <p:bldP spid="42" grpId="0"/>
      <p:bldP spid="43" grpId="0"/>
      <p:bldP spid="44" grpId="0"/>
      <p:bldP spid="45" grpId="0" animBg="1"/>
      <p:bldP spid="46" grpId="0" animBg="1"/>
      <p:bldP spid="47" grpId="0"/>
      <p:bldP spid="48" grpId="0"/>
      <p:bldP spid="49" grpId="0" animBg="1"/>
      <p:bldP spid="50" grpId="0"/>
      <p:bldP spid="51" grpId="0" animBg="1"/>
      <p:bldP spid="52" grpId="0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223284" y="350873"/>
            <a:ext cx="11855302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213803-C60F-4C45-7244-BAC4F869D478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33C6719-AFBD-A7A7-29A3-B756B297731A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43E567-D235-9D12-B4DC-94D2BD7B7592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E65C4A4-97AF-2B69-8F77-2C09D253CC60}"/>
              </a:ext>
            </a:extLst>
          </p:cNvPr>
          <p:cNvSpPr txBox="1"/>
          <p:nvPr/>
        </p:nvSpPr>
        <p:spPr>
          <a:xfrm>
            <a:off x="525909" y="1487219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5788FB-7A7D-05C3-2936-3C6450B24829}"/>
              </a:ext>
            </a:extLst>
          </p:cNvPr>
          <p:cNvSpPr txBox="1"/>
          <p:nvPr/>
        </p:nvSpPr>
        <p:spPr>
          <a:xfrm>
            <a:off x="2459906" y="3069220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E15E39-2D24-CFD1-AA26-FFEDCB1B851B}"/>
              </a:ext>
            </a:extLst>
          </p:cNvPr>
          <p:cNvSpPr txBox="1"/>
          <p:nvPr/>
        </p:nvSpPr>
        <p:spPr>
          <a:xfrm>
            <a:off x="2125623" y="3062765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DFEB61-2FB1-A09F-F84A-C229CCB2B79F}"/>
              </a:ext>
            </a:extLst>
          </p:cNvPr>
          <p:cNvSpPr txBox="1"/>
          <p:nvPr/>
        </p:nvSpPr>
        <p:spPr>
          <a:xfrm>
            <a:off x="501022" y="2197009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715AA5-19C7-488D-E07E-2CF2E9B5A456}"/>
              </a:ext>
            </a:extLst>
          </p:cNvPr>
          <p:cNvSpPr txBox="1"/>
          <p:nvPr/>
        </p:nvSpPr>
        <p:spPr>
          <a:xfrm>
            <a:off x="54328" y="1715648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312181-8C84-E55A-AB40-602FD07DC2FD}"/>
              </a:ext>
            </a:extLst>
          </p:cNvPr>
          <p:cNvCxnSpPr>
            <a:cxnSpLocks/>
          </p:cNvCxnSpPr>
          <p:nvPr/>
        </p:nvCxnSpPr>
        <p:spPr>
          <a:xfrm flipH="1">
            <a:off x="323643" y="3073281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80F1F0D-56FF-3B88-6A59-B7FC79390799}"/>
              </a:ext>
            </a:extLst>
          </p:cNvPr>
          <p:cNvSpPr txBox="1"/>
          <p:nvPr/>
        </p:nvSpPr>
        <p:spPr>
          <a:xfrm>
            <a:off x="3823513" y="1308698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cộng 5 bằng 11,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7210CD-1028-4E24-C1F7-3C20CCD1D851}"/>
              </a:ext>
            </a:extLst>
          </p:cNvPr>
          <p:cNvSpPr txBox="1"/>
          <p:nvPr/>
        </p:nvSpPr>
        <p:spPr>
          <a:xfrm>
            <a:off x="3790955" y="1964602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thêm 1 bằng 6; 6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AB8D63-2742-4530-F6F7-91DD9894A717}"/>
              </a:ext>
            </a:extLst>
          </p:cNvPr>
          <p:cNvSpPr txBox="1"/>
          <p:nvPr/>
        </p:nvSpPr>
        <p:spPr>
          <a:xfrm>
            <a:off x="3823513" y="2640637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cộng 8 bằng </a:t>
            </a:r>
            <a:r>
              <a:rPr lang="nl-NL" sz="3500" b="1" kern="0" dirty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viết 2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1CFF79-8A6E-DA24-935E-9562CBD02DA2}"/>
              </a:ext>
            </a:extLst>
          </p:cNvPr>
          <p:cNvSpPr txBox="1"/>
          <p:nvPr/>
        </p:nvSpPr>
        <p:spPr>
          <a:xfrm>
            <a:off x="3801465" y="3291348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bằng 8;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738ED08-A78C-E96F-7AC4-64F7AD4D785E}"/>
              </a:ext>
            </a:extLst>
          </p:cNvPr>
          <p:cNvSpPr/>
          <p:nvPr/>
        </p:nvSpPr>
        <p:spPr>
          <a:xfrm>
            <a:off x="3552764" y="1588739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F2A95F6-B3A2-ACFA-D8BC-342660BFC76B}"/>
              </a:ext>
            </a:extLst>
          </p:cNvPr>
          <p:cNvSpPr/>
          <p:nvPr/>
        </p:nvSpPr>
        <p:spPr>
          <a:xfrm>
            <a:off x="3535568" y="220560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5A25FD-D833-73E0-BBFB-EFA808C63DD3}"/>
              </a:ext>
            </a:extLst>
          </p:cNvPr>
          <p:cNvGrpSpPr/>
          <p:nvPr/>
        </p:nvGrpSpPr>
        <p:grpSpPr>
          <a:xfrm>
            <a:off x="719541" y="5584452"/>
            <a:ext cx="9581622" cy="923330"/>
            <a:chOff x="5609249" y="3615487"/>
            <a:chExt cx="5204107" cy="92333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D29233-C59F-C28F-88E6-40A0265A3107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C567551-1946-C7D0-0AD6-76874C0ABB87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D07A982-2550-B9B5-2027-905201DBE334}"/>
              </a:ext>
            </a:extLst>
          </p:cNvPr>
          <p:cNvSpPr txBox="1"/>
          <p:nvPr/>
        </p:nvSpPr>
        <p:spPr>
          <a:xfrm>
            <a:off x="7786944" y="5584452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741652-A8C4-52EE-A8F7-B4C1725F5511}"/>
              </a:ext>
            </a:extLst>
          </p:cNvPr>
          <p:cNvSpPr txBox="1"/>
          <p:nvPr/>
        </p:nvSpPr>
        <p:spPr>
          <a:xfrm>
            <a:off x="7556105" y="5580441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5372CC-95F3-B3A5-BF6F-5DB53EDFD501}"/>
              </a:ext>
            </a:extLst>
          </p:cNvPr>
          <p:cNvSpPr txBox="1"/>
          <p:nvPr/>
        </p:nvSpPr>
        <p:spPr>
          <a:xfrm>
            <a:off x="1773249" y="3056310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77CB40-6A5C-7144-A43D-E48A61DCC087}"/>
              </a:ext>
            </a:extLst>
          </p:cNvPr>
          <p:cNvSpPr txBox="1"/>
          <p:nvPr/>
        </p:nvSpPr>
        <p:spPr>
          <a:xfrm>
            <a:off x="1256841" y="3059913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DC59BA7-2F02-7D74-81E2-506E020194C5}"/>
              </a:ext>
            </a:extLst>
          </p:cNvPr>
          <p:cNvSpPr/>
          <p:nvPr/>
        </p:nvSpPr>
        <p:spPr>
          <a:xfrm>
            <a:off x="3528968" y="2847355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0AAA2F7-4A5A-42CB-ADAF-C3A2DED3259C}"/>
              </a:ext>
            </a:extLst>
          </p:cNvPr>
          <p:cNvSpPr/>
          <p:nvPr/>
        </p:nvSpPr>
        <p:spPr>
          <a:xfrm>
            <a:off x="3542057" y="3489092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640D53-2FEC-A20F-2B31-9C481E242DE7}"/>
              </a:ext>
            </a:extLst>
          </p:cNvPr>
          <p:cNvSpPr txBox="1"/>
          <p:nvPr/>
        </p:nvSpPr>
        <p:spPr>
          <a:xfrm>
            <a:off x="890693" y="3056309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A46F4D-4A9B-2580-975F-B6D1E91D27F6}"/>
              </a:ext>
            </a:extLst>
          </p:cNvPr>
          <p:cNvSpPr txBox="1"/>
          <p:nvPr/>
        </p:nvSpPr>
        <p:spPr>
          <a:xfrm>
            <a:off x="3801465" y="399528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cộng 9 bằng 11;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DD24E8-0B88-7538-6DD4-7E8465607F86}"/>
              </a:ext>
            </a:extLst>
          </p:cNvPr>
          <p:cNvSpPr/>
          <p:nvPr/>
        </p:nvSpPr>
        <p:spPr>
          <a:xfrm>
            <a:off x="3542057" y="419302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31ED67-F91A-8790-DE3A-4AEB35C03295}"/>
              </a:ext>
            </a:extLst>
          </p:cNvPr>
          <p:cNvSpPr txBox="1"/>
          <p:nvPr/>
        </p:nvSpPr>
        <p:spPr>
          <a:xfrm>
            <a:off x="3773759" y="468504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21D670D-7D1B-DE3A-5AA1-3FFE98768EA5}"/>
              </a:ext>
            </a:extLst>
          </p:cNvPr>
          <p:cNvSpPr/>
          <p:nvPr/>
        </p:nvSpPr>
        <p:spPr>
          <a:xfrm>
            <a:off x="3514351" y="4893419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64DBAF-90FD-E938-C8BA-93D34ADA8CC4}"/>
              </a:ext>
            </a:extLst>
          </p:cNvPr>
          <p:cNvSpPr txBox="1"/>
          <p:nvPr/>
        </p:nvSpPr>
        <p:spPr>
          <a:xfrm>
            <a:off x="513701" y="3075558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E311B-9E53-632C-86EA-78F765C56CE2}"/>
              </a:ext>
            </a:extLst>
          </p:cNvPr>
          <p:cNvSpPr txBox="1"/>
          <p:nvPr/>
        </p:nvSpPr>
        <p:spPr>
          <a:xfrm>
            <a:off x="659218" y="575562"/>
            <a:ext cx="9250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65952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  <p:bldP spid="33" grpId="0"/>
      <p:bldP spid="35" grpId="0"/>
      <p:bldP spid="36" grpId="0"/>
      <p:bldP spid="37" grpId="0"/>
      <p:bldP spid="38" grpId="0" animBg="1"/>
      <p:bldP spid="39" grpId="0" animBg="1"/>
      <p:bldP spid="43" grpId="0"/>
      <p:bldP spid="43" grpId="1"/>
      <p:bldP spid="44" grpId="0"/>
      <p:bldP spid="45" grpId="0"/>
      <p:bldP spid="46" grpId="0"/>
      <p:bldP spid="47" grpId="0" animBg="1"/>
      <p:bldP spid="48" grpId="0" animBg="1"/>
      <p:bldP spid="49" grpId="0"/>
      <p:bldP spid="50" grpId="0"/>
      <p:bldP spid="51" grpId="0" animBg="1"/>
      <p:bldP spid="52" grpId="0"/>
      <p:bldP spid="53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 nào chứa nhiều sữa bò nhất? Xô nào chứa ít sữa bò nhất?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 quả phép tính ghi trên mỗi chiếc xô là số mi-li-lít sữa bò được chứa trong chiếc xô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11 000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9 360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10 072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25358-3771-1C3D-07D4-52E4E966E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4D37D-9124-2C78-86C4-9ADA28156D1D}"/>
              </a:ext>
            </a:extLst>
          </p:cNvPr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9EBCA1-EDAA-C4D1-8C25-9C31C0A0917E}"/>
              </a:ext>
            </a:extLst>
          </p:cNvPr>
          <p:cNvGrpSpPr/>
          <p:nvPr/>
        </p:nvGrpSpPr>
        <p:grpSpPr>
          <a:xfrm>
            <a:off x="3328528" y="258286"/>
            <a:ext cx="7192361" cy="1287395"/>
            <a:chOff x="3562349" y="287330"/>
            <a:chExt cx="6991246" cy="110799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F274FD78-C1E2-D2B5-2FF4-B2586293AFE8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34B539-0389-354E-F943-A719481C8D4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5FAE25-5956-10FC-9BE6-A1FCB264A327}"/>
              </a:ext>
            </a:extLst>
          </p:cNvPr>
          <p:cNvGrpSpPr/>
          <p:nvPr/>
        </p:nvGrpSpPr>
        <p:grpSpPr>
          <a:xfrm>
            <a:off x="733646" y="1715724"/>
            <a:ext cx="6370891" cy="1985772"/>
            <a:chOff x="-49416" y="2247900"/>
            <a:chExt cx="6370891" cy="1985772"/>
          </a:xfrm>
        </p:grpSpPr>
        <p:sp>
          <p:nvSpPr>
            <p:cNvPr id="15" name="Google Shape;1439;p41">
              <a:extLst>
                <a:ext uri="{FF2B5EF4-FFF2-40B4-BE49-F238E27FC236}">
                  <a16:creationId xmlns:a16="http://schemas.microsoft.com/office/drawing/2014/main" id="{E29172C6-9E29-3FE2-47D2-AF1038A3CFE7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C12981-BAC3-E5D8-2E2B-B18314DA3133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101936-FAEC-1137-DA48-1A015ADA0CE5}"/>
              </a:ext>
            </a:extLst>
          </p:cNvPr>
          <p:cNvGrpSpPr/>
          <p:nvPr/>
        </p:nvGrpSpPr>
        <p:grpSpPr>
          <a:xfrm>
            <a:off x="5201774" y="4094072"/>
            <a:ext cx="6145416" cy="1903476"/>
            <a:chOff x="6046584" y="2247900"/>
            <a:chExt cx="6145416" cy="1903476"/>
          </a:xfrm>
        </p:grpSpPr>
        <p:sp>
          <p:nvSpPr>
            <p:cNvPr id="27" name="Google Shape;1439;p41">
              <a:extLst>
                <a:ext uri="{FF2B5EF4-FFF2-40B4-BE49-F238E27FC236}">
                  <a16:creationId xmlns:a16="http://schemas.microsoft.com/office/drawing/2014/main" id="{791369BB-EECE-DEE2-2813-63DE944AC1B9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473EFB-6341-D3A9-F6FE-C9EF27FAA6EB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20B0DBB-4C3E-6456-8AEA-5F273B118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0"/>
            <a:ext cx="1609483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1B063-3981-F816-E91B-0EB97D99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9A1A3-A303-0ACE-127F-D0D7CC99B3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BD0220-8FCA-E5AF-8703-1DE7FEF5B16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8EFA90-104B-CC83-E22F-949F08D79BC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D1F7DF-2276-029E-428E-C095DED7A266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1763F65-EAA8-B2DA-F1CB-2774C8D1D95C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374D25EF-61E2-472E-C485-C7FBFE67F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487</Words>
  <Application>Microsoft Office PowerPoint</Application>
  <PresentationFormat>Widescreen</PresentationFormat>
  <Paragraphs>70</Paragraphs>
  <Slides>11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Bebas Neue</vt:lpstr>
      <vt:lpstr>Calibri</vt:lpstr>
      <vt:lpstr>Cambria</vt:lpstr>
      <vt:lpstr>Karla</vt:lpstr>
      <vt:lpstr>Love Ya Like A Sister</vt:lpstr>
      <vt:lpstr>Find a Rainbow Day by Slidesgo</vt:lpstr>
      <vt:lpstr>Printable Number Sense Activities for Pre-K by Slidesgo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65</cp:revision>
  <dcterms:created xsi:type="dcterms:W3CDTF">2023-08-30T12:02:07Z</dcterms:created>
  <dcterms:modified xsi:type="dcterms:W3CDTF">2026-01-08T03:12:12Z</dcterms:modified>
</cp:coreProperties>
</file>