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1.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notesSlides/notesSlide11.xml" ContentType="application/vnd.openxmlformats-officedocument.presentationml.notesSlide+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708" r:id="rId2"/>
    <p:sldMasterId id="2147483712" r:id="rId3"/>
    <p:sldMasterId id="2147483714" r:id="rId4"/>
  </p:sldMasterIdLst>
  <p:notesMasterIdLst>
    <p:notesMasterId r:id="rId23"/>
  </p:notesMasterIdLst>
  <p:handoutMasterIdLst>
    <p:handoutMasterId r:id="rId24"/>
  </p:handoutMasterIdLst>
  <p:sldIdLst>
    <p:sldId id="517" r:id="rId5"/>
    <p:sldId id="518" r:id="rId6"/>
    <p:sldId id="495" r:id="rId7"/>
    <p:sldId id="448" r:id="rId8"/>
    <p:sldId id="501" r:id="rId9"/>
    <p:sldId id="2007577188" r:id="rId10"/>
    <p:sldId id="2007577196" r:id="rId11"/>
    <p:sldId id="519" r:id="rId12"/>
    <p:sldId id="503" r:id="rId13"/>
    <p:sldId id="262" r:id="rId14"/>
    <p:sldId id="504" r:id="rId15"/>
    <p:sldId id="449" r:id="rId16"/>
    <p:sldId id="11532" r:id="rId17"/>
    <p:sldId id="11533" r:id="rId18"/>
    <p:sldId id="11534" r:id="rId19"/>
    <p:sldId id="2007577187" r:id="rId20"/>
    <p:sldId id="11535" r:id="rId21"/>
    <p:sldId id="529" r:id="rId22"/>
  </p:sldIdLst>
  <p:sldSz cx="9144000" cy="5143500" type="screen16x9"/>
  <p:notesSz cx="6858000" cy="9144000"/>
  <p:custDataLst>
    <p:tags r:id="rId2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89" d="100"/>
          <a:sy n="89" d="100"/>
        </p:scale>
        <p:origin x="8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758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extLst>
      <p:ext uri="{BB962C8B-B14F-4D97-AF65-F5344CB8AC3E}">
        <p14:creationId xmlns:p14="http://schemas.microsoft.com/office/powerpoint/2010/main" val="2692876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2026/1/8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2026/1/8</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628650" y="4767264"/>
            <a:ext cx="2057400" cy="273844"/>
          </a:xfrm>
          <a:prstGeom prst="rect">
            <a:avLst/>
          </a:prstGeom>
        </p:spPr>
        <p:txBody>
          <a:bodyPr/>
          <a:lstStyle/>
          <a:p>
            <a:fld id="{D119E34F-6D4D-44FA-9068-21642AD9CE05}" type="datetimeFigureOut">
              <a:rPr lang="en-US" smtClean="0"/>
              <a:t>1/8/2026</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6457950" y="4767264"/>
            <a:ext cx="2057400" cy="273844"/>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561857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690DAF-CC37-464A-8652-79347B29536A}"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66474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24340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4690DAF-CC37-464A-8652-79347B29536A}"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2156472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 name="Picture 1" descr="A round pink circle with white text and a black background&#10;&#10;AI-generated content may be incorrect.">
            <a:extLst>
              <a:ext uri="{FF2B5EF4-FFF2-40B4-BE49-F238E27FC236}">
                <a16:creationId xmlns:a16="http://schemas.microsoft.com/office/drawing/2014/main" id="{D2A28200-A656-B323-2CD4-427AC6E11630}"/>
              </a:ext>
            </a:extLst>
          </p:cNvPr>
          <p:cNvPicPr>
            <a:picLocks noChangeAspect="1"/>
          </p:cNvPicPr>
          <p:nvPr userDrawn="1"/>
        </p:nvPicPr>
        <p:blipFill>
          <a:blip r:embed="rId2"/>
          <a:stretch>
            <a:fillRect/>
          </a:stretch>
        </p:blipFill>
        <p:spPr>
          <a:xfrm>
            <a:off x="-1367624" y="103334"/>
            <a:ext cx="1172354" cy="1172354"/>
          </a:xfrm>
          <a:prstGeom prst="rect">
            <a:avLst/>
          </a:prstGeom>
        </p:spPr>
      </p:pic>
    </p:spTree>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690DAF-CC37-464A-8652-79347B29536A}"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09779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690DAF-CC37-464A-8652-79347B29536A}" type="datetimeFigureOut">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954606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90DAF-CC37-464A-8652-79347B29536A}"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338832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90DAF-CC37-464A-8652-79347B29536A}"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757709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690DAF-CC37-464A-8652-79347B29536A}"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6122566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4690DAF-CC37-464A-8652-79347B29536A}"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1447964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9347386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0DAF-CC37-464A-8652-79347B29536A}"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DA84F-4C3F-43C8-AA3F-4E5ABE0EE038}" type="slidenum">
              <a:rPr lang="en-US" smtClean="0"/>
              <a:t>‹#›</a:t>
            </a:fld>
            <a:endParaRPr lang="en-US"/>
          </a:p>
        </p:txBody>
      </p:sp>
    </p:spTree>
    <p:extLst>
      <p:ext uri="{BB962C8B-B14F-4D97-AF65-F5344CB8AC3E}">
        <p14:creationId xmlns:p14="http://schemas.microsoft.com/office/powerpoint/2010/main" val="630676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5.xml"/><Relationship Id="rId21" Type="http://schemas.openxmlformats.org/officeDocument/2006/relationships/slideLayout" Target="../slideLayouts/slideLayout21.xml"/><Relationship Id="rId42" Type="http://schemas.openxmlformats.org/officeDocument/2006/relationships/tags" Target="../tags/tag20.xml"/><Relationship Id="rId63" Type="http://schemas.openxmlformats.org/officeDocument/2006/relationships/tags" Target="../tags/tag41.xml"/><Relationship Id="rId84" Type="http://schemas.openxmlformats.org/officeDocument/2006/relationships/tags" Target="../tags/tag62.xml"/><Relationship Id="rId138" Type="http://schemas.openxmlformats.org/officeDocument/2006/relationships/tags" Target="../tags/tag116.xml"/><Relationship Id="rId159" Type="http://schemas.openxmlformats.org/officeDocument/2006/relationships/tags" Target="../tags/tag137.xml"/><Relationship Id="rId170" Type="http://schemas.openxmlformats.org/officeDocument/2006/relationships/tags" Target="../tags/tag148.xml"/><Relationship Id="rId107" Type="http://schemas.openxmlformats.org/officeDocument/2006/relationships/tags" Target="../tags/tag85.xml"/><Relationship Id="rId11" Type="http://schemas.openxmlformats.org/officeDocument/2006/relationships/slideLayout" Target="../slideLayouts/slideLayout11.xml"/><Relationship Id="rId32" Type="http://schemas.openxmlformats.org/officeDocument/2006/relationships/tags" Target="../tags/tag10.xml"/><Relationship Id="rId53" Type="http://schemas.openxmlformats.org/officeDocument/2006/relationships/tags" Target="../tags/tag31.xml"/><Relationship Id="rId74" Type="http://schemas.openxmlformats.org/officeDocument/2006/relationships/tags" Target="../tags/tag52.xml"/><Relationship Id="rId128" Type="http://schemas.openxmlformats.org/officeDocument/2006/relationships/tags" Target="../tags/tag106.xml"/><Relationship Id="rId149" Type="http://schemas.openxmlformats.org/officeDocument/2006/relationships/tags" Target="../tags/tag127.xml"/><Relationship Id="rId5" Type="http://schemas.openxmlformats.org/officeDocument/2006/relationships/slideLayout" Target="../slideLayouts/slideLayout5.xml"/><Relationship Id="rId95" Type="http://schemas.openxmlformats.org/officeDocument/2006/relationships/tags" Target="../tags/tag73.xml"/><Relationship Id="rId160" Type="http://schemas.openxmlformats.org/officeDocument/2006/relationships/tags" Target="../tags/tag138.xml"/><Relationship Id="rId22" Type="http://schemas.openxmlformats.org/officeDocument/2006/relationships/slideLayout" Target="../slideLayouts/slideLayout22.xml"/><Relationship Id="rId43" Type="http://schemas.openxmlformats.org/officeDocument/2006/relationships/tags" Target="../tags/tag21.xml"/><Relationship Id="rId64" Type="http://schemas.openxmlformats.org/officeDocument/2006/relationships/tags" Target="../tags/tag42.xml"/><Relationship Id="rId118" Type="http://schemas.openxmlformats.org/officeDocument/2006/relationships/tags" Target="../tags/tag96.xml"/><Relationship Id="rId139" Type="http://schemas.openxmlformats.org/officeDocument/2006/relationships/tags" Target="../tags/tag117.xml"/><Relationship Id="rId85" Type="http://schemas.openxmlformats.org/officeDocument/2006/relationships/tags" Target="../tags/tag63.xml"/><Relationship Id="rId150" Type="http://schemas.openxmlformats.org/officeDocument/2006/relationships/tags" Target="../tags/tag128.xml"/><Relationship Id="rId171" Type="http://schemas.openxmlformats.org/officeDocument/2006/relationships/tags" Target="../tags/tag149.xml"/><Relationship Id="rId12" Type="http://schemas.openxmlformats.org/officeDocument/2006/relationships/slideLayout" Target="../slideLayouts/slideLayout12.xml"/><Relationship Id="rId33" Type="http://schemas.openxmlformats.org/officeDocument/2006/relationships/tags" Target="../tags/tag11.xml"/><Relationship Id="rId108" Type="http://schemas.openxmlformats.org/officeDocument/2006/relationships/tags" Target="../tags/tag86.xml"/><Relationship Id="rId129" Type="http://schemas.openxmlformats.org/officeDocument/2006/relationships/tags" Target="../tags/tag107.xml"/><Relationship Id="rId54" Type="http://schemas.openxmlformats.org/officeDocument/2006/relationships/tags" Target="../tags/tag32.xml"/><Relationship Id="rId75" Type="http://schemas.openxmlformats.org/officeDocument/2006/relationships/tags" Target="../tags/tag53.xml"/><Relationship Id="rId96" Type="http://schemas.openxmlformats.org/officeDocument/2006/relationships/tags" Target="../tags/tag74.xml"/><Relationship Id="rId140" Type="http://schemas.openxmlformats.org/officeDocument/2006/relationships/tags" Target="../tags/tag118.xml"/><Relationship Id="rId161" Type="http://schemas.openxmlformats.org/officeDocument/2006/relationships/tags" Target="../tags/tag139.xml"/><Relationship Id="rId6" Type="http://schemas.openxmlformats.org/officeDocument/2006/relationships/slideLayout" Target="../slideLayouts/slideLayout6.xml"/><Relationship Id="rId23" Type="http://schemas.openxmlformats.org/officeDocument/2006/relationships/theme" Target="../theme/theme1.xml"/><Relationship Id="rId28" Type="http://schemas.openxmlformats.org/officeDocument/2006/relationships/tags" Target="../tags/tag6.xml"/><Relationship Id="rId49" Type="http://schemas.openxmlformats.org/officeDocument/2006/relationships/tags" Target="../tags/tag27.xml"/><Relationship Id="rId114" Type="http://schemas.openxmlformats.org/officeDocument/2006/relationships/tags" Target="../tags/tag92.xml"/><Relationship Id="rId119" Type="http://schemas.openxmlformats.org/officeDocument/2006/relationships/tags" Target="../tags/tag97.xml"/><Relationship Id="rId44" Type="http://schemas.openxmlformats.org/officeDocument/2006/relationships/tags" Target="../tags/tag22.xml"/><Relationship Id="rId60" Type="http://schemas.openxmlformats.org/officeDocument/2006/relationships/tags" Target="../tags/tag38.xml"/><Relationship Id="rId65" Type="http://schemas.openxmlformats.org/officeDocument/2006/relationships/tags" Target="../tags/tag43.xml"/><Relationship Id="rId81" Type="http://schemas.openxmlformats.org/officeDocument/2006/relationships/tags" Target="../tags/tag59.xml"/><Relationship Id="rId86" Type="http://schemas.openxmlformats.org/officeDocument/2006/relationships/tags" Target="../tags/tag64.xml"/><Relationship Id="rId130" Type="http://schemas.openxmlformats.org/officeDocument/2006/relationships/tags" Target="../tags/tag108.xml"/><Relationship Id="rId135" Type="http://schemas.openxmlformats.org/officeDocument/2006/relationships/tags" Target="../tags/tag113.xml"/><Relationship Id="rId151" Type="http://schemas.openxmlformats.org/officeDocument/2006/relationships/tags" Target="../tags/tag129.xml"/><Relationship Id="rId156" Type="http://schemas.openxmlformats.org/officeDocument/2006/relationships/tags" Target="../tags/tag134.xml"/><Relationship Id="rId177" Type="http://schemas.openxmlformats.org/officeDocument/2006/relationships/image" Target="../media/image1.png"/><Relationship Id="rId172" Type="http://schemas.openxmlformats.org/officeDocument/2006/relationships/tags" Target="../tags/tag15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7.xml"/><Relationship Id="rId109" Type="http://schemas.openxmlformats.org/officeDocument/2006/relationships/tags" Target="../tags/tag87.xml"/><Relationship Id="rId34" Type="http://schemas.openxmlformats.org/officeDocument/2006/relationships/tags" Target="../tags/tag12.xml"/><Relationship Id="rId50" Type="http://schemas.openxmlformats.org/officeDocument/2006/relationships/tags" Target="../tags/tag28.xml"/><Relationship Id="rId55" Type="http://schemas.openxmlformats.org/officeDocument/2006/relationships/tags" Target="../tags/tag33.xml"/><Relationship Id="rId76" Type="http://schemas.openxmlformats.org/officeDocument/2006/relationships/tags" Target="../tags/tag54.xml"/><Relationship Id="rId97" Type="http://schemas.openxmlformats.org/officeDocument/2006/relationships/tags" Target="../tags/tag75.xml"/><Relationship Id="rId104" Type="http://schemas.openxmlformats.org/officeDocument/2006/relationships/tags" Target="../tags/tag82.xml"/><Relationship Id="rId120" Type="http://schemas.openxmlformats.org/officeDocument/2006/relationships/tags" Target="../tags/tag98.xml"/><Relationship Id="rId125" Type="http://schemas.openxmlformats.org/officeDocument/2006/relationships/tags" Target="../tags/tag103.xml"/><Relationship Id="rId141" Type="http://schemas.openxmlformats.org/officeDocument/2006/relationships/tags" Target="../tags/tag119.xml"/><Relationship Id="rId146" Type="http://schemas.openxmlformats.org/officeDocument/2006/relationships/tags" Target="../tags/tag124.xml"/><Relationship Id="rId167" Type="http://schemas.openxmlformats.org/officeDocument/2006/relationships/tags" Target="../tags/tag145.xml"/><Relationship Id="rId7" Type="http://schemas.openxmlformats.org/officeDocument/2006/relationships/slideLayout" Target="../slideLayouts/slideLayout7.xml"/><Relationship Id="rId71" Type="http://schemas.openxmlformats.org/officeDocument/2006/relationships/tags" Target="../tags/tag49.xml"/><Relationship Id="rId92" Type="http://schemas.openxmlformats.org/officeDocument/2006/relationships/tags" Target="../tags/tag70.xml"/><Relationship Id="rId162" Type="http://schemas.openxmlformats.org/officeDocument/2006/relationships/tags" Target="../tags/tag140.xml"/><Relationship Id="rId2" Type="http://schemas.openxmlformats.org/officeDocument/2006/relationships/slideLayout" Target="../slideLayouts/slideLayout2.xml"/><Relationship Id="rId29" Type="http://schemas.openxmlformats.org/officeDocument/2006/relationships/tags" Target="../tags/tag7.xml"/><Relationship Id="rId24" Type="http://schemas.openxmlformats.org/officeDocument/2006/relationships/tags" Target="../tags/tag2.xml"/><Relationship Id="rId40" Type="http://schemas.openxmlformats.org/officeDocument/2006/relationships/tags" Target="../tags/tag18.xml"/><Relationship Id="rId45" Type="http://schemas.openxmlformats.org/officeDocument/2006/relationships/tags" Target="../tags/tag23.xml"/><Relationship Id="rId66" Type="http://schemas.openxmlformats.org/officeDocument/2006/relationships/tags" Target="../tags/tag44.xml"/><Relationship Id="rId87" Type="http://schemas.openxmlformats.org/officeDocument/2006/relationships/tags" Target="../tags/tag65.xml"/><Relationship Id="rId110" Type="http://schemas.openxmlformats.org/officeDocument/2006/relationships/tags" Target="../tags/tag88.xml"/><Relationship Id="rId115" Type="http://schemas.openxmlformats.org/officeDocument/2006/relationships/tags" Target="../tags/tag93.xml"/><Relationship Id="rId131" Type="http://schemas.openxmlformats.org/officeDocument/2006/relationships/tags" Target="../tags/tag109.xml"/><Relationship Id="rId136" Type="http://schemas.openxmlformats.org/officeDocument/2006/relationships/tags" Target="../tags/tag114.xml"/><Relationship Id="rId157" Type="http://schemas.openxmlformats.org/officeDocument/2006/relationships/tags" Target="../tags/tag135.xml"/><Relationship Id="rId61" Type="http://schemas.openxmlformats.org/officeDocument/2006/relationships/tags" Target="../tags/tag39.xml"/><Relationship Id="rId82" Type="http://schemas.openxmlformats.org/officeDocument/2006/relationships/tags" Target="../tags/tag60.xml"/><Relationship Id="rId152" Type="http://schemas.openxmlformats.org/officeDocument/2006/relationships/tags" Target="../tags/tag130.xml"/><Relationship Id="rId173" Type="http://schemas.openxmlformats.org/officeDocument/2006/relationships/tags" Target="../tags/tag15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8.xml"/><Relationship Id="rId35" Type="http://schemas.openxmlformats.org/officeDocument/2006/relationships/tags" Target="../tags/tag13.xml"/><Relationship Id="rId56" Type="http://schemas.openxmlformats.org/officeDocument/2006/relationships/tags" Target="../tags/tag34.xml"/><Relationship Id="rId77" Type="http://schemas.openxmlformats.org/officeDocument/2006/relationships/tags" Target="../tags/tag55.xml"/><Relationship Id="rId100" Type="http://schemas.openxmlformats.org/officeDocument/2006/relationships/tags" Target="../tags/tag78.xml"/><Relationship Id="rId105" Type="http://schemas.openxmlformats.org/officeDocument/2006/relationships/tags" Target="../tags/tag83.xml"/><Relationship Id="rId126" Type="http://schemas.openxmlformats.org/officeDocument/2006/relationships/tags" Target="../tags/tag104.xml"/><Relationship Id="rId147" Type="http://schemas.openxmlformats.org/officeDocument/2006/relationships/tags" Target="../tags/tag125.xml"/><Relationship Id="rId168" Type="http://schemas.openxmlformats.org/officeDocument/2006/relationships/tags" Target="../tags/tag146.xml"/><Relationship Id="rId8" Type="http://schemas.openxmlformats.org/officeDocument/2006/relationships/slideLayout" Target="../slideLayouts/slideLayout8.xml"/><Relationship Id="rId51" Type="http://schemas.openxmlformats.org/officeDocument/2006/relationships/tags" Target="../tags/tag29.xml"/><Relationship Id="rId72" Type="http://schemas.openxmlformats.org/officeDocument/2006/relationships/tags" Target="../tags/tag50.xml"/><Relationship Id="rId93" Type="http://schemas.openxmlformats.org/officeDocument/2006/relationships/tags" Target="../tags/tag71.xml"/><Relationship Id="rId98" Type="http://schemas.openxmlformats.org/officeDocument/2006/relationships/tags" Target="../tags/tag76.xml"/><Relationship Id="rId121" Type="http://schemas.openxmlformats.org/officeDocument/2006/relationships/tags" Target="../tags/tag99.xml"/><Relationship Id="rId142" Type="http://schemas.openxmlformats.org/officeDocument/2006/relationships/tags" Target="../tags/tag120.xml"/><Relationship Id="rId163" Type="http://schemas.openxmlformats.org/officeDocument/2006/relationships/tags" Target="../tags/tag141.xml"/><Relationship Id="rId3" Type="http://schemas.openxmlformats.org/officeDocument/2006/relationships/slideLayout" Target="../slideLayouts/slideLayout3.xml"/><Relationship Id="rId25" Type="http://schemas.openxmlformats.org/officeDocument/2006/relationships/tags" Target="../tags/tag3.xml"/><Relationship Id="rId46" Type="http://schemas.openxmlformats.org/officeDocument/2006/relationships/tags" Target="../tags/tag24.xml"/><Relationship Id="rId67" Type="http://schemas.openxmlformats.org/officeDocument/2006/relationships/tags" Target="../tags/tag45.xml"/><Relationship Id="rId116" Type="http://schemas.openxmlformats.org/officeDocument/2006/relationships/tags" Target="../tags/tag94.xml"/><Relationship Id="rId137" Type="http://schemas.openxmlformats.org/officeDocument/2006/relationships/tags" Target="../tags/tag115.xml"/><Relationship Id="rId158" Type="http://schemas.openxmlformats.org/officeDocument/2006/relationships/tags" Target="../tags/tag136.xml"/><Relationship Id="rId20" Type="http://schemas.openxmlformats.org/officeDocument/2006/relationships/slideLayout" Target="../slideLayouts/slideLayout20.xml"/><Relationship Id="rId41" Type="http://schemas.openxmlformats.org/officeDocument/2006/relationships/tags" Target="../tags/tag19.xml"/><Relationship Id="rId62" Type="http://schemas.openxmlformats.org/officeDocument/2006/relationships/tags" Target="../tags/tag40.xml"/><Relationship Id="rId83" Type="http://schemas.openxmlformats.org/officeDocument/2006/relationships/tags" Target="../tags/tag61.xml"/><Relationship Id="rId88" Type="http://schemas.openxmlformats.org/officeDocument/2006/relationships/tags" Target="../tags/tag66.xml"/><Relationship Id="rId111" Type="http://schemas.openxmlformats.org/officeDocument/2006/relationships/tags" Target="../tags/tag89.xml"/><Relationship Id="rId132" Type="http://schemas.openxmlformats.org/officeDocument/2006/relationships/tags" Target="../tags/tag110.xml"/><Relationship Id="rId153" Type="http://schemas.openxmlformats.org/officeDocument/2006/relationships/tags" Target="../tags/tag131.xml"/><Relationship Id="rId174" Type="http://schemas.openxmlformats.org/officeDocument/2006/relationships/tags" Target="../tags/tag152.xml"/><Relationship Id="rId15" Type="http://schemas.openxmlformats.org/officeDocument/2006/relationships/slideLayout" Target="../slideLayouts/slideLayout15.xml"/><Relationship Id="rId36" Type="http://schemas.openxmlformats.org/officeDocument/2006/relationships/tags" Target="../tags/tag14.xml"/><Relationship Id="rId57" Type="http://schemas.openxmlformats.org/officeDocument/2006/relationships/tags" Target="../tags/tag35.xml"/><Relationship Id="rId106" Type="http://schemas.openxmlformats.org/officeDocument/2006/relationships/tags" Target="../tags/tag84.xml"/><Relationship Id="rId127" Type="http://schemas.openxmlformats.org/officeDocument/2006/relationships/tags" Target="../tags/tag105.xml"/><Relationship Id="rId10" Type="http://schemas.openxmlformats.org/officeDocument/2006/relationships/slideLayout" Target="../slideLayouts/slideLayout10.xml"/><Relationship Id="rId31" Type="http://schemas.openxmlformats.org/officeDocument/2006/relationships/tags" Target="../tags/tag9.xml"/><Relationship Id="rId52" Type="http://schemas.openxmlformats.org/officeDocument/2006/relationships/tags" Target="../tags/tag30.xml"/><Relationship Id="rId73" Type="http://schemas.openxmlformats.org/officeDocument/2006/relationships/tags" Target="../tags/tag51.xml"/><Relationship Id="rId78" Type="http://schemas.openxmlformats.org/officeDocument/2006/relationships/tags" Target="../tags/tag56.xml"/><Relationship Id="rId94" Type="http://schemas.openxmlformats.org/officeDocument/2006/relationships/tags" Target="../tags/tag72.xml"/><Relationship Id="rId99" Type="http://schemas.openxmlformats.org/officeDocument/2006/relationships/tags" Target="../tags/tag77.xml"/><Relationship Id="rId101" Type="http://schemas.openxmlformats.org/officeDocument/2006/relationships/tags" Target="../tags/tag79.xml"/><Relationship Id="rId122" Type="http://schemas.openxmlformats.org/officeDocument/2006/relationships/tags" Target="../tags/tag100.xml"/><Relationship Id="rId143" Type="http://schemas.openxmlformats.org/officeDocument/2006/relationships/tags" Target="../tags/tag121.xml"/><Relationship Id="rId148" Type="http://schemas.openxmlformats.org/officeDocument/2006/relationships/tags" Target="../tags/tag126.xml"/><Relationship Id="rId164" Type="http://schemas.openxmlformats.org/officeDocument/2006/relationships/tags" Target="../tags/tag142.xml"/><Relationship Id="rId169" Type="http://schemas.openxmlformats.org/officeDocument/2006/relationships/tags" Target="../tags/tag147.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4.xml"/><Relationship Id="rId47" Type="http://schemas.openxmlformats.org/officeDocument/2006/relationships/tags" Target="../tags/tag25.xml"/><Relationship Id="rId68" Type="http://schemas.openxmlformats.org/officeDocument/2006/relationships/tags" Target="../tags/tag46.xml"/><Relationship Id="rId89" Type="http://schemas.openxmlformats.org/officeDocument/2006/relationships/tags" Target="../tags/tag67.xml"/><Relationship Id="rId112" Type="http://schemas.openxmlformats.org/officeDocument/2006/relationships/tags" Target="../tags/tag90.xml"/><Relationship Id="rId133" Type="http://schemas.openxmlformats.org/officeDocument/2006/relationships/tags" Target="../tags/tag111.xml"/><Relationship Id="rId154" Type="http://schemas.openxmlformats.org/officeDocument/2006/relationships/tags" Target="../tags/tag132.xml"/><Relationship Id="rId175" Type="http://schemas.openxmlformats.org/officeDocument/2006/relationships/tags" Target="../tags/tag153.xml"/><Relationship Id="rId16" Type="http://schemas.openxmlformats.org/officeDocument/2006/relationships/slideLayout" Target="../slideLayouts/slideLayout16.xml"/><Relationship Id="rId37" Type="http://schemas.openxmlformats.org/officeDocument/2006/relationships/tags" Target="../tags/tag15.xml"/><Relationship Id="rId58" Type="http://schemas.openxmlformats.org/officeDocument/2006/relationships/tags" Target="../tags/tag36.xml"/><Relationship Id="rId79" Type="http://schemas.openxmlformats.org/officeDocument/2006/relationships/tags" Target="../tags/tag57.xml"/><Relationship Id="rId102" Type="http://schemas.openxmlformats.org/officeDocument/2006/relationships/tags" Target="../tags/tag80.xml"/><Relationship Id="rId123" Type="http://schemas.openxmlformats.org/officeDocument/2006/relationships/tags" Target="../tags/tag101.xml"/><Relationship Id="rId144" Type="http://schemas.openxmlformats.org/officeDocument/2006/relationships/tags" Target="../tags/tag122.xml"/><Relationship Id="rId90" Type="http://schemas.openxmlformats.org/officeDocument/2006/relationships/tags" Target="../tags/tag68.xml"/><Relationship Id="rId165" Type="http://schemas.openxmlformats.org/officeDocument/2006/relationships/tags" Target="../tags/tag143.xml"/><Relationship Id="rId27" Type="http://schemas.openxmlformats.org/officeDocument/2006/relationships/tags" Target="../tags/tag5.xml"/><Relationship Id="rId48" Type="http://schemas.openxmlformats.org/officeDocument/2006/relationships/tags" Target="../tags/tag26.xml"/><Relationship Id="rId69" Type="http://schemas.openxmlformats.org/officeDocument/2006/relationships/tags" Target="../tags/tag47.xml"/><Relationship Id="rId113" Type="http://schemas.openxmlformats.org/officeDocument/2006/relationships/tags" Target="../tags/tag91.xml"/><Relationship Id="rId134" Type="http://schemas.openxmlformats.org/officeDocument/2006/relationships/tags" Target="../tags/tag112.xml"/><Relationship Id="rId80" Type="http://schemas.openxmlformats.org/officeDocument/2006/relationships/tags" Target="../tags/tag58.xml"/><Relationship Id="rId155" Type="http://schemas.openxmlformats.org/officeDocument/2006/relationships/tags" Target="../tags/tag133.xml"/><Relationship Id="rId176" Type="http://schemas.openxmlformats.org/officeDocument/2006/relationships/tags" Target="../tags/tag154.xml"/><Relationship Id="rId17" Type="http://schemas.openxmlformats.org/officeDocument/2006/relationships/slideLayout" Target="../slideLayouts/slideLayout17.xml"/><Relationship Id="rId38" Type="http://schemas.openxmlformats.org/officeDocument/2006/relationships/tags" Target="../tags/tag16.xml"/><Relationship Id="rId59" Type="http://schemas.openxmlformats.org/officeDocument/2006/relationships/tags" Target="../tags/tag37.xml"/><Relationship Id="rId103" Type="http://schemas.openxmlformats.org/officeDocument/2006/relationships/tags" Target="../tags/tag81.xml"/><Relationship Id="rId124" Type="http://schemas.openxmlformats.org/officeDocument/2006/relationships/tags" Target="../tags/tag102.xml"/><Relationship Id="rId70" Type="http://schemas.openxmlformats.org/officeDocument/2006/relationships/tags" Target="../tags/tag48.xml"/><Relationship Id="rId91" Type="http://schemas.openxmlformats.org/officeDocument/2006/relationships/tags" Target="../tags/tag69.xml"/><Relationship Id="rId145" Type="http://schemas.openxmlformats.org/officeDocument/2006/relationships/tags" Target="../tags/tag123.xml"/><Relationship Id="rId166" Type="http://schemas.openxmlformats.org/officeDocument/2006/relationships/tags" Target="../tags/tag144.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5"/>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6"/>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4"/>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7"/>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48"/>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49"/>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0"/>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1"/>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2"/>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3"/>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4"/>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5"/>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6"/>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7"/>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58"/>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59"/>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0"/>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1"/>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2"/>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3"/>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4"/>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5"/>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6"/>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7"/>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68"/>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69"/>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0"/>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1"/>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2"/>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3"/>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4"/>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1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2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3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3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0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0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1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8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8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9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9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0"/>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1"/>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2"/>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3"/>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4"/>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5"/>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6"/>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6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6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7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7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5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5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49"/>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0"/>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1"/>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2"/>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3"/>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4"/>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5"/>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3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3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4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5"/>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6"/>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7"/>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28"/>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29"/>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0"/>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1"/>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2"/>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3"/>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4"/>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5"/>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6"/>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round pink circle with white text and a black background&#10;&#10;AI-generated content may be incorrect.">
            <a:extLst>
              <a:ext uri="{FF2B5EF4-FFF2-40B4-BE49-F238E27FC236}">
                <a16:creationId xmlns:a16="http://schemas.microsoft.com/office/drawing/2014/main" id="{BF162D5B-1C06-69BE-447A-0D3F1D14D6EB}"/>
              </a:ext>
            </a:extLst>
          </p:cNvPr>
          <p:cNvPicPr>
            <a:picLocks noChangeAspect="1"/>
          </p:cNvPicPr>
          <p:nvPr userDrawn="1"/>
        </p:nvPicPr>
        <p:blipFill>
          <a:blip r:embed="rId177"/>
          <a:stretch>
            <a:fillRect/>
          </a:stretch>
        </p:blipFill>
        <p:spPr>
          <a:xfrm>
            <a:off x="-1367624" y="103334"/>
            <a:ext cx="1172354" cy="1172354"/>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287699"/>
      </p:ext>
    </p:extLst>
  </p:cSld>
  <p:clrMap bg1="lt1" tx1="dk1" bg2="lt2" tx2="dk2" accent1="accent1" accent2="accent2" accent3="accent3" accent4="accent4" accent5="accent5" accent6="accent6" hlink="hlink" folHlink="folHlink"/>
  <p:sldLayoutIdLst>
    <p:sldLayoutId id="2147483713"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4690DAF-CC37-464A-8652-79347B29536A}" type="datetimeFigureOut">
              <a:rPr lang="en-US" smtClean="0"/>
              <a:t>1/8/2026</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4FDA84F-4C3F-43C8-AA3F-4E5ABE0EE038}" type="slidenum">
              <a:rPr lang="en-US" smtClean="0"/>
              <a:t>‹#›</a:t>
            </a:fld>
            <a:endParaRPr lang="en-US"/>
          </a:p>
        </p:txBody>
      </p:sp>
    </p:spTree>
    <p:extLst>
      <p:ext uri="{BB962C8B-B14F-4D97-AF65-F5344CB8AC3E}">
        <p14:creationId xmlns:p14="http://schemas.microsoft.com/office/powerpoint/2010/main" val="118911725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tags" Target="../tags/tag271.xml"/><Relationship Id="rId21" Type="http://schemas.openxmlformats.org/officeDocument/2006/relationships/tags" Target="../tags/tag175.xml"/><Relationship Id="rId42" Type="http://schemas.openxmlformats.org/officeDocument/2006/relationships/tags" Target="../tags/tag196.xml"/><Relationship Id="rId63" Type="http://schemas.openxmlformats.org/officeDocument/2006/relationships/tags" Target="../tags/tag217.xml"/><Relationship Id="rId84" Type="http://schemas.openxmlformats.org/officeDocument/2006/relationships/tags" Target="../tags/tag238.xml"/><Relationship Id="rId138" Type="http://schemas.openxmlformats.org/officeDocument/2006/relationships/tags" Target="../tags/tag292.xml"/><Relationship Id="rId159" Type="http://schemas.openxmlformats.org/officeDocument/2006/relationships/tags" Target="../tags/tag313.xml"/><Relationship Id="rId170" Type="http://schemas.openxmlformats.org/officeDocument/2006/relationships/tags" Target="../tags/tag324.xml"/><Relationship Id="rId191" Type="http://schemas.openxmlformats.org/officeDocument/2006/relationships/tags" Target="../tags/tag345.xml"/><Relationship Id="rId205" Type="http://schemas.openxmlformats.org/officeDocument/2006/relationships/tags" Target="../tags/tag359.xml"/><Relationship Id="rId226" Type="http://schemas.openxmlformats.org/officeDocument/2006/relationships/tags" Target="../tags/tag380.xml"/><Relationship Id="rId247" Type="http://schemas.openxmlformats.org/officeDocument/2006/relationships/tags" Target="../tags/tag401.xml"/><Relationship Id="rId107" Type="http://schemas.openxmlformats.org/officeDocument/2006/relationships/tags" Target="../tags/tag261.xml"/><Relationship Id="rId11" Type="http://schemas.openxmlformats.org/officeDocument/2006/relationships/tags" Target="../tags/tag165.xml"/><Relationship Id="rId32" Type="http://schemas.openxmlformats.org/officeDocument/2006/relationships/tags" Target="../tags/tag186.xml"/><Relationship Id="rId53" Type="http://schemas.openxmlformats.org/officeDocument/2006/relationships/tags" Target="../tags/tag207.xml"/><Relationship Id="rId74" Type="http://schemas.openxmlformats.org/officeDocument/2006/relationships/tags" Target="../tags/tag228.xml"/><Relationship Id="rId128" Type="http://schemas.openxmlformats.org/officeDocument/2006/relationships/tags" Target="../tags/tag282.xml"/><Relationship Id="rId149" Type="http://schemas.openxmlformats.org/officeDocument/2006/relationships/tags" Target="../tags/tag303.xml"/><Relationship Id="rId5" Type="http://schemas.openxmlformats.org/officeDocument/2006/relationships/tags" Target="../tags/tag159.xml"/><Relationship Id="rId95" Type="http://schemas.openxmlformats.org/officeDocument/2006/relationships/tags" Target="../tags/tag249.xml"/><Relationship Id="rId160" Type="http://schemas.openxmlformats.org/officeDocument/2006/relationships/tags" Target="../tags/tag314.xml"/><Relationship Id="rId181" Type="http://schemas.openxmlformats.org/officeDocument/2006/relationships/tags" Target="../tags/tag335.xml"/><Relationship Id="rId216" Type="http://schemas.openxmlformats.org/officeDocument/2006/relationships/tags" Target="../tags/tag370.xml"/><Relationship Id="rId237" Type="http://schemas.openxmlformats.org/officeDocument/2006/relationships/tags" Target="../tags/tag391.xml"/><Relationship Id="rId258" Type="http://schemas.openxmlformats.org/officeDocument/2006/relationships/image" Target="../media/image5.png"/><Relationship Id="rId22" Type="http://schemas.openxmlformats.org/officeDocument/2006/relationships/tags" Target="../tags/tag176.xml"/><Relationship Id="rId43" Type="http://schemas.openxmlformats.org/officeDocument/2006/relationships/tags" Target="../tags/tag197.xml"/><Relationship Id="rId64" Type="http://schemas.openxmlformats.org/officeDocument/2006/relationships/tags" Target="../tags/tag218.xml"/><Relationship Id="rId118" Type="http://schemas.openxmlformats.org/officeDocument/2006/relationships/tags" Target="../tags/tag272.xml"/><Relationship Id="rId139" Type="http://schemas.openxmlformats.org/officeDocument/2006/relationships/tags" Target="../tags/tag293.xml"/><Relationship Id="rId85" Type="http://schemas.openxmlformats.org/officeDocument/2006/relationships/tags" Target="../tags/tag239.xml"/><Relationship Id="rId150" Type="http://schemas.openxmlformats.org/officeDocument/2006/relationships/tags" Target="../tags/tag304.xml"/><Relationship Id="rId171" Type="http://schemas.openxmlformats.org/officeDocument/2006/relationships/tags" Target="../tags/tag325.xml"/><Relationship Id="rId192" Type="http://schemas.openxmlformats.org/officeDocument/2006/relationships/tags" Target="../tags/tag346.xml"/><Relationship Id="rId206" Type="http://schemas.openxmlformats.org/officeDocument/2006/relationships/tags" Target="../tags/tag360.xml"/><Relationship Id="rId227" Type="http://schemas.openxmlformats.org/officeDocument/2006/relationships/tags" Target="../tags/tag381.xml"/><Relationship Id="rId248" Type="http://schemas.openxmlformats.org/officeDocument/2006/relationships/tags" Target="../tags/tag402.xml"/><Relationship Id="rId12" Type="http://schemas.openxmlformats.org/officeDocument/2006/relationships/tags" Target="../tags/tag166.xml"/><Relationship Id="rId33" Type="http://schemas.openxmlformats.org/officeDocument/2006/relationships/tags" Target="../tags/tag187.xml"/><Relationship Id="rId108" Type="http://schemas.openxmlformats.org/officeDocument/2006/relationships/tags" Target="../tags/tag262.xml"/><Relationship Id="rId129" Type="http://schemas.openxmlformats.org/officeDocument/2006/relationships/tags" Target="../tags/tag283.xml"/><Relationship Id="rId54" Type="http://schemas.openxmlformats.org/officeDocument/2006/relationships/tags" Target="../tags/tag208.xml"/><Relationship Id="rId75" Type="http://schemas.openxmlformats.org/officeDocument/2006/relationships/tags" Target="../tags/tag229.xml"/><Relationship Id="rId96" Type="http://schemas.openxmlformats.org/officeDocument/2006/relationships/tags" Target="../tags/tag250.xml"/><Relationship Id="rId140" Type="http://schemas.openxmlformats.org/officeDocument/2006/relationships/tags" Target="../tags/tag294.xml"/><Relationship Id="rId161" Type="http://schemas.openxmlformats.org/officeDocument/2006/relationships/tags" Target="../tags/tag315.xml"/><Relationship Id="rId182" Type="http://schemas.openxmlformats.org/officeDocument/2006/relationships/tags" Target="../tags/tag336.xml"/><Relationship Id="rId217" Type="http://schemas.openxmlformats.org/officeDocument/2006/relationships/tags" Target="../tags/tag371.xml"/><Relationship Id="rId6" Type="http://schemas.openxmlformats.org/officeDocument/2006/relationships/tags" Target="../tags/tag160.xml"/><Relationship Id="rId238" Type="http://schemas.openxmlformats.org/officeDocument/2006/relationships/tags" Target="../tags/tag392.xml"/><Relationship Id="rId259" Type="http://schemas.openxmlformats.org/officeDocument/2006/relationships/image" Target="../media/image1.png"/><Relationship Id="rId23" Type="http://schemas.openxmlformats.org/officeDocument/2006/relationships/tags" Target="../tags/tag177.xml"/><Relationship Id="rId119" Type="http://schemas.openxmlformats.org/officeDocument/2006/relationships/tags" Target="../tags/tag273.xml"/><Relationship Id="rId44" Type="http://schemas.openxmlformats.org/officeDocument/2006/relationships/tags" Target="../tags/tag198.xml"/><Relationship Id="rId65" Type="http://schemas.openxmlformats.org/officeDocument/2006/relationships/tags" Target="../tags/tag219.xml"/><Relationship Id="rId86" Type="http://schemas.openxmlformats.org/officeDocument/2006/relationships/tags" Target="../tags/tag240.xml"/><Relationship Id="rId130" Type="http://schemas.openxmlformats.org/officeDocument/2006/relationships/tags" Target="../tags/tag284.xml"/><Relationship Id="rId151" Type="http://schemas.openxmlformats.org/officeDocument/2006/relationships/tags" Target="../tags/tag305.xml"/><Relationship Id="rId172" Type="http://schemas.openxmlformats.org/officeDocument/2006/relationships/tags" Target="../tags/tag326.xml"/><Relationship Id="rId193" Type="http://schemas.openxmlformats.org/officeDocument/2006/relationships/tags" Target="../tags/tag347.xml"/><Relationship Id="rId207" Type="http://schemas.openxmlformats.org/officeDocument/2006/relationships/tags" Target="../tags/tag361.xml"/><Relationship Id="rId228" Type="http://schemas.openxmlformats.org/officeDocument/2006/relationships/tags" Target="../tags/tag382.xml"/><Relationship Id="rId249" Type="http://schemas.openxmlformats.org/officeDocument/2006/relationships/tags" Target="../tags/tag403.xml"/><Relationship Id="rId13" Type="http://schemas.openxmlformats.org/officeDocument/2006/relationships/tags" Target="../tags/tag167.xml"/><Relationship Id="rId109" Type="http://schemas.openxmlformats.org/officeDocument/2006/relationships/tags" Target="../tags/tag263.xml"/><Relationship Id="rId34" Type="http://schemas.openxmlformats.org/officeDocument/2006/relationships/tags" Target="../tags/tag188.xml"/><Relationship Id="rId55" Type="http://schemas.openxmlformats.org/officeDocument/2006/relationships/tags" Target="../tags/tag209.xml"/><Relationship Id="rId76" Type="http://schemas.openxmlformats.org/officeDocument/2006/relationships/tags" Target="../tags/tag230.xml"/><Relationship Id="rId97" Type="http://schemas.openxmlformats.org/officeDocument/2006/relationships/tags" Target="../tags/tag251.xml"/><Relationship Id="rId120" Type="http://schemas.openxmlformats.org/officeDocument/2006/relationships/tags" Target="../tags/tag274.xml"/><Relationship Id="rId141" Type="http://schemas.openxmlformats.org/officeDocument/2006/relationships/tags" Target="../tags/tag295.xml"/><Relationship Id="rId7" Type="http://schemas.openxmlformats.org/officeDocument/2006/relationships/tags" Target="../tags/tag161.xml"/><Relationship Id="rId162" Type="http://schemas.openxmlformats.org/officeDocument/2006/relationships/tags" Target="../tags/tag316.xml"/><Relationship Id="rId183" Type="http://schemas.openxmlformats.org/officeDocument/2006/relationships/tags" Target="../tags/tag337.xml"/><Relationship Id="rId218" Type="http://schemas.openxmlformats.org/officeDocument/2006/relationships/tags" Target="../tags/tag372.xml"/><Relationship Id="rId239" Type="http://schemas.openxmlformats.org/officeDocument/2006/relationships/tags" Target="../tags/tag393.xml"/><Relationship Id="rId250" Type="http://schemas.openxmlformats.org/officeDocument/2006/relationships/tags" Target="../tags/tag404.xml"/><Relationship Id="rId24" Type="http://schemas.openxmlformats.org/officeDocument/2006/relationships/tags" Target="../tags/tag178.xml"/><Relationship Id="rId45" Type="http://schemas.openxmlformats.org/officeDocument/2006/relationships/tags" Target="../tags/tag199.xml"/><Relationship Id="rId66" Type="http://schemas.openxmlformats.org/officeDocument/2006/relationships/tags" Target="../tags/tag220.xml"/><Relationship Id="rId87" Type="http://schemas.openxmlformats.org/officeDocument/2006/relationships/tags" Target="../tags/tag241.xml"/><Relationship Id="rId110" Type="http://schemas.openxmlformats.org/officeDocument/2006/relationships/tags" Target="../tags/tag264.xml"/><Relationship Id="rId131" Type="http://schemas.openxmlformats.org/officeDocument/2006/relationships/tags" Target="../tags/tag285.xml"/><Relationship Id="rId152" Type="http://schemas.openxmlformats.org/officeDocument/2006/relationships/tags" Target="../tags/tag306.xml"/><Relationship Id="rId173" Type="http://schemas.openxmlformats.org/officeDocument/2006/relationships/tags" Target="../tags/tag327.xml"/><Relationship Id="rId194" Type="http://schemas.openxmlformats.org/officeDocument/2006/relationships/tags" Target="../tags/tag348.xml"/><Relationship Id="rId208" Type="http://schemas.openxmlformats.org/officeDocument/2006/relationships/tags" Target="../tags/tag362.xml"/><Relationship Id="rId229" Type="http://schemas.openxmlformats.org/officeDocument/2006/relationships/tags" Target="../tags/tag383.xml"/><Relationship Id="rId240" Type="http://schemas.openxmlformats.org/officeDocument/2006/relationships/tags" Target="../tags/tag394.xml"/><Relationship Id="rId14" Type="http://schemas.openxmlformats.org/officeDocument/2006/relationships/tags" Target="../tags/tag168.xml"/><Relationship Id="rId35" Type="http://schemas.openxmlformats.org/officeDocument/2006/relationships/tags" Target="../tags/tag189.xml"/><Relationship Id="rId56" Type="http://schemas.openxmlformats.org/officeDocument/2006/relationships/tags" Target="../tags/tag210.xml"/><Relationship Id="rId77" Type="http://schemas.openxmlformats.org/officeDocument/2006/relationships/tags" Target="../tags/tag231.xml"/><Relationship Id="rId100" Type="http://schemas.openxmlformats.org/officeDocument/2006/relationships/tags" Target="../tags/tag254.xml"/><Relationship Id="rId8" Type="http://schemas.openxmlformats.org/officeDocument/2006/relationships/tags" Target="../tags/tag162.xml"/><Relationship Id="rId98" Type="http://schemas.openxmlformats.org/officeDocument/2006/relationships/tags" Target="../tags/tag252.xml"/><Relationship Id="rId121" Type="http://schemas.openxmlformats.org/officeDocument/2006/relationships/tags" Target="../tags/tag275.xml"/><Relationship Id="rId142" Type="http://schemas.openxmlformats.org/officeDocument/2006/relationships/tags" Target="../tags/tag296.xml"/><Relationship Id="rId163" Type="http://schemas.openxmlformats.org/officeDocument/2006/relationships/tags" Target="../tags/tag317.xml"/><Relationship Id="rId184" Type="http://schemas.openxmlformats.org/officeDocument/2006/relationships/tags" Target="../tags/tag338.xml"/><Relationship Id="rId219" Type="http://schemas.openxmlformats.org/officeDocument/2006/relationships/tags" Target="../tags/tag373.xml"/><Relationship Id="rId230" Type="http://schemas.openxmlformats.org/officeDocument/2006/relationships/tags" Target="../tags/tag384.xml"/><Relationship Id="rId251" Type="http://schemas.openxmlformats.org/officeDocument/2006/relationships/tags" Target="../tags/tag405.xml"/><Relationship Id="rId25" Type="http://schemas.openxmlformats.org/officeDocument/2006/relationships/tags" Target="../tags/tag179.xml"/><Relationship Id="rId46" Type="http://schemas.openxmlformats.org/officeDocument/2006/relationships/tags" Target="../tags/tag200.xml"/><Relationship Id="rId67" Type="http://schemas.openxmlformats.org/officeDocument/2006/relationships/tags" Target="../tags/tag221.xml"/><Relationship Id="rId88" Type="http://schemas.openxmlformats.org/officeDocument/2006/relationships/tags" Target="../tags/tag242.xml"/><Relationship Id="rId111" Type="http://schemas.openxmlformats.org/officeDocument/2006/relationships/tags" Target="../tags/tag265.xml"/><Relationship Id="rId132" Type="http://schemas.openxmlformats.org/officeDocument/2006/relationships/tags" Target="../tags/tag286.xml"/><Relationship Id="rId153" Type="http://schemas.openxmlformats.org/officeDocument/2006/relationships/tags" Target="../tags/tag307.xml"/><Relationship Id="rId174" Type="http://schemas.openxmlformats.org/officeDocument/2006/relationships/tags" Target="../tags/tag328.xml"/><Relationship Id="rId195" Type="http://schemas.openxmlformats.org/officeDocument/2006/relationships/tags" Target="../tags/tag349.xml"/><Relationship Id="rId209" Type="http://schemas.openxmlformats.org/officeDocument/2006/relationships/tags" Target="../tags/tag363.xml"/><Relationship Id="rId220" Type="http://schemas.openxmlformats.org/officeDocument/2006/relationships/tags" Target="../tags/tag374.xml"/><Relationship Id="rId241" Type="http://schemas.openxmlformats.org/officeDocument/2006/relationships/tags" Target="../tags/tag395.xml"/><Relationship Id="rId15" Type="http://schemas.openxmlformats.org/officeDocument/2006/relationships/tags" Target="../tags/tag169.xml"/><Relationship Id="rId36" Type="http://schemas.openxmlformats.org/officeDocument/2006/relationships/tags" Target="../tags/tag190.xml"/><Relationship Id="rId57" Type="http://schemas.openxmlformats.org/officeDocument/2006/relationships/tags" Target="../tags/tag211.xml"/><Relationship Id="rId78" Type="http://schemas.openxmlformats.org/officeDocument/2006/relationships/tags" Target="../tags/tag232.xml"/><Relationship Id="rId99" Type="http://schemas.openxmlformats.org/officeDocument/2006/relationships/tags" Target="../tags/tag253.xml"/><Relationship Id="rId101" Type="http://schemas.openxmlformats.org/officeDocument/2006/relationships/tags" Target="../tags/tag255.xml"/><Relationship Id="rId122" Type="http://schemas.openxmlformats.org/officeDocument/2006/relationships/tags" Target="../tags/tag276.xml"/><Relationship Id="rId143" Type="http://schemas.openxmlformats.org/officeDocument/2006/relationships/tags" Target="../tags/tag297.xml"/><Relationship Id="rId164" Type="http://schemas.openxmlformats.org/officeDocument/2006/relationships/tags" Target="../tags/tag318.xml"/><Relationship Id="rId185" Type="http://schemas.openxmlformats.org/officeDocument/2006/relationships/tags" Target="../tags/tag339.xml"/><Relationship Id="rId9" Type="http://schemas.openxmlformats.org/officeDocument/2006/relationships/tags" Target="../tags/tag163.xml"/><Relationship Id="rId210" Type="http://schemas.openxmlformats.org/officeDocument/2006/relationships/tags" Target="../tags/tag364.xml"/><Relationship Id="rId26" Type="http://schemas.openxmlformats.org/officeDocument/2006/relationships/tags" Target="../tags/tag180.xml"/><Relationship Id="rId231" Type="http://schemas.openxmlformats.org/officeDocument/2006/relationships/tags" Target="../tags/tag385.xml"/><Relationship Id="rId252" Type="http://schemas.openxmlformats.org/officeDocument/2006/relationships/tags" Target="../tags/tag406.xml"/><Relationship Id="rId47" Type="http://schemas.openxmlformats.org/officeDocument/2006/relationships/tags" Target="../tags/tag201.xml"/><Relationship Id="rId68" Type="http://schemas.openxmlformats.org/officeDocument/2006/relationships/tags" Target="../tags/tag222.xml"/><Relationship Id="rId89" Type="http://schemas.openxmlformats.org/officeDocument/2006/relationships/tags" Target="../tags/tag243.xml"/><Relationship Id="rId112" Type="http://schemas.openxmlformats.org/officeDocument/2006/relationships/tags" Target="../tags/tag266.xml"/><Relationship Id="rId133" Type="http://schemas.openxmlformats.org/officeDocument/2006/relationships/tags" Target="../tags/tag287.xml"/><Relationship Id="rId154" Type="http://schemas.openxmlformats.org/officeDocument/2006/relationships/tags" Target="../tags/tag308.xml"/><Relationship Id="rId175" Type="http://schemas.openxmlformats.org/officeDocument/2006/relationships/tags" Target="../tags/tag329.xml"/><Relationship Id="rId196" Type="http://schemas.openxmlformats.org/officeDocument/2006/relationships/tags" Target="../tags/tag350.xml"/><Relationship Id="rId200" Type="http://schemas.openxmlformats.org/officeDocument/2006/relationships/tags" Target="../tags/tag354.xml"/><Relationship Id="rId16" Type="http://schemas.openxmlformats.org/officeDocument/2006/relationships/tags" Target="../tags/tag170.xml"/><Relationship Id="rId221" Type="http://schemas.openxmlformats.org/officeDocument/2006/relationships/tags" Target="../tags/tag375.xml"/><Relationship Id="rId242" Type="http://schemas.openxmlformats.org/officeDocument/2006/relationships/tags" Target="../tags/tag396.xml"/><Relationship Id="rId37" Type="http://schemas.openxmlformats.org/officeDocument/2006/relationships/tags" Target="../tags/tag191.xml"/><Relationship Id="rId58" Type="http://schemas.openxmlformats.org/officeDocument/2006/relationships/tags" Target="../tags/tag212.xml"/><Relationship Id="rId79" Type="http://schemas.openxmlformats.org/officeDocument/2006/relationships/tags" Target="../tags/tag233.xml"/><Relationship Id="rId102" Type="http://schemas.openxmlformats.org/officeDocument/2006/relationships/tags" Target="../tags/tag256.xml"/><Relationship Id="rId123" Type="http://schemas.openxmlformats.org/officeDocument/2006/relationships/tags" Target="../tags/tag277.xml"/><Relationship Id="rId144" Type="http://schemas.openxmlformats.org/officeDocument/2006/relationships/tags" Target="../tags/tag298.xml"/><Relationship Id="rId90" Type="http://schemas.openxmlformats.org/officeDocument/2006/relationships/tags" Target="../tags/tag244.xml"/><Relationship Id="rId165" Type="http://schemas.openxmlformats.org/officeDocument/2006/relationships/tags" Target="../tags/tag319.xml"/><Relationship Id="rId186" Type="http://schemas.openxmlformats.org/officeDocument/2006/relationships/tags" Target="../tags/tag340.xml"/><Relationship Id="rId211" Type="http://schemas.openxmlformats.org/officeDocument/2006/relationships/tags" Target="../tags/tag365.xml"/><Relationship Id="rId232" Type="http://schemas.openxmlformats.org/officeDocument/2006/relationships/tags" Target="../tags/tag386.xml"/><Relationship Id="rId253" Type="http://schemas.openxmlformats.org/officeDocument/2006/relationships/tags" Target="../tags/tag407.xml"/><Relationship Id="rId27" Type="http://schemas.openxmlformats.org/officeDocument/2006/relationships/tags" Target="../tags/tag181.xml"/><Relationship Id="rId48" Type="http://schemas.openxmlformats.org/officeDocument/2006/relationships/tags" Target="../tags/tag202.xml"/><Relationship Id="rId69" Type="http://schemas.openxmlformats.org/officeDocument/2006/relationships/tags" Target="../tags/tag223.xml"/><Relationship Id="rId113" Type="http://schemas.openxmlformats.org/officeDocument/2006/relationships/tags" Target="../tags/tag267.xml"/><Relationship Id="rId134" Type="http://schemas.openxmlformats.org/officeDocument/2006/relationships/tags" Target="../tags/tag288.xml"/><Relationship Id="rId80" Type="http://schemas.openxmlformats.org/officeDocument/2006/relationships/tags" Target="../tags/tag234.xml"/><Relationship Id="rId155" Type="http://schemas.openxmlformats.org/officeDocument/2006/relationships/tags" Target="../tags/tag309.xml"/><Relationship Id="rId176" Type="http://schemas.openxmlformats.org/officeDocument/2006/relationships/tags" Target="../tags/tag330.xml"/><Relationship Id="rId197" Type="http://schemas.openxmlformats.org/officeDocument/2006/relationships/tags" Target="../tags/tag351.xml"/><Relationship Id="rId201" Type="http://schemas.openxmlformats.org/officeDocument/2006/relationships/tags" Target="../tags/tag355.xml"/><Relationship Id="rId222" Type="http://schemas.openxmlformats.org/officeDocument/2006/relationships/tags" Target="../tags/tag376.xml"/><Relationship Id="rId243" Type="http://schemas.openxmlformats.org/officeDocument/2006/relationships/tags" Target="../tags/tag397.xml"/><Relationship Id="rId17" Type="http://schemas.openxmlformats.org/officeDocument/2006/relationships/tags" Target="../tags/tag171.xml"/><Relationship Id="rId38" Type="http://schemas.openxmlformats.org/officeDocument/2006/relationships/tags" Target="../tags/tag192.xml"/><Relationship Id="rId59" Type="http://schemas.openxmlformats.org/officeDocument/2006/relationships/tags" Target="../tags/tag213.xml"/><Relationship Id="rId103" Type="http://schemas.openxmlformats.org/officeDocument/2006/relationships/tags" Target="../tags/tag257.xml"/><Relationship Id="rId124" Type="http://schemas.openxmlformats.org/officeDocument/2006/relationships/tags" Target="../tags/tag278.xml"/><Relationship Id="rId70" Type="http://schemas.openxmlformats.org/officeDocument/2006/relationships/tags" Target="../tags/tag224.xml"/><Relationship Id="rId91" Type="http://schemas.openxmlformats.org/officeDocument/2006/relationships/tags" Target="../tags/tag245.xml"/><Relationship Id="rId145" Type="http://schemas.openxmlformats.org/officeDocument/2006/relationships/tags" Target="../tags/tag299.xml"/><Relationship Id="rId166" Type="http://schemas.openxmlformats.org/officeDocument/2006/relationships/tags" Target="../tags/tag320.xml"/><Relationship Id="rId187" Type="http://schemas.openxmlformats.org/officeDocument/2006/relationships/tags" Target="../tags/tag341.xml"/><Relationship Id="rId1" Type="http://schemas.openxmlformats.org/officeDocument/2006/relationships/tags" Target="../tags/tag155.xml"/><Relationship Id="rId212" Type="http://schemas.openxmlformats.org/officeDocument/2006/relationships/tags" Target="../tags/tag366.xml"/><Relationship Id="rId233" Type="http://schemas.openxmlformats.org/officeDocument/2006/relationships/tags" Target="../tags/tag387.xml"/><Relationship Id="rId254" Type="http://schemas.openxmlformats.org/officeDocument/2006/relationships/slideLayout" Target="../slideLayouts/slideLayout1.xml"/><Relationship Id="rId28" Type="http://schemas.openxmlformats.org/officeDocument/2006/relationships/tags" Target="../tags/tag182.xml"/><Relationship Id="rId49" Type="http://schemas.openxmlformats.org/officeDocument/2006/relationships/tags" Target="../tags/tag203.xml"/><Relationship Id="rId114" Type="http://schemas.openxmlformats.org/officeDocument/2006/relationships/tags" Target="../tags/tag268.xml"/><Relationship Id="rId60" Type="http://schemas.openxmlformats.org/officeDocument/2006/relationships/tags" Target="../tags/tag214.xml"/><Relationship Id="rId81" Type="http://schemas.openxmlformats.org/officeDocument/2006/relationships/tags" Target="../tags/tag235.xml"/><Relationship Id="rId135" Type="http://schemas.openxmlformats.org/officeDocument/2006/relationships/tags" Target="../tags/tag289.xml"/><Relationship Id="rId156" Type="http://schemas.openxmlformats.org/officeDocument/2006/relationships/tags" Target="../tags/tag310.xml"/><Relationship Id="rId177" Type="http://schemas.openxmlformats.org/officeDocument/2006/relationships/tags" Target="../tags/tag331.xml"/><Relationship Id="rId198" Type="http://schemas.openxmlformats.org/officeDocument/2006/relationships/tags" Target="../tags/tag352.xml"/><Relationship Id="rId202" Type="http://schemas.openxmlformats.org/officeDocument/2006/relationships/tags" Target="../tags/tag356.xml"/><Relationship Id="rId223" Type="http://schemas.openxmlformats.org/officeDocument/2006/relationships/tags" Target="../tags/tag377.xml"/><Relationship Id="rId244" Type="http://schemas.openxmlformats.org/officeDocument/2006/relationships/tags" Target="../tags/tag398.xml"/><Relationship Id="rId18" Type="http://schemas.openxmlformats.org/officeDocument/2006/relationships/tags" Target="../tags/tag172.xml"/><Relationship Id="rId39" Type="http://schemas.openxmlformats.org/officeDocument/2006/relationships/tags" Target="../tags/tag193.xml"/><Relationship Id="rId50" Type="http://schemas.openxmlformats.org/officeDocument/2006/relationships/tags" Target="../tags/tag204.xml"/><Relationship Id="rId104" Type="http://schemas.openxmlformats.org/officeDocument/2006/relationships/tags" Target="../tags/tag258.xml"/><Relationship Id="rId125" Type="http://schemas.openxmlformats.org/officeDocument/2006/relationships/tags" Target="../tags/tag279.xml"/><Relationship Id="rId146" Type="http://schemas.openxmlformats.org/officeDocument/2006/relationships/tags" Target="../tags/tag300.xml"/><Relationship Id="rId167" Type="http://schemas.openxmlformats.org/officeDocument/2006/relationships/tags" Target="../tags/tag321.xml"/><Relationship Id="rId188" Type="http://schemas.openxmlformats.org/officeDocument/2006/relationships/tags" Target="../tags/tag342.xml"/><Relationship Id="rId71" Type="http://schemas.openxmlformats.org/officeDocument/2006/relationships/tags" Target="../tags/tag225.xml"/><Relationship Id="rId92" Type="http://schemas.openxmlformats.org/officeDocument/2006/relationships/tags" Target="../tags/tag246.xml"/><Relationship Id="rId213" Type="http://schemas.openxmlformats.org/officeDocument/2006/relationships/tags" Target="../tags/tag367.xml"/><Relationship Id="rId234" Type="http://schemas.openxmlformats.org/officeDocument/2006/relationships/tags" Target="../tags/tag388.xml"/><Relationship Id="rId2" Type="http://schemas.openxmlformats.org/officeDocument/2006/relationships/tags" Target="../tags/tag156.xml"/><Relationship Id="rId29" Type="http://schemas.openxmlformats.org/officeDocument/2006/relationships/tags" Target="../tags/tag183.xml"/><Relationship Id="rId255" Type="http://schemas.openxmlformats.org/officeDocument/2006/relationships/notesSlide" Target="../notesSlides/notesSlide1.xml"/><Relationship Id="rId40" Type="http://schemas.openxmlformats.org/officeDocument/2006/relationships/tags" Target="../tags/tag194.xml"/><Relationship Id="rId115" Type="http://schemas.openxmlformats.org/officeDocument/2006/relationships/tags" Target="../tags/tag269.xml"/><Relationship Id="rId136" Type="http://schemas.openxmlformats.org/officeDocument/2006/relationships/tags" Target="../tags/tag290.xml"/><Relationship Id="rId157" Type="http://schemas.openxmlformats.org/officeDocument/2006/relationships/tags" Target="../tags/tag311.xml"/><Relationship Id="rId178" Type="http://schemas.openxmlformats.org/officeDocument/2006/relationships/tags" Target="../tags/tag332.xml"/><Relationship Id="rId61" Type="http://schemas.openxmlformats.org/officeDocument/2006/relationships/tags" Target="../tags/tag215.xml"/><Relationship Id="rId82" Type="http://schemas.openxmlformats.org/officeDocument/2006/relationships/tags" Target="../tags/tag236.xml"/><Relationship Id="rId199" Type="http://schemas.openxmlformats.org/officeDocument/2006/relationships/tags" Target="../tags/tag353.xml"/><Relationship Id="rId203" Type="http://schemas.openxmlformats.org/officeDocument/2006/relationships/tags" Target="../tags/tag357.xml"/><Relationship Id="rId19" Type="http://schemas.openxmlformats.org/officeDocument/2006/relationships/tags" Target="../tags/tag173.xml"/><Relationship Id="rId224" Type="http://schemas.openxmlformats.org/officeDocument/2006/relationships/tags" Target="../tags/tag378.xml"/><Relationship Id="rId245" Type="http://schemas.openxmlformats.org/officeDocument/2006/relationships/tags" Target="../tags/tag399.xml"/><Relationship Id="rId30" Type="http://schemas.openxmlformats.org/officeDocument/2006/relationships/tags" Target="../tags/tag184.xml"/><Relationship Id="rId105" Type="http://schemas.openxmlformats.org/officeDocument/2006/relationships/tags" Target="../tags/tag259.xml"/><Relationship Id="rId126" Type="http://schemas.openxmlformats.org/officeDocument/2006/relationships/tags" Target="../tags/tag280.xml"/><Relationship Id="rId147" Type="http://schemas.openxmlformats.org/officeDocument/2006/relationships/tags" Target="../tags/tag301.xml"/><Relationship Id="rId168" Type="http://schemas.openxmlformats.org/officeDocument/2006/relationships/tags" Target="../tags/tag322.xml"/><Relationship Id="rId51" Type="http://schemas.openxmlformats.org/officeDocument/2006/relationships/tags" Target="../tags/tag205.xml"/><Relationship Id="rId72" Type="http://schemas.openxmlformats.org/officeDocument/2006/relationships/tags" Target="../tags/tag226.xml"/><Relationship Id="rId93" Type="http://schemas.openxmlformats.org/officeDocument/2006/relationships/tags" Target="../tags/tag247.xml"/><Relationship Id="rId189" Type="http://schemas.openxmlformats.org/officeDocument/2006/relationships/tags" Target="../tags/tag343.xml"/><Relationship Id="rId3" Type="http://schemas.openxmlformats.org/officeDocument/2006/relationships/tags" Target="../tags/tag157.xml"/><Relationship Id="rId214" Type="http://schemas.openxmlformats.org/officeDocument/2006/relationships/tags" Target="../tags/tag368.xml"/><Relationship Id="rId235" Type="http://schemas.openxmlformats.org/officeDocument/2006/relationships/tags" Target="../tags/tag389.xml"/><Relationship Id="rId256" Type="http://schemas.openxmlformats.org/officeDocument/2006/relationships/image" Target="../media/image3.png"/><Relationship Id="rId116" Type="http://schemas.openxmlformats.org/officeDocument/2006/relationships/tags" Target="../tags/tag270.xml"/><Relationship Id="rId137" Type="http://schemas.openxmlformats.org/officeDocument/2006/relationships/tags" Target="../tags/tag291.xml"/><Relationship Id="rId158" Type="http://schemas.openxmlformats.org/officeDocument/2006/relationships/tags" Target="../tags/tag312.xml"/><Relationship Id="rId20" Type="http://schemas.openxmlformats.org/officeDocument/2006/relationships/tags" Target="../tags/tag174.xml"/><Relationship Id="rId41" Type="http://schemas.openxmlformats.org/officeDocument/2006/relationships/tags" Target="../tags/tag195.xml"/><Relationship Id="rId62" Type="http://schemas.openxmlformats.org/officeDocument/2006/relationships/tags" Target="../tags/tag216.xml"/><Relationship Id="rId83" Type="http://schemas.openxmlformats.org/officeDocument/2006/relationships/tags" Target="../tags/tag237.xml"/><Relationship Id="rId179" Type="http://schemas.openxmlformats.org/officeDocument/2006/relationships/tags" Target="../tags/tag333.xml"/><Relationship Id="rId190" Type="http://schemas.openxmlformats.org/officeDocument/2006/relationships/tags" Target="../tags/tag344.xml"/><Relationship Id="rId204" Type="http://schemas.openxmlformats.org/officeDocument/2006/relationships/tags" Target="../tags/tag358.xml"/><Relationship Id="rId225" Type="http://schemas.openxmlformats.org/officeDocument/2006/relationships/tags" Target="../tags/tag379.xml"/><Relationship Id="rId246" Type="http://schemas.openxmlformats.org/officeDocument/2006/relationships/tags" Target="../tags/tag400.xml"/><Relationship Id="rId106" Type="http://schemas.openxmlformats.org/officeDocument/2006/relationships/tags" Target="../tags/tag260.xml"/><Relationship Id="rId127" Type="http://schemas.openxmlformats.org/officeDocument/2006/relationships/tags" Target="../tags/tag281.xml"/><Relationship Id="rId10" Type="http://schemas.openxmlformats.org/officeDocument/2006/relationships/tags" Target="../tags/tag164.xml"/><Relationship Id="rId31" Type="http://schemas.openxmlformats.org/officeDocument/2006/relationships/tags" Target="../tags/tag185.xml"/><Relationship Id="rId52" Type="http://schemas.openxmlformats.org/officeDocument/2006/relationships/tags" Target="../tags/tag206.xml"/><Relationship Id="rId73" Type="http://schemas.openxmlformats.org/officeDocument/2006/relationships/tags" Target="../tags/tag227.xml"/><Relationship Id="rId94" Type="http://schemas.openxmlformats.org/officeDocument/2006/relationships/tags" Target="../tags/tag248.xml"/><Relationship Id="rId148" Type="http://schemas.openxmlformats.org/officeDocument/2006/relationships/tags" Target="../tags/tag302.xml"/><Relationship Id="rId169" Type="http://schemas.openxmlformats.org/officeDocument/2006/relationships/tags" Target="../tags/tag323.xml"/><Relationship Id="rId4" Type="http://schemas.openxmlformats.org/officeDocument/2006/relationships/tags" Target="../tags/tag158.xml"/><Relationship Id="rId180" Type="http://schemas.openxmlformats.org/officeDocument/2006/relationships/tags" Target="../tags/tag334.xml"/><Relationship Id="rId215" Type="http://schemas.openxmlformats.org/officeDocument/2006/relationships/tags" Target="../tags/tag369.xml"/><Relationship Id="rId236" Type="http://schemas.openxmlformats.org/officeDocument/2006/relationships/tags" Target="../tags/tag390.xml"/><Relationship Id="rId257"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26.gif"/><Relationship Id="rId18" Type="http://schemas.openxmlformats.org/officeDocument/2006/relationships/slide" Target="slide16.xml"/><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slide" Target="slide15.xml"/><Relationship Id="rId17" Type="http://schemas.openxmlformats.org/officeDocument/2006/relationships/image" Target="../media/image29.png"/><Relationship Id="rId2" Type="http://schemas.openxmlformats.org/officeDocument/2006/relationships/audio" Target="../media/audio1.wav"/><Relationship Id="rId16" Type="http://schemas.openxmlformats.org/officeDocument/2006/relationships/hyperlink" Target="https://www.facebook.com/nkpowerskills" TargetMode="External"/><Relationship Id="rId1" Type="http://schemas.openxmlformats.org/officeDocument/2006/relationships/slideLayout" Target="../slideLayouts/slideLayout27.xml"/><Relationship Id="rId6" Type="http://schemas.openxmlformats.org/officeDocument/2006/relationships/image" Target="../media/image24.png"/><Relationship Id="rId11" Type="http://schemas.openxmlformats.org/officeDocument/2006/relationships/slide" Target="slide14.xml"/><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slide" Target="slide13.xml"/><Relationship Id="rId4" Type="http://schemas.openxmlformats.org/officeDocument/2006/relationships/image" Target="../media/image22.png"/><Relationship Id="rId9" Type="http://schemas.openxmlformats.org/officeDocument/2006/relationships/slide" Target="slide12.xml"/><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slide" Target="slide10.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slide" Target="slide10.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1.png"/><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17" Type="http://schemas.openxmlformats.org/officeDocument/2006/relationships/tags" Target="../tags/tag891.xml"/><Relationship Id="rId21" Type="http://schemas.openxmlformats.org/officeDocument/2006/relationships/tags" Target="../tags/tag795.xml"/><Relationship Id="rId42" Type="http://schemas.openxmlformats.org/officeDocument/2006/relationships/tags" Target="../tags/tag816.xml"/><Relationship Id="rId63" Type="http://schemas.openxmlformats.org/officeDocument/2006/relationships/tags" Target="../tags/tag837.xml"/><Relationship Id="rId84" Type="http://schemas.openxmlformats.org/officeDocument/2006/relationships/tags" Target="../tags/tag858.xml"/><Relationship Id="rId138" Type="http://schemas.openxmlformats.org/officeDocument/2006/relationships/tags" Target="../tags/tag912.xml"/><Relationship Id="rId159" Type="http://schemas.openxmlformats.org/officeDocument/2006/relationships/tags" Target="../tags/tag933.xml"/><Relationship Id="rId170" Type="http://schemas.openxmlformats.org/officeDocument/2006/relationships/tags" Target="../tags/tag944.xml"/><Relationship Id="rId107" Type="http://schemas.openxmlformats.org/officeDocument/2006/relationships/tags" Target="../tags/tag881.xml"/><Relationship Id="rId11" Type="http://schemas.openxmlformats.org/officeDocument/2006/relationships/tags" Target="../tags/tag785.xml"/><Relationship Id="rId32" Type="http://schemas.openxmlformats.org/officeDocument/2006/relationships/tags" Target="../tags/tag806.xml"/><Relationship Id="rId53" Type="http://schemas.openxmlformats.org/officeDocument/2006/relationships/tags" Target="../tags/tag827.xml"/><Relationship Id="rId74" Type="http://schemas.openxmlformats.org/officeDocument/2006/relationships/tags" Target="../tags/tag848.xml"/><Relationship Id="rId128" Type="http://schemas.openxmlformats.org/officeDocument/2006/relationships/tags" Target="../tags/tag902.xml"/><Relationship Id="rId149" Type="http://schemas.openxmlformats.org/officeDocument/2006/relationships/tags" Target="../tags/tag923.xml"/><Relationship Id="rId5" Type="http://schemas.openxmlformats.org/officeDocument/2006/relationships/tags" Target="../tags/tag779.xml"/><Relationship Id="rId95" Type="http://schemas.openxmlformats.org/officeDocument/2006/relationships/tags" Target="../tags/tag869.xml"/><Relationship Id="rId160" Type="http://schemas.openxmlformats.org/officeDocument/2006/relationships/tags" Target="../tags/tag934.xml"/><Relationship Id="rId181" Type="http://schemas.openxmlformats.org/officeDocument/2006/relationships/tags" Target="../tags/tag955.xml"/><Relationship Id="rId22" Type="http://schemas.openxmlformats.org/officeDocument/2006/relationships/tags" Target="../tags/tag796.xml"/><Relationship Id="rId43" Type="http://schemas.openxmlformats.org/officeDocument/2006/relationships/tags" Target="../tags/tag817.xml"/><Relationship Id="rId64" Type="http://schemas.openxmlformats.org/officeDocument/2006/relationships/tags" Target="../tags/tag838.xml"/><Relationship Id="rId118" Type="http://schemas.openxmlformats.org/officeDocument/2006/relationships/tags" Target="../tags/tag892.xml"/><Relationship Id="rId139" Type="http://schemas.openxmlformats.org/officeDocument/2006/relationships/tags" Target="../tags/tag913.xml"/><Relationship Id="rId85" Type="http://schemas.openxmlformats.org/officeDocument/2006/relationships/tags" Target="../tags/tag859.xml"/><Relationship Id="rId150" Type="http://schemas.openxmlformats.org/officeDocument/2006/relationships/tags" Target="../tags/tag924.xml"/><Relationship Id="rId171" Type="http://schemas.openxmlformats.org/officeDocument/2006/relationships/tags" Target="../tags/tag945.xml"/><Relationship Id="rId12" Type="http://schemas.openxmlformats.org/officeDocument/2006/relationships/tags" Target="../tags/tag786.xml"/><Relationship Id="rId33" Type="http://schemas.openxmlformats.org/officeDocument/2006/relationships/tags" Target="../tags/tag807.xml"/><Relationship Id="rId108" Type="http://schemas.openxmlformats.org/officeDocument/2006/relationships/tags" Target="../tags/tag882.xml"/><Relationship Id="rId129" Type="http://schemas.openxmlformats.org/officeDocument/2006/relationships/tags" Target="../tags/tag903.xml"/><Relationship Id="rId54" Type="http://schemas.openxmlformats.org/officeDocument/2006/relationships/tags" Target="../tags/tag828.xml"/><Relationship Id="rId75" Type="http://schemas.openxmlformats.org/officeDocument/2006/relationships/tags" Target="../tags/tag849.xml"/><Relationship Id="rId96" Type="http://schemas.openxmlformats.org/officeDocument/2006/relationships/tags" Target="../tags/tag870.xml"/><Relationship Id="rId140" Type="http://schemas.openxmlformats.org/officeDocument/2006/relationships/tags" Target="../tags/tag914.xml"/><Relationship Id="rId161" Type="http://schemas.openxmlformats.org/officeDocument/2006/relationships/tags" Target="../tags/tag935.xml"/><Relationship Id="rId182" Type="http://schemas.openxmlformats.org/officeDocument/2006/relationships/tags" Target="../tags/tag956.xml"/><Relationship Id="rId6" Type="http://schemas.openxmlformats.org/officeDocument/2006/relationships/tags" Target="../tags/tag780.xml"/><Relationship Id="rId23" Type="http://schemas.openxmlformats.org/officeDocument/2006/relationships/tags" Target="../tags/tag797.xml"/><Relationship Id="rId119" Type="http://schemas.openxmlformats.org/officeDocument/2006/relationships/tags" Target="../tags/tag893.xml"/><Relationship Id="rId44" Type="http://schemas.openxmlformats.org/officeDocument/2006/relationships/tags" Target="../tags/tag818.xml"/><Relationship Id="rId65" Type="http://schemas.openxmlformats.org/officeDocument/2006/relationships/tags" Target="../tags/tag839.xml"/><Relationship Id="rId86" Type="http://schemas.openxmlformats.org/officeDocument/2006/relationships/tags" Target="../tags/tag860.xml"/><Relationship Id="rId130" Type="http://schemas.openxmlformats.org/officeDocument/2006/relationships/tags" Target="../tags/tag904.xml"/><Relationship Id="rId151" Type="http://schemas.openxmlformats.org/officeDocument/2006/relationships/tags" Target="../tags/tag925.xml"/><Relationship Id="rId172" Type="http://schemas.openxmlformats.org/officeDocument/2006/relationships/tags" Target="../tags/tag946.xml"/><Relationship Id="rId13" Type="http://schemas.openxmlformats.org/officeDocument/2006/relationships/tags" Target="../tags/tag787.xml"/><Relationship Id="rId18" Type="http://schemas.openxmlformats.org/officeDocument/2006/relationships/tags" Target="../tags/tag792.xml"/><Relationship Id="rId39" Type="http://schemas.openxmlformats.org/officeDocument/2006/relationships/tags" Target="../tags/tag813.xml"/><Relationship Id="rId109" Type="http://schemas.openxmlformats.org/officeDocument/2006/relationships/tags" Target="../tags/tag883.xml"/><Relationship Id="rId34" Type="http://schemas.openxmlformats.org/officeDocument/2006/relationships/tags" Target="../tags/tag808.xml"/><Relationship Id="rId50" Type="http://schemas.openxmlformats.org/officeDocument/2006/relationships/tags" Target="../tags/tag824.xml"/><Relationship Id="rId55" Type="http://schemas.openxmlformats.org/officeDocument/2006/relationships/tags" Target="../tags/tag829.xml"/><Relationship Id="rId76" Type="http://schemas.openxmlformats.org/officeDocument/2006/relationships/tags" Target="../tags/tag850.xml"/><Relationship Id="rId97" Type="http://schemas.openxmlformats.org/officeDocument/2006/relationships/tags" Target="../tags/tag871.xml"/><Relationship Id="rId104" Type="http://schemas.openxmlformats.org/officeDocument/2006/relationships/tags" Target="../tags/tag878.xml"/><Relationship Id="rId120" Type="http://schemas.openxmlformats.org/officeDocument/2006/relationships/tags" Target="../tags/tag894.xml"/><Relationship Id="rId125" Type="http://schemas.openxmlformats.org/officeDocument/2006/relationships/tags" Target="../tags/tag899.xml"/><Relationship Id="rId141" Type="http://schemas.openxmlformats.org/officeDocument/2006/relationships/tags" Target="../tags/tag915.xml"/><Relationship Id="rId146" Type="http://schemas.openxmlformats.org/officeDocument/2006/relationships/tags" Target="../tags/tag920.xml"/><Relationship Id="rId167" Type="http://schemas.openxmlformats.org/officeDocument/2006/relationships/tags" Target="../tags/tag941.xml"/><Relationship Id="rId7" Type="http://schemas.openxmlformats.org/officeDocument/2006/relationships/tags" Target="../tags/tag781.xml"/><Relationship Id="rId71" Type="http://schemas.openxmlformats.org/officeDocument/2006/relationships/tags" Target="../tags/tag845.xml"/><Relationship Id="rId92" Type="http://schemas.openxmlformats.org/officeDocument/2006/relationships/tags" Target="../tags/tag866.xml"/><Relationship Id="rId162" Type="http://schemas.openxmlformats.org/officeDocument/2006/relationships/tags" Target="../tags/tag936.xml"/><Relationship Id="rId183" Type="http://schemas.openxmlformats.org/officeDocument/2006/relationships/tags" Target="../tags/tag957.xml"/><Relationship Id="rId2" Type="http://schemas.openxmlformats.org/officeDocument/2006/relationships/tags" Target="../tags/tag776.xml"/><Relationship Id="rId29" Type="http://schemas.openxmlformats.org/officeDocument/2006/relationships/tags" Target="../tags/tag803.xml"/><Relationship Id="rId24" Type="http://schemas.openxmlformats.org/officeDocument/2006/relationships/tags" Target="../tags/tag798.xml"/><Relationship Id="rId40" Type="http://schemas.openxmlformats.org/officeDocument/2006/relationships/tags" Target="../tags/tag814.xml"/><Relationship Id="rId45" Type="http://schemas.openxmlformats.org/officeDocument/2006/relationships/tags" Target="../tags/tag819.xml"/><Relationship Id="rId66" Type="http://schemas.openxmlformats.org/officeDocument/2006/relationships/tags" Target="../tags/tag840.xml"/><Relationship Id="rId87" Type="http://schemas.openxmlformats.org/officeDocument/2006/relationships/tags" Target="../tags/tag861.xml"/><Relationship Id="rId110" Type="http://schemas.openxmlformats.org/officeDocument/2006/relationships/tags" Target="../tags/tag884.xml"/><Relationship Id="rId115" Type="http://schemas.openxmlformats.org/officeDocument/2006/relationships/tags" Target="../tags/tag889.xml"/><Relationship Id="rId131" Type="http://schemas.openxmlformats.org/officeDocument/2006/relationships/tags" Target="../tags/tag905.xml"/><Relationship Id="rId136" Type="http://schemas.openxmlformats.org/officeDocument/2006/relationships/tags" Target="../tags/tag910.xml"/><Relationship Id="rId157" Type="http://schemas.openxmlformats.org/officeDocument/2006/relationships/tags" Target="../tags/tag931.xml"/><Relationship Id="rId178" Type="http://schemas.openxmlformats.org/officeDocument/2006/relationships/tags" Target="../tags/tag952.xml"/><Relationship Id="rId61" Type="http://schemas.openxmlformats.org/officeDocument/2006/relationships/tags" Target="../tags/tag835.xml"/><Relationship Id="rId82" Type="http://schemas.openxmlformats.org/officeDocument/2006/relationships/tags" Target="../tags/tag856.xml"/><Relationship Id="rId152" Type="http://schemas.openxmlformats.org/officeDocument/2006/relationships/tags" Target="../tags/tag926.xml"/><Relationship Id="rId173" Type="http://schemas.openxmlformats.org/officeDocument/2006/relationships/tags" Target="../tags/tag947.xml"/><Relationship Id="rId19" Type="http://schemas.openxmlformats.org/officeDocument/2006/relationships/tags" Target="../tags/tag793.xml"/><Relationship Id="rId14" Type="http://schemas.openxmlformats.org/officeDocument/2006/relationships/tags" Target="../tags/tag788.xml"/><Relationship Id="rId30" Type="http://schemas.openxmlformats.org/officeDocument/2006/relationships/tags" Target="../tags/tag804.xml"/><Relationship Id="rId35" Type="http://schemas.openxmlformats.org/officeDocument/2006/relationships/tags" Target="../tags/tag809.xml"/><Relationship Id="rId56" Type="http://schemas.openxmlformats.org/officeDocument/2006/relationships/tags" Target="../tags/tag830.xml"/><Relationship Id="rId77" Type="http://schemas.openxmlformats.org/officeDocument/2006/relationships/tags" Target="../tags/tag851.xml"/><Relationship Id="rId100" Type="http://schemas.openxmlformats.org/officeDocument/2006/relationships/tags" Target="../tags/tag874.xml"/><Relationship Id="rId105" Type="http://schemas.openxmlformats.org/officeDocument/2006/relationships/tags" Target="../tags/tag879.xml"/><Relationship Id="rId126" Type="http://schemas.openxmlformats.org/officeDocument/2006/relationships/tags" Target="../tags/tag900.xml"/><Relationship Id="rId147" Type="http://schemas.openxmlformats.org/officeDocument/2006/relationships/tags" Target="../tags/tag921.xml"/><Relationship Id="rId168" Type="http://schemas.openxmlformats.org/officeDocument/2006/relationships/tags" Target="../tags/tag942.xml"/><Relationship Id="rId8" Type="http://schemas.openxmlformats.org/officeDocument/2006/relationships/tags" Target="../tags/tag782.xml"/><Relationship Id="rId51" Type="http://schemas.openxmlformats.org/officeDocument/2006/relationships/tags" Target="../tags/tag825.xml"/><Relationship Id="rId72" Type="http://schemas.openxmlformats.org/officeDocument/2006/relationships/tags" Target="../tags/tag846.xml"/><Relationship Id="rId93" Type="http://schemas.openxmlformats.org/officeDocument/2006/relationships/tags" Target="../tags/tag867.xml"/><Relationship Id="rId98" Type="http://schemas.openxmlformats.org/officeDocument/2006/relationships/tags" Target="../tags/tag872.xml"/><Relationship Id="rId121" Type="http://schemas.openxmlformats.org/officeDocument/2006/relationships/tags" Target="../tags/tag895.xml"/><Relationship Id="rId142" Type="http://schemas.openxmlformats.org/officeDocument/2006/relationships/tags" Target="../tags/tag916.xml"/><Relationship Id="rId163" Type="http://schemas.openxmlformats.org/officeDocument/2006/relationships/tags" Target="../tags/tag937.xml"/><Relationship Id="rId184" Type="http://schemas.openxmlformats.org/officeDocument/2006/relationships/tags" Target="../tags/tag958.xml"/><Relationship Id="rId3" Type="http://schemas.openxmlformats.org/officeDocument/2006/relationships/tags" Target="../tags/tag777.xml"/><Relationship Id="rId25" Type="http://schemas.openxmlformats.org/officeDocument/2006/relationships/tags" Target="../tags/tag799.xml"/><Relationship Id="rId46" Type="http://schemas.openxmlformats.org/officeDocument/2006/relationships/tags" Target="../tags/tag820.xml"/><Relationship Id="rId67" Type="http://schemas.openxmlformats.org/officeDocument/2006/relationships/tags" Target="../tags/tag841.xml"/><Relationship Id="rId116" Type="http://schemas.openxmlformats.org/officeDocument/2006/relationships/tags" Target="../tags/tag890.xml"/><Relationship Id="rId137" Type="http://schemas.openxmlformats.org/officeDocument/2006/relationships/tags" Target="../tags/tag911.xml"/><Relationship Id="rId158" Type="http://schemas.openxmlformats.org/officeDocument/2006/relationships/tags" Target="../tags/tag932.xml"/><Relationship Id="rId20" Type="http://schemas.openxmlformats.org/officeDocument/2006/relationships/tags" Target="../tags/tag794.xml"/><Relationship Id="rId41" Type="http://schemas.openxmlformats.org/officeDocument/2006/relationships/tags" Target="../tags/tag815.xml"/><Relationship Id="rId62" Type="http://schemas.openxmlformats.org/officeDocument/2006/relationships/tags" Target="../tags/tag836.xml"/><Relationship Id="rId83" Type="http://schemas.openxmlformats.org/officeDocument/2006/relationships/tags" Target="../tags/tag857.xml"/><Relationship Id="rId88" Type="http://schemas.openxmlformats.org/officeDocument/2006/relationships/tags" Target="../tags/tag862.xml"/><Relationship Id="rId111" Type="http://schemas.openxmlformats.org/officeDocument/2006/relationships/tags" Target="../tags/tag885.xml"/><Relationship Id="rId132" Type="http://schemas.openxmlformats.org/officeDocument/2006/relationships/tags" Target="../tags/tag906.xml"/><Relationship Id="rId153" Type="http://schemas.openxmlformats.org/officeDocument/2006/relationships/tags" Target="../tags/tag927.xml"/><Relationship Id="rId174" Type="http://schemas.openxmlformats.org/officeDocument/2006/relationships/tags" Target="../tags/tag948.xml"/><Relationship Id="rId179" Type="http://schemas.openxmlformats.org/officeDocument/2006/relationships/tags" Target="../tags/tag953.xml"/><Relationship Id="rId15" Type="http://schemas.openxmlformats.org/officeDocument/2006/relationships/tags" Target="../tags/tag789.xml"/><Relationship Id="rId36" Type="http://schemas.openxmlformats.org/officeDocument/2006/relationships/tags" Target="../tags/tag810.xml"/><Relationship Id="rId57" Type="http://schemas.openxmlformats.org/officeDocument/2006/relationships/tags" Target="../tags/tag831.xml"/><Relationship Id="rId106" Type="http://schemas.openxmlformats.org/officeDocument/2006/relationships/tags" Target="../tags/tag880.xml"/><Relationship Id="rId127" Type="http://schemas.openxmlformats.org/officeDocument/2006/relationships/tags" Target="../tags/tag901.xml"/><Relationship Id="rId10" Type="http://schemas.openxmlformats.org/officeDocument/2006/relationships/tags" Target="../tags/tag784.xml"/><Relationship Id="rId31" Type="http://schemas.openxmlformats.org/officeDocument/2006/relationships/tags" Target="../tags/tag805.xml"/><Relationship Id="rId52" Type="http://schemas.openxmlformats.org/officeDocument/2006/relationships/tags" Target="../tags/tag826.xml"/><Relationship Id="rId73" Type="http://schemas.openxmlformats.org/officeDocument/2006/relationships/tags" Target="../tags/tag847.xml"/><Relationship Id="rId78" Type="http://schemas.openxmlformats.org/officeDocument/2006/relationships/tags" Target="../tags/tag852.xml"/><Relationship Id="rId94" Type="http://schemas.openxmlformats.org/officeDocument/2006/relationships/tags" Target="../tags/tag868.xml"/><Relationship Id="rId99" Type="http://schemas.openxmlformats.org/officeDocument/2006/relationships/tags" Target="../tags/tag873.xml"/><Relationship Id="rId101" Type="http://schemas.openxmlformats.org/officeDocument/2006/relationships/tags" Target="../tags/tag875.xml"/><Relationship Id="rId122" Type="http://schemas.openxmlformats.org/officeDocument/2006/relationships/tags" Target="../tags/tag896.xml"/><Relationship Id="rId143" Type="http://schemas.openxmlformats.org/officeDocument/2006/relationships/tags" Target="../tags/tag917.xml"/><Relationship Id="rId148" Type="http://schemas.openxmlformats.org/officeDocument/2006/relationships/tags" Target="../tags/tag922.xml"/><Relationship Id="rId164" Type="http://schemas.openxmlformats.org/officeDocument/2006/relationships/tags" Target="../tags/tag938.xml"/><Relationship Id="rId169" Type="http://schemas.openxmlformats.org/officeDocument/2006/relationships/tags" Target="../tags/tag943.xml"/><Relationship Id="rId185" Type="http://schemas.openxmlformats.org/officeDocument/2006/relationships/slideLayout" Target="../slideLayouts/slideLayout1.xml"/><Relationship Id="rId4" Type="http://schemas.openxmlformats.org/officeDocument/2006/relationships/tags" Target="../tags/tag778.xml"/><Relationship Id="rId9" Type="http://schemas.openxmlformats.org/officeDocument/2006/relationships/tags" Target="../tags/tag783.xml"/><Relationship Id="rId180" Type="http://schemas.openxmlformats.org/officeDocument/2006/relationships/tags" Target="../tags/tag954.xml"/><Relationship Id="rId26" Type="http://schemas.openxmlformats.org/officeDocument/2006/relationships/tags" Target="../tags/tag800.xml"/><Relationship Id="rId47" Type="http://schemas.openxmlformats.org/officeDocument/2006/relationships/tags" Target="../tags/tag821.xml"/><Relationship Id="rId68" Type="http://schemas.openxmlformats.org/officeDocument/2006/relationships/tags" Target="../tags/tag842.xml"/><Relationship Id="rId89" Type="http://schemas.openxmlformats.org/officeDocument/2006/relationships/tags" Target="../tags/tag863.xml"/><Relationship Id="rId112" Type="http://schemas.openxmlformats.org/officeDocument/2006/relationships/tags" Target="../tags/tag886.xml"/><Relationship Id="rId133" Type="http://schemas.openxmlformats.org/officeDocument/2006/relationships/tags" Target="../tags/tag907.xml"/><Relationship Id="rId154" Type="http://schemas.openxmlformats.org/officeDocument/2006/relationships/tags" Target="../tags/tag928.xml"/><Relationship Id="rId175" Type="http://schemas.openxmlformats.org/officeDocument/2006/relationships/tags" Target="../tags/tag949.xml"/><Relationship Id="rId16" Type="http://schemas.openxmlformats.org/officeDocument/2006/relationships/tags" Target="../tags/tag790.xml"/><Relationship Id="rId37" Type="http://schemas.openxmlformats.org/officeDocument/2006/relationships/tags" Target="../tags/tag811.xml"/><Relationship Id="rId58" Type="http://schemas.openxmlformats.org/officeDocument/2006/relationships/tags" Target="../tags/tag832.xml"/><Relationship Id="rId79" Type="http://schemas.openxmlformats.org/officeDocument/2006/relationships/tags" Target="../tags/tag853.xml"/><Relationship Id="rId102" Type="http://schemas.openxmlformats.org/officeDocument/2006/relationships/tags" Target="../tags/tag876.xml"/><Relationship Id="rId123" Type="http://schemas.openxmlformats.org/officeDocument/2006/relationships/tags" Target="../tags/tag897.xml"/><Relationship Id="rId144" Type="http://schemas.openxmlformats.org/officeDocument/2006/relationships/tags" Target="../tags/tag918.xml"/><Relationship Id="rId90" Type="http://schemas.openxmlformats.org/officeDocument/2006/relationships/tags" Target="../tags/tag864.xml"/><Relationship Id="rId165" Type="http://schemas.openxmlformats.org/officeDocument/2006/relationships/tags" Target="../tags/tag939.xml"/><Relationship Id="rId186" Type="http://schemas.openxmlformats.org/officeDocument/2006/relationships/notesSlide" Target="../notesSlides/notesSlide11.xml"/><Relationship Id="rId27" Type="http://schemas.openxmlformats.org/officeDocument/2006/relationships/tags" Target="../tags/tag801.xml"/><Relationship Id="rId48" Type="http://schemas.openxmlformats.org/officeDocument/2006/relationships/tags" Target="../tags/tag822.xml"/><Relationship Id="rId69" Type="http://schemas.openxmlformats.org/officeDocument/2006/relationships/tags" Target="../tags/tag843.xml"/><Relationship Id="rId113" Type="http://schemas.openxmlformats.org/officeDocument/2006/relationships/tags" Target="../tags/tag887.xml"/><Relationship Id="rId134" Type="http://schemas.openxmlformats.org/officeDocument/2006/relationships/tags" Target="../tags/tag908.xml"/><Relationship Id="rId80" Type="http://schemas.openxmlformats.org/officeDocument/2006/relationships/tags" Target="../tags/tag854.xml"/><Relationship Id="rId155" Type="http://schemas.openxmlformats.org/officeDocument/2006/relationships/tags" Target="../tags/tag929.xml"/><Relationship Id="rId176" Type="http://schemas.openxmlformats.org/officeDocument/2006/relationships/tags" Target="../tags/tag950.xml"/><Relationship Id="rId17" Type="http://schemas.openxmlformats.org/officeDocument/2006/relationships/tags" Target="../tags/tag791.xml"/><Relationship Id="rId38" Type="http://schemas.openxmlformats.org/officeDocument/2006/relationships/tags" Target="../tags/tag812.xml"/><Relationship Id="rId59" Type="http://schemas.openxmlformats.org/officeDocument/2006/relationships/tags" Target="../tags/tag833.xml"/><Relationship Id="rId103" Type="http://schemas.openxmlformats.org/officeDocument/2006/relationships/tags" Target="../tags/tag877.xml"/><Relationship Id="rId124" Type="http://schemas.openxmlformats.org/officeDocument/2006/relationships/tags" Target="../tags/tag898.xml"/><Relationship Id="rId70" Type="http://schemas.openxmlformats.org/officeDocument/2006/relationships/tags" Target="../tags/tag844.xml"/><Relationship Id="rId91" Type="http://schemas.openxmlformats.org/officeDocument/2006/relationships/tags" Target="../tags/tag865.xml"/><Relationship Id="rId145" Type="http://schemas.openxmlformats.org/officeDocument/2006/relationships/tags" Target="../tags/tag919.xml"/><Relationship Id="rId166" Type="http://schemas.openxmlformats.org/officeDocument/2006/relationships/tags" Target="../tags/tag940.xml"/><Relationship Id="rId187" Type="http://schemas.openxmlformats.org/officeDocument/2006/relationships/image" Target="../media/image6.png"/><Relationship Id="rId1" Type="http://schemas.openxmlformats.org/officeDocument/2006/relationships/tags" Target="../tags/tag775.xml"/><Relationship Id="rId28" Type="http://schemas.openxmlformats.org/officeDocument/2006/relationships/tags" Target="../tags/tag802.xml"/><Relationship Id="rId49" Type="http://schemas.openxmlformats.org/officeDocument/2006/relationships/tags" Target="../tags/tag823.xml"/><Relationship Id="rId114" Type="http://schemas.openxmlformats.org/officeDocument/2006/relationships/tags" Target="../tags/tag888.xml"/><Relationship Id="rId60" Type="http://schemas.openxmlformats.org/officeDocument/2006/relationships/tags" Target="../tags/tag834.xml"/><Relationship Id="rId81" Type="http://schemas.openxmlformats.org/officeDocument/2006/relationships/tags" Target="../tags/tag855.xml"/><Relationship Id="rId135" Type="http://schemas.openxmlformats.org/officeDocument/2006/relationships/tags" Target="../tags/tag909.xml"/><Relationship Id="rId156" Type="http://schemas.openxmlformats.org/officeDocument/2006/relationships/tags" Target="../tags/tag930.xml"/><Relationship Id="rId177" Type="http://schemas.openxmlformats.org/officeDocument/2006/relationships/tags" Target="../tags/tag951.xml"/></Relationships>
</file>

<file path=ppt/slides/_rels/slide18.xml.rels><?xml version="1.0" encoding="UTF-8" standalone="yes"?>
<Relationships xmlns="http://schemas.openxmlformats.org/package/2006/relationships"><Relationship Id="rId117" Type="http://schemas.openxmlformats.org/officeDocument/2006/relationships/tags" Target="../tags/tag1075.xml"/><Relationship Id="rId21" Type="http://schemas.openxmlformats.org/officeDocument/2006/relationships/tags" Target="../tags/tag979.xml"/><Relationship Id="rId63" Type="http://schemas.openxmlformats.org/officeDocument/2006/relationships/tags" Target="../tags/tag1021.xml"/><Relationship Id="rId159" Type="http://schemas.openxmlformats.org/officeDocument/2006/relationships/tags" Target="../tags/tag1117.xml"/><Relationship Id="rId170" Type="http://schemas.openxmlformats.org/officeDocument/2006/relationships/tags" Target="../tags/tag1128.xml"/><Relationship Id="rId226" Type="http://schemas.openxmlformats.org/officeDocument/2006/relationships/tags" Target="../tags/tag1184.xml"/><Relationship Id="rId268" Type="http://schemas.openxmlformats.org/officeDocument/2006/relationships/tags" Target="../tags/tag1226.xml"/><Relationship Id="rId32" Type="http://schemas.openxmlformats.org/officeDocument/2006/relationships/tags" Target="../tags/tag990.xml"/><Relationship Id="rId74" Type="http://schemas.openxmlformats.org/officeDocument/2006/relationships/tags" Target="../tags/tag1032.xml"/><Relationship Id="rId128" Type="http://schemas.openxmlformats.org/officeDocument/2006/relationships/tags" Target="../tags/tag1086.xml"/><Relationship Id="rId5" Type="http://schemas.openxmlformats.org/officeDocument/2006/relationships/tags" Target="../tags/tag963.xml"/><Relationship Id="rId181" Type="http://schemas.openxmlformats.org/officeDocument/2006/relationships/tags" Target="../tags/tag1139.xml"/><Relationship Id="rId237" Type="http://schemas.openxmlformats.org/officeDocument/2006/relationships/tags" Target="../tags/tag1195.xml"/><Relationship Id="rId279" Type="http://schemas.openxmlformats.org/officeDocument/2006/relationships/tags" Target="../tags/tag1237.xml"/><Relationship Id="rId43" Type="http://schemas.openxmlformats.org/officeDocument/2006/relationships/tags" Target="../tags/tag1001.xml"/><Relationship Id="rId139" Type="http://schemas.openxmlformats.org/officeDocument/2006/relationships/tags" Target="../tags/tag1097.xml"/><Relationship Id="rId290" Type="http://schemas.openxmlformats.org/officeDocument/2006/relationships/image" Target="../media/image1.png"/><Relationship Id="rId85" Type="http://schemas.openxmlformats.org/officeDocument/2006/relationships/tags" Target="../tags/tag1043.xml"/><Relationship Id="rId150" Type="http://schemas.openxmlformats.org/officeDocument/2006/relationships/tags" Target="../tags/tag1108.xml"/><Relationship Id="rId192" Type="http://schemas.openxmlformats.org/officeDocument/2006/relationships/tags" Target="../tags/tag1150.xml"/><Relationship Id="rId206" Type="http://schemas.openxmlformats.org/officeDocument/2006/relationships/tags" Target="../tags/tag1164.xml"/><Relationship Id="rId248" Type="http://schemas.openxmlformats.org/officeDocument/2006/relationships/tags" Target="../tags/tag1206.xml"/><Relationship Id="rId269" Type="http://schemas.openxmlformats.org/officeDocument/2006/relationships/tags" Target="../tags/tag1227.xml"/><Relationship Id="rId12" Type="http://schemas.openxmlformats.org/officeDocument/2006/relationships/tags" Target="../tags/tag970.xml"/><Relationship Id="rId33" Type="http://schemas.openxmlformats.org/officeDocument/2006/relationships/tags" Target="../tags/tag991.xml"/><Relationship Id="rId108" Type="http://schemas.openxmlformats.org/officeDocument/2006/relationships/tags" Target="../tags/tag1066.xml"/><Relationship Id="rId129" Type="http://schemas.openxmlformats.org/officeDocument/2006/relationships/tags" Target="../tags/tag1087.xml"/><Relationship Id="rId280" Type="http://schemas.openxmlformats.org/officeDocument/2006/relationships/tags" Target="../tags/tag1238.xml"/><Relationship Id="rId54" Type="http://schemas.openxmlformats.org/officeDocument/2006/relationships/tags" Target="../tags/tag1012.xml"/><Relationship Id="rId75" Type="http://schemas.openxmlformats.org/officeDocument/2006/relationships/tags" Target="../tags/tag1033.xml"/><Relationship Id="rId96" Type="http://schemas.openxmlformats.org/officeDocument/2006/relationships/tags" Target="../tags/tag1054.xml"/><Relationship Id="rId140" Type="http://schemas.openxmlformats.org/officeDocument/2006/relationships/tags" Target="../tags/tag1098.xml"/><Relationship Id="rId161" Type="http://schemas.openxmlformats.org/officeDocument/2006/relationships/tags" Target="../tags/tag1119.xml"/><Relationship Id="rId182" Type="http://schemas.openxmlformats.org/officeDocument/2006/relationships/tags" Target="../tags/tag1140.xml"/><Relationship Id="rId217" Type="http://schemas.openxmlformats.org/officeDocument/2006/relationships/tags" Target="../tags/tag1175.xml"/><Relationship Id="rId6" Type="http://schemas.openxmlformats.org/officeDocument/2006/relationships/tags" Target="../tags/tag964.xml"/><Relationship Id="rId238" Type="http://schemas.openxmlformats.org/officeDocument/2006/relationships/tags" Target="../tags/tag1196.xml"/><Relationship Id="rId259" Type="http://schemas.openxmlformats.org/officeDocument/2006/relationships/tags" Target="../tags/tag1217.xml"/><Relationship Id="rId23" Type="http://schemas.openxmlformats.org/officeDocument/2006/relationships/tags" Target="../tags/tag981.xml"/><Relationship Id="rId119" Type="http://schemas.openxmlformats.org/officeDocument/2006/relationships/tags" Target="../tags/tag1077.xml"/><Relationship Id="rId270" Type="http://schemas.openxmlformats.org/officeDocument/2006/relationships/tags" Target="../tags/tag1228.xml"/><Relationship Id="rId44" Type="http://schemas.openxmlformats.org/officeDocument/2006/relationships/tags" Target="../tags/tag1002.xml"/><Relationship Id="rId65" Type="http://schemas.openxmlformats.org/officeDocument/2006/relationships/tags" Target="../tags/tag1023.xml"/><Relationship Id="rId86" Type="http://schemas.openxmlformats.org/officeDocument/2006/relationships/tags" Target="../tags/tag1044.xml"/><Relationship Id="rId130" Type="http://schemas.openxmlformats.org/officeDocument/2006/relationships/tags" Target="../tags/tag1088.xml"/><Relationship Id="rId151" Type="http://schemas.openxmlformats.org/officeDocument/2006/relationships/tags" Target="../tags/tag1109.xml"/><Relationship Id="rId172" Type="http://schemas.openxmlformats.org/officeDocument/2006/relationships/tags" Target="../tags/tag1130.xml"/><Relationship Id="rId193" Type="http://schemas.openxmlformats.org/officeDocument/2006/relationships/tags" Target="../tags/tag1151.xml"/><Relationship Id="rId207" Type="http://schemas.openxmlformats.org/officeDocument/2006/relationships/tags" Target="../tags/tag1165.xml"/><Relationship Id="rId228" Type="http://schemas.openxmlformats.org/officeDocument/2006/relationships/tags" Target="../tags/tag1186.xml"/><Relationship Id="rId249" Type="http://schemas.openxmlformats.org/officeDocument/2006/relationships/tags" Target="../tags/tag1207.xml"/><Relationship Id="rId13" Type="http://schemas.openxmlformats.org/officeDocument/2006/relationships/tags" Target="../tags/tag971.xml"/><Relationship Id="rId109" Type="http://schemas.openxmlformats.org/officeDocument/2006/relationships/tags" Target="../tags/tag1067.xml"/><Relationship Id="rId260" Type="http://schemas.openxmlformats.org/officeDocument/2006/relationships/tags" Target="../tags/tag1218.xml"/><Relationship Id="rId281" Type="http://schemas.openxmlformats.org/officeDocument/2006/relationships/tags" Target="../tags/tag1239.xml"/><Relationship Id="rId34" Type="http://schemas.openxmlformats.org/officeDocument/2006/relationships/tags" Target="../tags/tag992.xml"/><Relationship Id="rId55" Type="http://schemas.openxmlformats.org/officeDocument/2006/relationships/tags" Target="../tags/tag1013.xml"/><Relationship Id="rId76" Type="http://schemas.openxmlformats.org/officeDocument/2006/relationships/tags" Target="../tags/tag1034.xml"/><Relationship Id="rId97" Type="http://schemas.openxmlformats.org/officeDocument/2006/relationships/tags" Target="../tags/tag1055.xml"/><Relationship Id="rId120" Type="http://schemas.openxmlformats.org/officeDocument/2006/relationships/tags" Target="../tags/tag1078.xml"/><Relationship Id="rId141" Type="http://schemas.openxmlformats.org/officeDocument/2006/relationships/tags" Target="../tags/tag1099.xml"/><Relationship Id="rId7" Type="http://schemas.openxmlformats.org/officeDocument/2006/relationships/tags" Target="../tags/tag965.xml"/><Relationship Id="rId162" Type="http://schemas.openxmlformats.org/officeDocument/2006/relationships/tags" Target="../tags/tag1120.xml"/><Relationship Id="rId183" Type="http://schemas.openxmlformats.org/officeDocument/2006/relationships/tags" Target="../tags/tag1141.xml"/><Relationship Id="rId218" Type="http://schemas.openxmlformats.org/officeDocument/2006/relationships/tags" Target="../tags/tag1176.xml"/><Relationship Id="rId239" Type="http://schemas.openxmlformats.org/officeDocument/2006/relationships/tags" Target="../tags/tag1197.xml"/><Relationship Id="rId250" Type="http://schemas.openxmlformats.org/officeDocument/2006/relationships/tags" Target="../tags/tag1208.xml"/><Relationship Id="rId271" Type="http://schemas.openxmlformats.org/officeDocument/2006/relationships/tags" Target="../tags/tag1229.xml"/><Relationship Id="rId24" Type="http://schemas.openxmlformats.org/officeDocument/2006/relationships/tags" Target="../tags/tag982.xml"/><Relationship Id="rId45" Type="http://schemas.openxmlformats.org/officeDocument/2006/relationships/tags" Target="../tags/tag1003.xml"/><Relationship Id="rId66" Type="http://schemas.openxmlformats.org/officeDocument/2006/relationships/tags" Target="../tags/tag1024.xml"/><Relationship Id="rId87" Type="http://schemas.openxmlformats.org/officeDocument/2006/relationships/tags" Target="../tags/tag1045.xml"/><Relationship Id="rId110" Type="http://schemas.openxmlformats.org/officeDocument/2006/relationships/tags" Target="../tags/tag1068.xml"/><Relationship Id="rId131" Type="http://schemas.openxmlformats.org/officeDocument/2006/relationships/tags" Target="../tags/tag1089.xml"/><Relationship Id="rId152" Type="http://schemas.openxmlformats.org/officeDocument/2006/relationships/tags" Target="../tags/tag1110.xml"/><Relationship Id="rId173" Type="http://schemas.openxmlformats.org/officeDocument/2006/relationships/tags" Target="../tags/tag1131.xml"/><Relationship Id="rId194" Type="http://schemas.openxmlformats.org/officeDocument/2006/relationships/tags" Target="../tags/tag1152.xml"/><Relationship Id="rId208" Type="http://schemas.openxmlformats.org/officeDocument/2006/relationships/tags" Target="../tags/tag1166.xml"/><Relationship Id="rId229" Type="http://schemas.openxmlformats.org/officeDocument/2006/relationships/tags" Target="../tags/tag1187.xml"/><Relationship Id="rId240" Type="http://schemas.openxmlformats.org/officeDocument/2006/relationships/tags" Target="../tags/tag1198.xml"/><Relationship Id="rId261" Type="http://schemas.openxmlformats.org/officeDocument/2006/relationships/tags" Target="../tags/tag1219.xml"/><Relationship Id="rId14" Type="http://schemas.openxmlformats.org/officeDocument/2006/relationships/tags" Target="../tags/tag972.xml"/><Relationship Id="rId35" Type="http://schemas.openxmlformats.org/officeDocument/2006/relationships/tags" Target="../tags/tag993.xml"/><Relationship Id="rId56" Type="http://schemas.openxmlformats.org/officeDocument/2006/relationships/tags" Target="../tags/tag1014.xml"/><Relationship Id="rId77" Type="http://schemas.openxmlformats.org/officeDocument/2006/relationships/tags" Target="../tags/tag1035.xml"/><Relationship Id="rId100" Type="http://schemas.openxmlformats.org/officeDocument/2006/relationships/tags" Target="../tags/tag1058.xml"/><Relationship Id="rId282" Type="http://schemas.openxmlformats.org/officeDocument/2006/relationships/tags" Target="../tags/tag1240.xml"/><Relationship Id="rId8" Type="http://schemas.openxmlformats.org/officeDocument/2006/relationships/tags" Target="../tags/tag966.xml"/><Relationship Id="rId98" Type="http://schemas.openxmlformats.org/officeDocument/2006/relationships/tags" Target="../tags/tag1056.xml"/><Relationship Id="rId121" Type="http://schemas.openxmlformats.org/officeDocument/2006/relationships/tags" Target="../tags/tag1079.xml"/><Relationship Id="rId142" Type="http://schemas.openxmlformats.org/officeDocument/2006/relationships/tags" Target="../tags/tag1100.xml"/><Relationship Id="rId163" Type="http://schemas.openxmlformats.org/officeDocument/2006/relationships/tags" Target="../tags/tag1121.xml"/><Relationship Id="rId184" Type="http://schemas.openxmlformats.org/officeDocument/2006/relationships/tags" Target="../tags/tag1142.xml"/><Relationship Id="rId219" Type="http://schemas.openxmlformats.org/officeDocument/2006/relationships/tags" Target="../tags/tag1177.xml"/><Relationship Id="rId230" Type="http://schemas.openxmlformats.org/officeDocument/2006/relationships/tags" Target="../tags/tag1188.xml"/><Relationship Id="rId251" Type="http://schemas.openxmlformats.org/officeDocument/2006/relationships/tags" Target="../tags/tag1209.xml"/><Relationship Id="rId25" Type="http://schemas.openxmlformats.org/officeDocument/2006/relationships/tags" Target="../tags/tag983.xml"/><Relationship Id="rId46" Type="http://schemas.openxmlformats.org/officeDocument/2006/relationships/tags" Target="../tags/tag1004.xml"/><Relationship Id="rId67" Type="http://schemas.openxmlformats.org/officeDocument/2006/relationships/tags" Target="../tags/tag1025.xml"/><Relationship Id="rId272" Type="http://schemas.openxmlformats.org/officeDocument/2006/relationships/tags" Target="../tags/tag1230.xml"/><Relationship Id="rId88" Type="http://schemas.openxmlformats.org/officeDocument/2006/relationships/tags" Target="../tags/tag1046.xml"/><Relationship Id="rId111" Type="http://schemas.openxmlformats.org/officeDocument/2006/relationships/tags" Target="../tags/tag1069.xml"/><Relationship Id="rId132" Type="http://schemas.openxmlformats.org/officeDocument/2006/relationships/tags" Target="../tags/tag1090.xml"/><Relationship Id="rId153" Type="http://schemas.openxmlformats.org/officeDocument/2006/relationships/tags" Target="../tags/tag1111.xml"/><Relationship Id="rId174" Type="http://schemas.openxmlformats.org/officeDocument/2006/relationships/tags" Target="../tags/tag1132.xml"/><Relationship Id="rId195" Type="http://schemas.openxmlformats.org/officeDocument/2006/relationships/tags" Target="../tags/tag1153.xml"/><Relationship Id="rId209" Type="http://schemas.openxmlformats.org/officeDocument/2006/relationships/tags" Target="../tags/tag1167.xml"/><Relationship Id="rId220" Type="http://schemas.openxmlformats.org/officeDocument/2006/relationships/tags" Target="../tags/tag1178.xml"/><Relationship Id="rId241" Type="http://schemas.openxmlformats.org/officeDocument/2006/relationships/tags" Target="../tags/tag1199.xml"/><Relationship Id="rId15" Type="http://schemas.openxmlformats.org/officeDocument/2006/relationships/tags" Target="../tags/tag973.xml"/><Relationship Id="rId36" Type="http://schemas.openxmlformats.org/officeDocument/2006/relationships/tags" Target="../tags/tag994.xml"/><Relationship Id="rId57" Type="http://schemas.openxmlformats.org/officeDocument/2006/relationships/tags" Target="../tags/tag1015.xml"/><Relationship Id="rId262" Type="http://schemas.openxmlformats.org/officeDocument/2006/relationships/tags" Target="../tags/tag1220.xml"/><Relationship Id="rId283" Type="http://schemas.openxmlformats.org/officeDocument/2006/relationships/tags" Target="../tags/tag1241.xml"/><Relationship Id="rId78" Type="http://schemas.openxmlformats.org/officeDocument/2006/relationships/tags" Target="../tags/tag1036.xml"/><Relationship Id="rId99" Type="http://schemas.openxmlformats.org/officeDocument/2006/relationships/tags" Target="../tags/tag1057.xml"/><Relationship Id="rId101" Type="http://schemas.openxmlformats.org/officeDocument/2006/relationships/tags" Target="../tags/tag1059.xml"/><Relationship Id="rId122" Type="http://schemas.openxmlformats.org/officeDocument/2006/relationships/tags" Target="../tags/tag1080.xml"/><Relationship Id="rId143" Type="http://schemas.openxmlformats.org/officeDocument/2006/relationships/tags" Target="../tags/tag1101.xml"/><Relationship Id="rId164" Type="http://schemas.openxmlformats.org/officeDocument/2006/relationships/tags" Target="../tags/tag1122.xml"/><Relationship Id="rId185" Type="http://schemas.openxmlformats.org/officeDocument/2006/relationships/tags" Target="../tags/tag1143.xml"/><Relationship Id="rId9" Type="http://schemas.openxmlformats.org/officeDocument/2006/relationships/tags" Target="../tags/tag967.xml"/><Relationship Id="rId210" Type="http://schemas.openxmlformats.org/officeDocument/2006/relationships/tags" Target="../tags/tag1168.xml"/><Relationship Id="rId26" Type="http://schemas.openxmlformats.org/officeDocument/2006/relationships/tags" Target="../tags/tag984.xml"/><Relationship Id="rId231" Type="http://schemas.openxmlformats.org/officeDocument/2006/relationships/tags" Target="../tags/tag1189.xml"/><Relationship Id="rId252" Type="http://schemas.openxmlformats.org/officeDocument/2006/relationships/tags" Target="../tags/tag1210.xml"/><Relationship Id="rId273" Type="http://schemas.openxmlformats.org/officeDocument/2006/relationships/tags" Target="../tags/tag1231.xml"/><Relationship Id="rId47" Type="http://schemas.openxmlformats.org/officeDocument/2006/relationships/tags" Target="../tags/tag1005.xml"/><Relationship Id="rId68" Type="http://schemas.openxmlformats.org/officeDocument/2006/relationships/tags" Target="../tags/tag1026.xml"/><Relationship Id="rId89" Type="http://schemas.openxmlformats.org/officeDocument/2006/relationships/tags" Target="../tags/tag1047.xml"/><Relationship Id="rId112" Type="http://schemas.openxmlformats.org/officeDocument/2006/relationships/tags" Target="../tags/tag1070.xml"/><Relationship Id="rId133" Type="http://schemas.openxmlformats.org/officeDocument/2006/relationships/tags" Target="../tags/tag1091.xml"/><Relationship Id="rId154" Type="http://schemas.openxmlformats.org/officeDocument/2006/relationships/tags" Target="../tags/tag1112.xml"/><Relationship Id="rId175" Type="http://schemas.openxmlformats.org/officeDocument/2006/relationships/tags" Target="../tags/tag1133.xml"/><Relationship Id="rId196" Type="http://schemas.openxmlformats.org/officeDocument/2006/relationships/tags" Target="../tags/tag1154.xml"/><Relationship Id="rId200" Type="http://schemas.openxmlformats.org/officeDocument/2006/relationships/tags" Target="../tags/tag1158.xml"/><Relationship Id="rId16" Type="http://schemas.openxmlformats.org/officeDocument/2006/relationships/tags" Target="../tags/tag974.xml"/><Relationship Id="rId221" Type="http://schemas.openxmlformats.org/officeDocument/2006/relationships/tags" Target="../tags/tag1179.xml"/><Relationship Id="rId242" Type="http://schemas.openxmlformats.org/officeDocument/2006/relationships/tags" Target="../tags/tag1200.xml"/><Relationship Id="rId263" Type="http://schemas.openxmlformats.org/officeDocument/2006/relationships/tags" Target="../tags/tag1221.xml"/><Relationship Id="rId284" Type="http://schemas.openxmlformats.org/officeDocument/2006/relationships/tags" Target="../tags/tag1242.xml"/><Relationship Id="rId37" Type="http://schemas.openxmlformats.org/officeDocument/2006/relationships/tags" Target="../tags/tag995.xml"/><Relationship Id="rId58" Type="http://schemas.openxmlformats.org/officeDocument/2006/relationships/tags" Target="../tags/tag1016.xml"/><Relationship Id="rId79" Type="http://schemas.openxmlformats.org/officeDocument/2006/relationships/tags" Target="../tags/tag1037.xml"/><Relationship Id="rId102" Type="http://schemas.openxmlformats.org/officeDocument/2006/relationships/tags" Target="../tags/tag1060.xml"/><Relationship Id="rId123" Type="http://schemas.openxmlformats.org/officeDocument/2006/relationships/tags" Target="../tags/tag1081.xml"/><Relationship Id="rId144" Type="http://schemas.openxmlformats.org/officeDocument/2006/relationships/tags" Target="../tags/tag1102.xml"/><Relationship Id="rId90" Type="http://schemas.openxmlformats.org/officeDocument/2006/relationships/tags" Target="../tags/tag1048.xml"/><Relationship Id="rId165" Type="http://schemas.openxmlformats.org/officeDocument/2006/relationships/tags" Target="../tags/tag1123.xml"/><Relationship Id="rId186" Type="http://schemas.openxmlformats.org/officeDocument/2006/relationships/tags" Target="../tags/tag1144.xml"/><Relationship Id="rId211" Type="http://schemas.openxmlformats.org/officeDocument/2006/relationships/tags" Target="../tags/tag1169.xml"/><Relationship Id="rId232" Type="http://schemas.openxmlformats.org/officeDocument/2006/relationships/tags" Target="../tags/tag1190.xml"/><Relationship Id="rId253" Type="http://schemas.openxmlformats.org/officeDocument/2006/relationships/tags" Target="../tags/tag1211.xml"/><Relationship Id="rId274" Type="http://schemas.openxmlformats.org/officeDocument/2006/relationships/tags" Target="../tags/tag1232.xml"/><Relationship Id="rId27" Type="http://schemas.openxmlformats.org/officeDocument/2006/relationships/tags" Target="../tags/tag985.xml"/><Relationship Id="rId48" Type="http://schemas.openxmlformats.org/officeDocument/2006/relationships/tags" Target="../tags/tag1006.xml"/><Relationship Id="rId69" Type="http://schemas.openxmlformats.org/officeDocument/2006/relationships/tags" Target="../tags/tag1027.xml"/><Relationship Id="rId113" Type="http://schemas.openxmlformats.org/officeDocument/2006/relationships/tags" Target="../tags/tag1071.xml"/><Relationship Id="rId134" Type="http://schemas.openxmlformats.org/officeDocument/2006/relationships/tags" Target="../tags/tag1092.xml"/><Relationship Id="rId80" Type="http://schemas.openxmlformats.org/officeDocument/2006/relationships/tags" Target="../tags/tag1038.xml"/><Relationship Id="rId155" Type="http://schemas.openxmlformats.org/officeDocument/2006/relationships/tags" Target="../tags/tag1113.xml"/><Relationship Id="rId176" Type="http://schemas.openxmlformats.org/officeDocument/2006/relationships/tags" Target="../tags/tag1134.xml"/><Relationship Id="rId197" Type="http://schemas.openxmlformats.org/officeDocument/2006/relationships/tags" Target="../tags/tag1155.xml"/><Relationship Id="rId201" Type="http://schemas.openxmlformats.org/officeDocument/2006/relationships/tags" Target="../tags/tag1159.xml"/><Relationship Id="rId222" Type="http://schemas.openxmlformats.org/officeDocument/2006/relationships/tags" Target="../tags/tag1180.xml"/><Relationship Id="rId243" Type="http://schemas.openxmlformats.org/officeDocument/2006/relationships/tags" Target="../tags/tag1201.xml"/><Relationship Id="rId264" Type="http://schemas.openxmlformats.org/officeDocument/2006/relationships/tags" Target="../tags/tag1222.xml"/><Relationship Id="rId285" Type="http://schemas.openxmlformats.org/officeDocument/2006/relationships/tags" Target="../tags/tag1243.xml"/><Relationship Id="rId17" Type="http://schemas.openxmlformats.org/officeDocument/2006/relationships/tags" Target="../tags/tag975.xml"/><Relationship Id="rId38" Type="http://schemas.openxmlformats.org/officeDocument/2006/relationships/tags" Target="../tags/tag996.xml"/><Relationship Id="rId59" Type="http://schemas.openxmlformats.org/officeDocument/2006/relationships/tags" Target="../tags/tag1017.xml"/><Relationship Id="rId103" Type="http://schemas.openxmlformats.org/officeDocument/2006/relationships/tags" Target="../tags/tag1061.xml"/><Relationship Id="rId124" Type="http://schemas.openxmlformats.org/officeDocument/2006/relationships/tags" Target="../tags/tag1082.xml"/><Relationship Id="rId70" Type="http://schemas.openxmlformats.org/officeDocument/2006/relationships/tags" Target="../tags/tag1028.xml"/><Relationship Id="rId91" Type="http://schemas.openxmlformats.org/officeDocument/2006/relationships/tags" Target="../tags/tag1049.xml"/><Relationship Id="rId145" Type="http://schemas.openxmlformats.org/officeDocument/2006/relationships/tags" Target="../tags/tag1103.xml"/><Relationship Id="rId166" Type="http://schemas.openxmlformats.org/officeDocument/2006/relationships/tags" Target="../tags/tag1124.xml"/><Relationship Id="rId187" Type="http://schemas.openxmlformats.org/officeDocument/2006/relationships/tags" Target="../tags/tag1145.xml"/><Relationship Id="rId1" Type="http://schemas.openxmlformats.org/officeDocument/2006/relationships/tags" Target="../tags/tag959.xml"/><Relationship Id="rId212" Type="http://schemas.openxmlformats.org/officeDocument/2006/relationships/tags" Target="../tags/tag1170.xml"/><Relationship Id="rId233" Type="http://schemas.openxmlformats.org/officeDocument/2006/relationships/tags" Target="../tags/tag1191.xml"/><Relationship Id="rId254" Type="http://schemas.openxmlformats.org/officeDocument/2006/relationships/tags" Target="../tags/tag1212.xml"/><Relationship Id="rId28" Type="http://schemas.openxmlformats.org/officeDocument/2006/relationships/tags" Target="../tags/tag986.xml"/><Relationship Id="rId49" Type="http://schemas.openxmlformats.org/officeDocument/2006/relationships/tags" Target="../tags/tag1007.xml"/><Relationship Id="rId114" Type="http://schemas.openxmlformats.org/officeDocument/2006/relationships/tags" Target="../tags/tag1072.xml"/><Relationship Id="rId275" Type="http://schemas.openxmlformats.org/officeDocument/2006/relationships/tags" Target="../tags/tag1233.xml"/><Relationship Id="rId60" Type="http://schemas.openxmlformats.org/officeDocument/2006/relationships/tags" Target="../tags/tag1018.xml"/><Relationship Id="rId81" Type="http://schemas.openxmlformats.org/officeDocument/2006/relationships/tags" Target="../tags/tag1039.xml"/><Relationship Id="rId135" Type="http://schemas.openxmlformats.org/officeDocument/2006/relationships/tags" Target="../tags/tag1093.xml"/><Relationship Id="rId156" Type="http://schemas.openxmlformats.org/officeDocument/2006/relationships/tags" Target="../tags/tag1114.xml"/><Relationship Id="rId177" Type="http://schemas.openxmlformats.org/officeDocument/2006/relationships/tags" Target="../tags/tag1135.xml"/><Relationship Id="rId198" Type="http://schemas.openxmlformats.org/officeDocument/2006/relationships/tags" Target="../tags/tag1156.xml"/><Relationship Id="rId202" Type="http://schemas.openxmlformats.org/officeDocument/2006/relationships/tags" Target="../tags/tag1160.xml"/><Relationship Id="rId223" Type="http://schemas.openxmlformats.org/officeDocument/2006/relationships/tags" Target="../tags/tag1181.xml"/><Relationship Id="rId244" Type="http://schemas.openxmlformats.org/officeDocument/2006/relationships/tags" Target="../tags/tag1202.xml"/><Relationship Id="rId18" Type="http://schemas.openxmlformats.org/officeDocument/2006/relationships/tags" Target="../tags/tag976.xml"/><Relationship Id="rId39" Type="http://schemas.openxmlformats.org/officeDocument/2006/relationships/tags" Target="../tags/tag997.xml"/><Relationship Id="rId265" Type="http://schemas.openxmlformats.org/officeDocument/2006/relationships/tags" Target="../tags/tag1223.xml"/><Relationship Id="rId286" Type="http://schemas.openxmlformats.org/officeDocument/2006/relationships/tags" Target="../tags/tag1244.xml"/><Relationship Id="rId50" Type="http://schemas.openxmlformats.org/officeDocument/2006/relationships/tags" Target="../tags/tag1008.xml"/><Relationship Id="rId104" Type="http://schemas.openxmlformats.org/officeDocument/2006/relationships/tags" Target="../tags/tag1062.xml"/><Relationship Id="rId125" Type="http://schemas.openxmlformats.org/officeDocument/2006/relationships/tags" Target="../tags/tag1083.xml"/><Relationship Id="rId146" Type="http://schemas.openxmlformats.org/officeDocument/2006/relationships/tags" Target="../tags/tag1104.xml"/><Relationship Id="rId167" Type="http://schemas.openxmlformats.org/officeDocument/2006/relationships/tags" Target="../tags/tag1125.xml"/><Relationship Id="rId188" Type="http://schemas.openxmlformats.org/officeDocument/2006/relationships/tags" Target="../tags/tag1146.xml"/><Relationship Id="rId71" Type="http://schemas.openxmlformats.org/officeDocument/2006/relationships/tags" Target="../tags/tag1029.xml"/><Relationship Id="rId92" Type="http://schemas.openxmlformats.org/officeDocument/2006/relationships/tags" Target="../tags/tag1050.xml"/><Relationship Id="rId213" Type="http://schemas.openxmlformats.org/officeDocument/2006/relationships/tags" Target="../tags/tag1171.xml"/><Relationship Id="rId234" Type="http://schemas.openxmlformats.org/officeDocument/2006/relationships/tags" Target="../tags/tag1192.xml"/><Relationship Id="rId2" Type="http://schemas.openxmlformats.org/officeDocument/2006/relationships/tags" Target="../tags/tag960.xml"/><Relationship Id="rId29" Type="http://schemas.openxmlformats.org/officeDocument/2006/relationships/tags" Target="../tags/tag987.xml"/><Relationship Id="rId255" Type="http://schemas.openxmlformats.org/officeDocument/2006/relationships/tags" Target="../tags/tag1213.xml"/><Relationship Id="rId276" Type="http://schemas.openxmlformats.org/officeDocument/2006/relationships/tags" Target="../tags/tag1234.xml"/><Relationship Id="rId40" Type="http://schemas.openxmlformats.org/officeDocument/2006/relationships/tags" Target="../tags/tag998.xml"/><Relationship Id="rId115" Type="http://schemas.openxmlformats.org/officeDocument/2006/relationships/tags" Target="../tags/tag1073.xml"/><Relationship Id="rId136" Type="http://schemas.openxmlformats.org/officeDocument/2006/relationships/tags" Target="../tags/tag1094.xml"/><Relationship Id="rId157" Type="http://schemas.openxmlformats.org/officeDocument/2006/relationships/tags" Target="../tags/tag1115.xml"/><Relationship Id="rId178" Type="http://schemas.openxmlformats.org/officeDocument/2006/relationships/tags" Target="../tags/tag1136.xml"/><Relationship Id="rId61" Type="http://schemas.openxmlformats.org/officeDocument/2006/relationships/tags" Target="../tags/tag1019.xml"/><Relationship Id="rId82" Type="http://schemas.openxmlformats.org/officeDocument/2006/relationships/tags" Target="../tags/tag1040.xml"/><Relationship Id="rId199" Type="http://schemas.openxmlformats.org/officeDocument/2006/relationships/tags" Target="../tags/tag1157.xml"/><Relationship Id="rId203" Type="http://schemas.openxmlformats.org/officeDocument/2006/relationships/tags" Target="../tags/tag1161.xml"/><Relationship Id="rId19" Type="http://schemas.openxmlformats.org/officeDocument/2006/relationships/tags" Target="../tags/tag977.xml"/><Relationship Id="rId224" Type="http://schemas.openxmlformats.org/officeDocument/2006/relationships/tags" Target="../tags/tag1182.xml"/><Relationship Id="rId245" Type="http://schemas.openxmlformats.org/officeDocument/2006/relationships/tags" Target="../tags/tag1203.xml"/><Relationship Id="rId266" Type="http://schemas.openxmlformats.org/officeDocument/2006/relationships/tags" Target="../tags/tag1224.xml"/><Relationship Id="rId287" Type="http://schemas.openxmlformats.org/officeDocument/2006/relationships/slideLayout" Target="../slideLayouts/slideLayout1.xml"/><Relationship Id="rId30" Type="http://schemas.openxmlformats.org/officeDocument/2006/relationships/tags" Target="../tags/tag988.xml"/><Relationship Id="rId105" Type="http://schemas.openxmlformats.org/officeDocument/2006/relationships/tags" Target="../tags/tag1063.xml"/><Relationship Id="rId126" Type="http://schemas.openxmlformats.org/officeDocument/2006/relationships/tags" Target="../tags/tag1084.xml"/><Relationship Id="rId147" Type="http://schemas.openxmlformats.org/officeDocument/2006/relationships/tags" Target="../tags/tag1105.xml"/><Relationship Id="rId168" Type="http://schemas.openxmlformats.org/officeDocument/2006/relationships/tags" Target="../tags/tag1126.xml"/><Relationship Id="rId51" Type="http://schemas.openxmlformats.org/officeDocument/2006/relationships/tags" Target="../tags/tag1009.xml"/><Relationship Id="rId72" Type="http://schemas.openxmlformats.org/officeDocument/2006/relationships/tags" Target="../tags/tag1030.xml"/><Relationship Id="rId93" Type="http://schemas.openxmlformats.org/officeDocument/2006/relationships/tags" Target="../tags/tag1051.xml"/><Relationship Id="rId189" Type="http://schemas.openxmlformats.org/officeDocument/2006/relationships/tags" Target="../tags/tag1147.xml"/><Relationship Id="rId3" Type="http://schemas.openxmlformats.org/officeDocument/2006/relationships/tags" Target="../tags/tag961.xml"/><Relationship Id="rId214" Type="http://schemas.openxmlformats.org/officeDocument/2006/relationships/tags" Target="../tags/tag1172.xml"/><Relationship Id="rId235" Type="http://schemas.openxmlformats.org/officeDocument/2006/relationships/tags" Target="../tags/tag1193.xml"/><Relationship Id="rId256" Type="http://schemas.openxmlformats.org/officeDocument/2006/relationships/tags" Target="../tags/tag1214.xml"/><Relationship Id="rId277" Type="http://schemas.openxmlformats.org/officeDocument/2006/relationships/tags" Target="../tags/tag1235.xml"/><Relationship Id="rId116" Type="http://schemas.openxmlformats.org/officeDocument/2006/relationships/tags" Target="../tags/tag1074.xml"/><Relationship Id="rId137" Type="http://schemas.openxmlformats.org/officeDocument/2006/relationships/tags" Target="../tags/tag1095.xml"/><Relationship Id="rId158" Type="http://schemas.openxmlformats.org/officeDocument/2006/relationships/tags" Target="../tags/tag1116.xml"/><Relationship Id="rId20" Type="http://schemas.openxmlformats.org/officeDocument/2006/relationships/tags" Target="../tags/tag978.xml"/><Relationship Id="rId41" Type="http://schemas.openxmlformats.org/officeDocument/2006/relationships/tags" Target="../tags/tag999.xml"/><Relationship Id="rId62" Type="http://schemas.openxmlformats.org/officeDocument/2006/relationships/tags" Target="../tags/tag1020.xml"/><Relationship Id="rId83" Type="http://schemas.openxmlformats.org/officeDocument/2006/relationships/tags" Target="../tags/tag1041.xml"/><Relationship Id="rId179" Type="http://schemas.openxmlformats.org/officeDocument/2006/relationships/tags" Target="../tags/tag1137.xml"/><Relationship Id="rId190" Type="http://schemas.openxmlformats.org/officeDocument/2006/relationships/tags" Target="../tags/tag1148.xml"/><Relationship Id="rId204" Type="http://schemas.openxmlformats.org/officeDocument/2006/relationships/tags" Target="../tags/tag1162.xml"/><Relationship Id="rId225" Type="http://schemas.openxmlformats.org/officeDocument/2006/relationships/tags" Target="../tags/tag1183.xml"/><Relationship Id="rId246" Type="http://schemas.openxmlformats.org/officeDocument/2006/relationships/tags" Target="../tags/tag1204.xml"/><Relationship Id="rId267" Type="http://schemas.openxmlformats.org/officeDocument/2006/relationships/tags" Target="../tags/tag1225.xml"/><Relationship Id="rId288" Type="http://schemas.openxmlformats.org/officeDocument/2006/relationships/notesSlide" Target="../notesSlides/notesSlide12.xml"/><Relationship Id="rId106" Type="http://schemas.openxmlformats.org/officeDocument/2006/relationships/tags" Target="../tags/tag1064.xml"/><Relationship Id="rId127" Type="http://schemas.openxmlformats.org/officeDocument/2006/relationships/tags" Target="../tags/tag1085.xml"/><Relationship Id="rId10" Type="http://schemas.openxmlformats.org/officeDocument/2006/relationships/tags" Target="../tags/tag968.xml"/><Relationship Id="rId31" Type="http://schemas.openxmlformats.org/officeDocument/2006/relationships/tags" Target="../tags/tag989.xml"/><Relationship Id="rId52" Type="http://schemas.openxmlformats.org/officeDocument/2006/relationships/tags" Target="../tags/tag1010.xml"/><Relationship Id="rId73" Type="http://schemas.openxmlformats.org/officeDocument/2006/relationships/tags" Target="../tags/tag1031.xml"/><Relationship Id="rId94" Type="http://schemas.openxmlformats.org/officeDocument/2006/relationships/tags" Target="../tags/tag1052.xml"/><Relationship Id="rId148" Type="http://schemas.openxmlformats.org/officeDocument/2006/relationships/tags" Target="../tags/tag1106.xml"/><Relationship Id="rId169" Type="http://schemas.openxmlformats.org/officeDocument/2006/relationships/tags" Target="../tags/tag1127.xml"/><Relationship Id="rId4" Type="http://schemas.openxmlformats.org/officeDocument/2006/relationships/tags" Target="../tags/tag962.xml"/><Relationship Id="rId180" Type="http://schemas.openxmlformats.org/officeDocument/2006/relationships/tags" Target="../tags/tag1138.xml"/><Relationship Id="rId215" Type="http://schemas.openxmlformats.org/officeDocument/2006/relationships/tags" Target="../tags/tag1173.xml"/><Relationship Id="rId236" Type="http://schemas.openxmlformats.org/officeDocument/2006/relationships/tags" Target="../tags/tag1194.xml"/><Relationship Id="rId257" Type="http://schemas.openxmlformats.org/officeDocument/2006/relationships/tags" Target="../tags/tag1215.xml"/><Relationship Id="rId278" Type="http://schemas.openxmlformats.org/officeDocument/2006/relationships/tags" Target="../tags/tag1236.xml"/><Relationship Id="rId42" Type="http://schemas.openxmlformats.org/officeDocument/2006/relationships/tags" Target="../tags/tag1000.xml"/><Relationship Id="rId84" Type="http://schemas.openxmlformats.org/officeDocument/2006/relationships/tags" Target="../tags/tag1042.xml"/><Relationship Id="rId138" Type="http://schemas.openxmlformats.org/officeDocument/2006/relationships/tags" Target="../tags/tag1096.xml"/><Relationship Id="rId191" Type="http://schemas.openxmlformats.org/officeDocument/2006/relationships/tags" Target="../tags/tag1149.xml"/><Relationship Id="rId205" Type="http://schemas.openxmlformats.org/officeDocument/2006/relationships/tags" Target="../tags/tag1163.xml"/><Relationship Id="rId247" Type="http://schemas.openxmlformats.org/officeDocument/2006/relationships/tags" Target="../tags/tag1205.xml"/><Relationship Id="rId107" Type="http://schemas.openxmlformats.org/officeDocument/2006/relationships/tags" Target="../tags/tag1065.xml"/><Relationship Id="rId289" Type="http://schemas.openxmlformats.org/officeDocument/2006/relationships/image" Target="../media/image36.png"/><Relationship Id="rId11" Type="http://schemas.openxmlformats.org/officeDocument/2006/relationships/tags" Target="../tags/tag969.xml"/><Relationship Id="rId53" Type="http://schemas.openxmlformats.org/officeDocument/2006/relationships/tags" Target="../tags/tag1011.xml"/><Relationship Id="rId149" Type="http://schemas.openxmlformats.org/officeDocument/2006/relationships/tags" Target="../tags/tag1107.xml"/><Relationship Id="rId95" Type="http://schemas.openxmlformats.org/officeDocument/2006/relationships/tags" Target="../tags/tag1053.xml"/><Relationship Id="rId160" Type="http://schemas.openxmlformats.org/officeDocument/2006/relationships/tags" Target="../tags/tag1118.xml"/><Relationship Id="rId216" Type="http://schemas.openxmlformats.org/officeDocument/2006/relationships/tags" Target="../tags/tag1174.xml"/><Relationship Id="rId258" Type="http://schemas.openxmlformats.org/officeDocument/2006/relationships/tags" Target="../tags/tag1216.xml"/><Relationship Id="rId22" Type="http://schemas.openxmlformats.org/officeDocument/2006/relationships/tags" Target="../tags/tag980.xml"/><Relationship Id="rId64" Type="http://schemas.openxmlformats.org/officeDocument/2006/relationships/tags" Target="../tags/tag1022.xml"/><Relationship Id="rId118" Type="http://schemas.openxmlformats.org/officeDocument/2006/relationships/tags" Target="../tags/tag1076.xml"/><Relationship Id="rId171" Type="http://schemas.openxmlformats.org/officeDocument/2006/relationships/tags" Target="../tags/tag1129.xml"/><Relationship Id="rId227" Type="http://schemas.openxmlformats.org/officeDocument/2006/relationships/tags" Target="../tags/tag1185.xml"/></Relationships>
</file>

<file path=ppt/slides/_rels/slide2.xml.rels><?xml version="1.0" encoding="UTF-8" standalone="yes"?>
<Relationships xmlns="http://schemas.openxmlformats.org/package/2006/relationships"><Relationship Id="rId117" Type="http://schemas.openxmlformats.org/officeDocument/2006/relationships/tags" Target="../tags/tag524.xml"/><Relationship Id="rId21" Type="http://schemas.openxmlformats.org/officeDocument/2006/relationships/tags" Target="../tags/tag428.xml"/><Relationship Id="rId42" Type="http://schemas.openxmlformats.org/officeDocument/2006/relationships/tags" Target="../tags/tag449.xml"/><Relationship Id="rId63" Type="http://schemas.openxmlformats.org/officeDocument/2006/relationships/tags" Target="../tags/tag470.xml"/><Relationship Id="rId84" Type="http://schemas.openxmlformats.org/officeDocument/2006/relationships/tags" Target="../tags/tag491.xml"/><Relationship Id="rId138" Type="http://schemas.openxmlformats.org/officeDocument/2006/relationships/tags" Target="../tags/tag545.xml"/><Relationship Id="rId159" Type="http://schemas.openxmlformats.org/officeDocument/2006/relationships/tags" Target="../tags/tag566.xml"/><Relationship Id="rId170" Type="http://schemas.openxmlformats.org/officeDocument/2006/relationships/tags" Target="../tags/tag577.xml"/><Relationship Id="rId107" Type="http://schemas.openxmlformats.org/officeDocument/2006/relationships/tags" Target="../tags/tag514.xml"/><Relationship Id="rId11" Type="http://schemas.openxmlformats.org/officeDocument/2006/relationships/tags" Target="../tags/tag418.xml"/><Relationship Id="rId32" Type="http://schemas.openxmlformats.org/officeDocument/2006/relationships/tags" Target="../tags/tag439.xml"/><Relationship Id="rId53" Type="http://schemas.openxmlformats.org/officeDocument/2006/relationships/tags" Target="../tags/tag460.xml"/><Relationship Id="rId74" Type="http://schemas.openxmlformats.org/officeDocument/2006/relationships/tags" Target="../tags/tag481.xml"/><Relationship Id="rId128" Type="http://schemas.openxmlformats.org/officeDocument/2006/relationships/tags" Target="../tags/tag535.xml"/><Relationship Id="rId149" Type="http://schemas.openxmlformats.org/officeDocument/2006/relationships/tags" Target="../tags/tag556.xml"/><Relationship Id="rId5" Type="http://schemas.openxmlformats.org/officeDocument/2006/relationships/tags" Target="../tags/tag412.xml"/><Relationship Id="rId95" Type="http://schemas.openxmlformats.org/officeDocument/2006/relationships/tags" Target="../tags/tag502.xml"/><Relationship Id="rId160" Type="http://schemas.openxmlformats.org/officeDocument/2006/relationships/tags" Target="../tags/tag567.xml"/><Relationship Id="rId181" Type="http://schemas.openxmlformats.org/officeDocument/2006/relationships/tags" Target="../tags/tag588.xml"/><Relationship Id="rId22" Type="http://schemas.openxmlformats.org/officeDocument/2006/relationships/tags" Target="../tags/tag429.xml"/><Relationship Id="rId43" Type="http://schemas.openxmlformats.org/officeDocument/2006/relationships/tags" Target="../tags/tag450.xml"/><Relationship Id="rId64" Type="http://schemas.openxmlformats.org/officeDocument/2006/relationships/tags" Target="../tags/tag471.xml"/><Relationship Id="rId118" Type="http://schemas.openxmlformats.org/officeDocument/2006/relationships/tags" Target="../tags/tag525.xml"/><Relationship Id="rId139" Type="http://schemas.openxmlformats.org/officeDocument/2006/relationships/tags" Target="../tags/tag546.xml"/><Relationship Id="rId85" Type="http://schemas.openxmlformats.org/officeDocument/2006/relationships/tags" Target="../tags/tag492.xml"/><Relationship Id="rId150" Type="http://schemas.openxmlformats.org/officeDocument/2006/relationships/tags" Target="../tags/tag557.xml"/><Relationship Id="rId171" Type="http://schemas.openxmlformats.org/officeDocument/2006/relationships/tags" Target="../tags/tag578.xml"/><Relationship Id="rId12" Type="http://schemas.openxmlformats.org/officeDocument/2006/relationships/tags" Target="../tags/tag419.xml"/><Relationship Id="rId33" Type="http://schemas.openxmlformats.org/officeDocument/2006/relationships/tags" Target="../tags/tag440.xml"/><Relationship Id="rId108" Type="http://schemas.openxmlformats.org/officeDocument/2006/relationships/tags" Target="../tags/tag515.xml"/><Relationship Id="rId129" Type="http://schemas.openxmlformats.org/officeDocument/2006/relationships/tags" Target="../tags/tag536.xml"/><Relationship Id="rId54" Type="http://schemas.openxmlformats.org/officeDocument/2006/relationships/tags" Target="../tags/tag461.xml"/><Relationship Id="rId75" Type="http://schemas.openxmlformats.org/officeDocument/2006/relationships/tags" Target="../tags/tag482.xml"/><Relationship Id="rId96" Type="http://schemas.openxmlformats.org/officeDocument/2006/relationships/tags" Target="../tags/tag503.xml"/><Relationship Id="rId140" Type="http://schemas.openxmlformats.org/officeDocument/2006/relationships/tags" Target="../tags/tag547.xml"/><Relationship Id="rId161" Type="http://schemas.openxmlformats.org/officeDocument/2006/relationships/tags" Target="../tags/tag568.xml"/><Relationship Id="rId182" Type="http://schemas.openxmlformats.org/officeDocument/2006/relationships/tags" Target="../tags/tag589.xml"/><Relationship Id="rId6" Type="http://schemas.openxmlformats.org/officeDocument/2006/relationships/tags" Target="../tags/tag413.xml"/><Relationship Id="rId23" Type="http://schemas.openxmlformats.org/officeDocument/2006/relationships/tags" Target="../tags/tag430.xml"/><Relationship Id="rId119" Type="http://schemas.openxmlformats.org/officeDocument/2006/relationships/tags" Target="../tags/tag526.xml"/><Relationship Id="rId44" Type="http://schemas.openxmlformats.org/officeDocument/2006/relationships/tags" Target="../tags/tag451.xml"/><Relationship Id="rId65" Type="http://schemas.openxmlformats.org/officeDocument/2006/relationships/tags" Target="../tags/tag472.xml"/><Relationship Id="rId86" Type="http://schemas.openxmlformats.org/officeDocument/2006/relationships/tags" Target="../tags/tag493.xml"/><Relationship Id="rId130" Type="http://schemas.openxmlformats.org/officeDocument/2006/relationships/tags" Target="../tags/tag537.xml"/><Relationship Id="rId151" Type="http://schemas.openxmlformats.org/officeDocument/2006/relationships/tags" Target="../tags/tag558.xml"/><Relationship Id="rId172" Type="http://schemas.openxmlformats.org/officeDocument/2006/relationships/tags" Target="../tags/tag579.xml"/><Relationship Id="rId13" Type="http://schemas.openxmlformats.org/officeDocument/2006/relationships/tags" Target="../tags/tag420.xml"/><Relationship Id="rId18" Type="http://schemas.openxmlformats.org/officeDocument/2006/relationships/tags" Target="../tags/tag425.xml"/><Relationship Id="rId39" Type="http://schemas.openxmlformats.org/officeDocument/2006/relationships/tags" Target="../tags/tag446.xml"/><Relationship Id="rId109" Type="http://schemas.openxmlformats.org/officeDocument/2006/relationships/tags" Target="../tags/tag516.xml"/><Relationship Id="rId34" Type="http://schemas.openxmlformats.org/officeDocument/2006/relationships/tags" Target="../tags/tag441.xml"/><Relationship Id="rId50" Type="http://schemas.openxmlformats.org/officeDocument/2006/relationships/tags" Target="../tags/tag457.xml"/><Relationship Id="rId55" Type="http://schemas.openxmlformats.org/officeDocument/2006/relationships/tags" Target="../tags/tag462.xml"/><Relationship Id="rId76" Type="http://schemas.openxmlformats.org/officeDocument/2006/relationships/tags" Target="../tags/tag483.xml"/><Relationship Id="rId97" Type="http://schemas.openxmlformats.org/officeDocument/2006/relationships/tags" Target="../tags/tag504.xml"/><Relationship Id="rId104" Type="http://schemas.openxmlformats.org/officeDocument/2006/relationships/tags" Target="../tags/tag511.xml"/><Relationship Id="rId120" Type="http://schemas.openxmlformats.org/officeDocument/2006/relationships/tags" Target="../tags/tag527.xml"/><Relationship Id="rId125" Type="http://schemas.openxmlformats.org/officeDocument/2006/relationships/tags" Target="../tags/tag532.xml"/><Relationship Id="rId141" Type="http://schemas.openxmlformats.org/officeDocument/2006/relationships/tags" Target="../tags/tag548.xml"/><Relationship Id="rId146" Type="http://schemas.openxmlformats.org/officeDocument/2006/relationships/tags" Target="../tags/tag553.xml"/><Relationship Id="rId167" Type="http://schemas.openxmlformats.org/officeDocument/2006/relationships/tags" Target="../tags/tag574.xml"/><Relationship Id="rId7" Type="http://schemas.openxmlformats.org/officeDocument/2006/relationships/tags" Target="../tags/tag414.xml"/><Relationship Id="rId71" Type="http://schemas.openxmlformats.org/officeDocument/2006/relationships/tags" Target="../tags/tag478.xml"/><Relationship Id="rId92" Type="http://schemas.openxmlformats.org/officeDocument/2006/relationships/tags" Target="../tags/tag499.xml"/><Relationship Id="rId162" Type="http://schemas.openxmlformats.org/officeDocument/2006/relationships/tags" Target="../tags/tag569.xml"/><Relationship Id="rId183" Type="http://schemas.openxmlformats.org/officeDocument/2006/relationships/tags" Target="../tags/tag590.xml"/><Relationship Id="rId2" Type="http://schemas.openxmlformats.org/officeDocument/2006/relationships/tags" Target="../tags/tag409.xml"/><Relationship Id="rId29" Type="http://schemas.openxmlformats.org/officeDocument/2006/relationships/tags" Target="../tags/tag436.xml"/><Relationship Id="rId24" Type="http://schemas.openxmlformats.org/officeDocument/2006/relationships/tags" Target="../tags/tag431.xml"/><Relationship Id="rId40" Type="http://schemas.openxmlformats.org/officeDocument/2006/relationships/tags" Target="../tags/tag447.xml"/><Relationship Id="rId45" Type="http://schemas.openxmlformats.org/officeDocument/2006/relationships/tags" Target="../tags/tag452.xml"/><Relationship Id="rId66" Type="http://schemas.openxmlformats.org/officeDocument/2006/relationships/tags" Target="../tags/tag473.xml"/><Relationship Id="rId87" Type="http://schemas.openxmlformats.org/officeDocument/2006/relationships/tags" Target="../tags/tag494.xml"/><Relationship Id="rId110" Type="http://schemas.openxmlformats.org/officeDocument/2006/relationships/tags" Target="../tags/tag517.xml"/><Relationship Id="rId115" Type="http://schemas.openxmlformats.org/officeDocument/2006/relationships/tags" Target="../tags/tag522.xml"/><Relationship Id="rId131" Type="http://schemas.openxmlformats.org/officeDocument/2006/relationships/tags" Target="../tags/tag538.xml"/><Relationship Id="rId136" Type="http://schemas.openxmlformats.org/officeDocument/2006/relationships/tags" Target="../tags/tag543.xml"/><Relationship Id="rId157" Type="http://schemas.openxmlformats.org/officeDocument/2006/relationships/tags" Target="../tags/tag564.xml"/><Relationship Id="rId178" Type="http://schemas.openxmlformats.org/officeDocument/2006/relationships/tags" Target="../tags/tag585.xml"/><Relationship Id="rId61" Type="http://schemas.openxmlformats.org/officeDocument/2006/relationships/tags" Target="../tags/tag468.xml"/><Relationship Id="rId82" Type="http://schemas.openxmlformats.org/officeDocument/2006/relationships/tags" Target="../tags/tag489.xml"/><Relationship Id="rId152" Type="http://schemas.openxmlformats.org/officeDocument/2006/relationships/tags" Target="../tags/tag559.xml"/><Relationship Id="rId173" Type="http://schemas.openxmlformats.org/officeDocument/2006/relationships/tags" Target="../tags/tag580.xml"/><Relationship Id="rId19" Type="http://schemas.openxmlformats.org/officeDocument/2006/relationships/tags" Target="../tags/tag426.xml"/><Relationship Id="rId14" Type="http://schemas.openxmlformats.org/officeDocument/2006/relationships/tags" Target="../tags/tag421.xml"/><Relationship Id="rId30" Type="http://schemas.openxmlformats.org/officeDocument/2006/relationships/tags" Target="../tags/tag437.xml"/><Relationship Id="rId35" Type="http://schemas.openxmlformats.org/officeDocument/2006/relationships/tags" Target="../tags/tag442.xml"/><Relationship Id="rId56" Type="http://schemas.openxmlformats.org/officeDocument/2006/relationships/tags" Target="../tags/tag463.xml"/><Relationship Id="rId77" Type="http://schemas.openxmlformats.org/officeDocument/2006/relationships/tags" Target="../tags/tag484.xml"/><Relationship Id="rId100" Type="http://schemas.openxmlformats.org/officeDocument/2006/relationships/tags" Target="../tags/tag507.xml"/><Relationship Id="rId105" Type="http://schemas.openxmlformats.org/officeDocument/2006/relationships/tags" Target="../tags/tag512.xml"/><Relationship Id="rId126" Type="http://schemas.openxmlformats.org/officeDocument/2006/relationships/tags" Target="../tags/tag533.xml"/><Relationship Id="rId147" Type="http://schemas.openxmlformats.org/officeDocument/2006/relationships/tags" Target="../tags/tag554.xml"/><Relationship Id="rId168" Type="http://schemas.openxmlformats.org/officeDocument/2006/relationships/tags" Target="../tags/tag575.xml"/><Relationship Id="rId8" Type="http://schemas.openxmlformats.org/officeDocument/2006/relationships/tags" Target="../tags/tag415.xml"/><Relationship Id="rId51" Type="http://schemas.openxmlformats.org/officeDocument/2006/relationships/tags" Target="../tags/tag458.xml"/><Relationship Id="rId72" Type="http://schemas.openxmlformats.org/officeDocument/2006/relationships/tags" Target="../tags/tag479.xml"/><Relationship Id="rId93" Type="http://schemas.openxmlformats.org/officeDocument/2006/relationships/tags" Target="../tags/tag500.xml"/><Relationship Id="rId98" Type="http://schemas.openxmlformats.org/officeDocument/2006/relationships/tags" Target="../tags/tag505.xml"/><Relationship Id="rId121" Type="http://schemas.openxmlformats.org/officeDocument/2006/relationships/tags" Target="../tags/tag528.xml"/><Relationship Id="rId142" Type="http://schemas.openxmlformats.org/officeDocument/2006/relationships/tags" Target="../tags/tag549.xml"/><Relationship Id="rId163" Type="http://schemas.openxmlformats.org/officeDocument/2006/relationships/tags" Target="../tags/tag570.xml"/><Relationship Id="rId184" Type="http://schemas.openxmlformats.org/officeDocument/2006/relationships/slideLayout" Target="../slideLayouts/slideLayout1.xml"/><Relationship Id="rId3" Type="http://schemas.openxmlformats.org/officeDocument/2006/relationships/tags" Target="../tags/tag410.xml"/><Relationship Id="rId25" Type="http://schemas.openxmlformats.org/officeDocument/2006/relationships/tags" Target="../tags/tag432.xml"/><Relationship Id="rId46" Type="http://schemas.openxmlformats.org/officeDocument/2006/relationships/tags" Target="../tags/tag453.xml"/><Relationship Id="rId67" Type="http://schemas.openxmlformats.org/officeDocument/2006/relationships/tags" Target="../tags/tag474.xml"/><Relationship Id="rId116" Type="http://schemas.openxmlformats.org/officeDocument/2006/relationships/tags" Target="../tags/tag523.xml"/><Relationship Id="rId137" Type="http://schemas.openxmlformats.org/officeDocument/2006/relationships/tags" Target="../tags/tag544.xml"/><Relationship Id="rId158" Type="http://schemas.openxmlformats.org/officeDocument/2006/relationships/tags" Target="../tags/tag565.xml"/><Relationship Id="rId20" Type="http://schemas.openxmlformats.org/officeDocument/2006/relationships/tags" Target="../tags/tag427.xml"/><Relationship Id="rId41" Type="http://schemas.openxmlformats.org/officeDocument/2006/relationships/tags" Target="../tags/tag448.xml"/><Relationship Id="rId62" Type="http://schemas.openxmlformats.org/officeDocument/2006/relationships/tags" Target="../tags/tag469.xml"/><Relationship Id="rId83" Type="http://schemas.openxmlformats.org/officeDocument/2006/relationships/tags" Target="../tags/tag490.xml"/><Relationship Id="rId88" Type="http://schemas.openxmlformats.org/officeDocument/2006/relationships/tags" Target="../tags/tag495.xml"/><Relationship Id="rId111" Type="http://schemas.openxmlformats.org/officeDocument/2006/relationships/tags" Target="../tags/tag518.xml"/><Relationship Id="rId132" Type="http://schemas.openxmlformats.org/officeDocument/2006/relationships/tags" Target="../tags/tag539.xml"/><Relationship Id="rId153" Type="http://schemas.openxmlformats.org/officeDocument/2006/relationships/tags" Target="../tags/tag560.xml"/><Relationship Id="rId174" Type="http://schemas.openxmlformats.org/officeDocument/2006/relationships/tags" Target="../tags/tag581.xml"/><Relationship Id="rId179" Type="http://schemas.openxmlformats.org/officeDocument/2006/relationships/tags" Target="../tags/tag586.xml"/><Relationship Id="rId15" Type="http://schemas.openxmlformats.org/officeDocument/2006/relationships/tags" Target="../tags/tag422.xml"/><Relationship Id="rId36" Type="http://schemas.openxmlformats.org/officeDocument/2006/relationships/tags" Target="../tags/tag443.xml"/><Relationship Id="rId57" Type="http://schemas.openxmlformats.org/officeDocument/2006/relationships/tags" Target="../tags/tag464.xml"/><Relationship Id="rId106" Type="http://schemas.openxmlformats.org/officeDocument/2006/relationships/tags" Target="../tags/tag513.xml"/><Relationship Id="rId127" Type="http://schemas.openxmlformats.org/officeDocument/2006/relationships/tags" Target="../tags/tag534.xml"/><Relationship Id="rId10" Type="http://schemas.openxmlformats.org/officeDocument/2006/relationships/tags" Target="../tags/tag417.xml"/><Relationship Id="rId31" Type="http://schemas.openxmlformats.org/officeDocument/2006/relationships/tags" Target="../tags/tag438.xml"/><Relationship Id="rId52" Type="http://schemas.openxmlformats.org/officeDocument/2006/relationships/tags" Target="../tags/tag459.xml"/><Relationship Id="rId73" Type="http://schemas.openxmlformats.org/officeDocument/2006/relationships/tags" Target="../tags/tag480.xml"/><Relationship Id="rId78" Type="http://schemas.openxmlformats.org/officeDocument/2006/relationships/tags" Target="../tags/tag485.xml"/><Relationship Id="rId94" Type="http://schemas.openxmlformats.org/officeDocument/2006/relationships/tags" Target="../tags/tag501.xml"/><Relationship Id="rId99" Type="http://schemas.openxmlformats.org/officeDocument/2006/relationships/tags" Target="../tags/tag506.xml"/><Relationship Id="rId101" Type="http://schemas.openxmlformats.org/officeDocument/2006/relationships/tags" Target="../tags/tag508.xml"/><Relationship Id="rId122" Type="http://schemas.openxmlformats.org/officeDocument/2006/relationships/tags" Target="../tags/tag529.xml"/><Relationship Id="rId143" Type="http://schemas.openxmlformats.org/officeDocument/2006/relationships/tags" Target="../tags/tag550.xml"/><Relationship Id="rId148" Type="http://schemas.openxmlformats.org/officeDocument/2006/relationships/tags" Target="../tags/tag555.xml"/><Relationship Id="rId164" Type="http://schemas.openxmlformats.org/officeDocument/2006/relationships/tags" Target="../tags/tag571.xml"/><Relationship Id="rId169" Type="http://schemas.openxmlformats.org/officeDocument/2006/relationships/tags" Target="../tags/tag576.xml"/><Relationship Id="rId185" Type="http://schemas.openxmlformats.org/officeDocument/2006/relationships/notesSlide" Target="../notesSlides/notesSlide2.xml"/><Relationship Id="rId4" Type="http://schemas.openxmlformats.org/officeDocument/2006/relationships/tags" Target="../tags/tag411.xml"/><Relationship Id="rId9" Type="http://schemas.openxmlformats.org/officeDocument/2006/relationships/tags" Target="../tags/tag416.xml"/><Relationship Id="rId180" Type="http://schemas.openxmlformats.org/officeDocument/2006/relationships/tags" Target="../tags/tag587.xml"/><Relationship Id="rId26" Type="http://schemas.openxmlformats.org/officeDocument/2006/relationships/tags" Target="../tags/tag433.xml"/><Relationship Id="rId47" Type="http://schemas.openxmlformats.org/officeDocument/2006/relationships/tags" Target="../tags/tag454.xml"/><Relationship Id="rId68" Type="http://schemas.openxmlformats.org/officeDocument/2006/relationships/tags" Target="../tags/tag475.xml"/><Relationship Id="rId89" Type="http://schemas.openxmlformats.org/officeDocument/2006/relationships/tags" Target="../tags/tag496.xml"/><Relationship Id="rId112" Type="http://schemas.openxmlformats.org/officeDocument/2006/relationships/tags" Target="../tags/tag519.xml"/><Relationship Id="rId133" Type="http://schemas.openxmlformats.org/officeDocument/2006/relationships/tags" Target="../tags/tag540.xml"/><Relationship Id="rId154" Type="http://schemas.openxmlformats.org/officeDocument/2006/relationships/tags" Target="../tags/tag561.xml"/><Relationship Id="rId175" Type="http://schemas.openxmlformats.org/officeDocument/2006/relationships/tags" Target="../tags/tag582.xml"/><Relationship Id="rId16" Type="http://schemas.openxmlformats.org/officeDocument/2006/relationships/tags" Target="../tags/tag423.xml"/><Relationship Id="rId37" Type="http://schemas.openxmlformats.org/officeDocument/2006/relationships/tags" Target="../tags/tag444.xml"/><Relationship Id="rId58" Type="http://schemas.openxmlformats.org/officeDocument/2006/relationships/tags" Target="../tags/tag465.xml"/><Relationship Id="rId79" Type="http://schemas.openxmlformats.org/officeDocument/2006/relationships/tags" Target="../tags/tag486.xml"/><Relationship Id="rId102" Type="http://schemas.openxmlformats.org/officeDocument/2006/relationships/tags" Target="../tags/tag509.xml"/><Relationship Id="rId123" Type="http://schemas.openxmlformats.org/officeDocument/2006/relationships/tags" Target="../tags/tag530.xml"/><Relationship Id="rId144" Type="http://schemas.openxmlformats.org/officeDocument/2006/relationships/tags" Target="../tags/tag551.xml"/><Relationship Id="rId90" Type="http://schemas.openxmlformats.org/officeDocument/2006/relationships/tags" Target="../tags/tag497.xml"/><Relationship Id="rId165" Type="http://schemas.openxmlformats.org/officeDocument/2006/relationships/tags" Target="../tags/tag572.xml"/><Relationship Id="rId186" Type="http://schemas.openxmlformats.org/officeDocument/2006/relationships/image" Target="../media/image6.png"/><Relationship Id="rId27" Type="http://schemas.openxmlformats.org/officeDocument/2006/relationships/tags" Target="../tags/tag434.xml"/><Relationship Id="rId48" Type="http://schemas.openxmlformats.org/officeDocument/2006/relationships/tags" Target="../tags/tag455.xml"/><Relationship Id="rId69" Type="http://schemas.openxmlformats.org/officeDocument/2006/relationships/tags" Target="../tags/tag476.xml"/><Relationship Id="rId113" Type="http://schemas.openxmlformats.org/officeDocument/2006/relationships/tags" Target="../tags/tag520.xml"/><Relationship Id="rId134" Type="http://schemas.openxmlformats.org/officeDocument/2006/relationships/tags" Target="../tags/tag541.xml"/><Relationship Id="rId80" Type="http://schemas.openxmlformats.org/officeDocument/2006/relationships/tags" Target="../tags/tag487.xml"/><Relationship Id="rId155" Type="http://schemas.openxmlformats.org/officeDocument/2006/relationships/tags" Target="../tags/tag562.xml"/><Relationship Id="rId176" Type="http://schemas.openxmlformats.org/officeDocument/2006/relationships/tags" Target="../tags/tag583.xml"/><Relationship Id="rId17" Type="http://schemas.openxmlformats.org/officeDocument/2006/relationships/tags" Target="../tags/tag424.xml"/><Relationship Id="rId38" Type="http://schemas.openxmlformats.org/officeDocument/2006/relationships/tags" Target="../tags/tag445.xml"/><Relationship Id="rId59" Type="http://schemas.openxmlformats.org/officeDocument/2006/relationships/tags" Target="../tags/tag466.xml"/><Relationship Id="rId103" Type="http://schemas.openxmlformats.org/officeDocument/2006/relationships/tags" Target="../tags/tag510.xml"/><Relationship Id="rId124" Type="http://schemas.openxmlformats.org/officeDocument/2006/relationships/tags" Target="../tags/tag531.xml"/><Relationship Id="rId70" Type="http://schemas.openxmlformats.org/officeDocument/2006/relationships/tags" Target="../tags/tag477.xml"/><Relationship Id="rId91" Type="http://schemas.openxmlformats.org/officeDocument/2006/relationships/tags" Target="../tags/tag498.xml"/><Relationship Id="rId145" Type="http://schemas.openxmlformats.org/officeDocument/2006/relationships/tags" Target="../tags/tag552.xml"/><Relationship Id="rId166" Type="http://schemas.openxmlformats.org/officeDocument/2006/relationships/tags" Target="../tags/tag573.xml"/><Relationship Id="rId187" Type="http://schemas.openxmlformats.org/officeDocument/2006/relationships/image" Target="../media/image7.png"/><Relationship Id="rId1" Type="http://schemas.openxmlformats.org/officeDocument/2006/relationships/tags" Target="../tags/tag408.xml"/><Relationship Id="rId28" Type="http://schemas.openxmlformats.org/officeDocument/2006/relationships/tags" Target="../tags/tag435.xml"/><Relationship Id="rId49" Type="http://schemas.openxmlformats.org/officeDocument/2006/relationships/tags" Target="../tags/tag456.xml"/><Relationship Id="rId114" Type="http://schemas.openxmlformats.org/officeDocument/2006/relationships/tags" Target="../tags/tag521.xml"/><Relationship Id="rId60" Type="http://schemas.openxmlformats.org/officeDocument/2006/relationships/tags" Target="../tags/tag467.xml"/><Relationship Id="rId81" Type="http://schemas.openxmlformats.org/officeDocument/2006/relationships/tags" Target="../tags/tag488.xml"/><Relationship Id="rId135" Type="http://schemas.openxmlformats.org/officeDocument/2006/relationships/tags" Target="../tags/tag542.xml"/><Relationship Id="rId156" Type="http://schemas.openxmlformats.org/officeDocument/2006/relationships/tags" Target="../tags/tag563.xml"/><Relationship Id="rId177" Type="http://schemas.openxmlformats.org/officeDocument/2006/relationships/tags" Target="../tags/tag58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image" Target="../media/image2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17" Type="http://schemas.openxmlformats.org/officeDocument/2006/relationships/tags" Target="../tags/tag707.xml"/><Relationship Id="rId21" Type="http://schemas.openxmlformats.org/officeDocument/2006/relationships/tags" Target="../tags/tag611.xml"/><Relationship Id="rId42" Type="http://schemas.openxmlformats.org/officeDocument/2006/relationships/tags" Target="../tags/tag632.xml"/><Relationship Id="rId63" Type="http://schemas.openxmlformats.org/officeDocument/2006/relationships/tags" Target="../tags/tag653.xml"/><Relationship Id="rId84" Type="http://schemas.openxmlformats.org/officeDocument/2006/relationships/tags" Target="../tags/tag674.xml"/><Relationship Id="rId138" Type="http://schemas.openxmlformats.org/officeDocument/2006/relationships/tags" Target="../tags/tag728.xml"/><Relationship Id="rId159" Type="http://schemas.openxmlformats.org/officeDocument/2006/relationships/tags" Target="../tags/tag749.xml"/><Relationship Id="rId170" Type="http://schemas.openxmlformats.org/officeDocument/2006/relationships/tags" Target="../tags/tag760.xml"/><Relationship Id="rId107" Type="http://schemas.openxmlformats.org/officeDocument/2006/relationships/tags" Target="../tags/tag697.xml"/><Relationship Id="rId11" Type="http://schemas.openxmlformats.org/officeDocument/2006/relationships/tags" Target="../tags/tag601.xml"/><Relationship Id="rId32" Type="http://schemas.openxmlformats.org/officeDocument/2006/relationships/tags" Target="../tags/tag622.xml"/><Relationship Id="rId53" Type="http://schemas.openxmlformats.org/officeDocument/2006/relationships/tags" Target="../tags/tag643.xml"/><Relationship Id="rId74" Type="http://schemas.openxmlformats.org/officeDocument/2006/relationships/tags" Target="../tags/tag664.xml"/><Relationship Id="rId128" Type="http://schemas.openxmlformats.org/officeDocument/2006/relationships/tags" Target="../tags/tag718.xml"/><Relationship Id="rId149" Type="http://schemas.openxmlformats.org/officeDocument/2006/relationships/tags" Target="../tags/tag739.xml"/><Relationship Id="rId5" Type="http://schemas.openxmlformats.org/officeDocument/2006/relationships/tags" Target="../tags/tag595.xml"/><Relationship Id="rId95" Type="http://schemas.openxmlformats.org/officeDocument/2006/relationships/tags" Target="../tags/tag685.xml"/><Relationship Id="rId160" Type="http://schemas.openxmlformats.org/officeDocument/2006/relationships/tags" Target="../tags/tag750.xml"/><Relationship Id="rId181" Type="http://schemas.openxmlformats.org/officeDocument/2006/relationships/tags" Target="../tags/tag771.xml"/><Relationship Id="rId22" Type="http://schemas.openxmlformats.org/officeDocument/2006/relationships/tags" Target="../tags/tag612.xml"/><Relationship Id="rId43" Type="http://schemas.openxmlformats.org/officeDocument/2006/relationships/tags" Target="../tags/tag633.xml"/><Relationship Id="rId64" Type="http://schemas.openxmlformats.org/officeDocument/2006/relationships/tags" Target="../tags/tag654.xml"/><Relationship Id="rId118" Type="http://schemas.openxmlformats.org/officeDocument/2006/relationships/tags" Target="../tags/tag708.xml"/><Relationship Id="rId139" Type="http://schemas.openxmlformats.org/officeDocument/2006/relationships/tags" Target="../tags/tag729.xml"/><Relationship Id="rId85" Type="http://schemas.openxmlformats.org/officeDocument/2006/relationships/tags" Target="../tags/tag675.xml"/><Relationship Id="rId150" Type="http://schemas.openxmlformats.org/officeDocument/2006/relationships/tags" Target="../tags/tag740.xml"/><Relationship Id="rId171" Type="http://schemas.openxmlformats.org/officeDocument/2006/relationships/tags" Target="../tags/tag761.xml"/><Relationship Id="rId12" Type="http://schemas.openxmlformats.org/officeDocument/2006/relationships/tags" Target="../tags/tag602.xml"/><Relationship Id="rId33" Type="http://schemas.openxmlformats.org/officeDocument/2006/relationships/tags" Target="../tags/tag623.xml"/><Relationship Id="rId108" Type="http://schemas.openxmlformats.org/officeDocument/2006/relationships/tags" Target="../tags/tag698.xml"/><Relationship Id="rId129" Type="http://schemas.openxmlformats.org/officeDocument/2006/relationships/tags" Target="../tags/tag719.xml"/><Relationship Id="rId54" Type="http://schemas.openxmlformats.org/officeDocument/2006/relationships/tags" Target="../tags/tag644.xml"/><Relationship Id="rId75" Type="http://schemas.openxmlformats.org/officeDocument/2006/relationships/tags" Target="../tags/tag665.xml"/><Relationship Id="rId96" Type="http://schemas.openxmlformats.org/officeDocument/2006/relationships/tags" Target="../tags/tag686.xml"/><Relationship Id="rId140" Type="http://schemas.openxmlformats.org/officeDocument/2006/relationships/tags" Target="../tags/tag730.xml"/><Relationship Id="rId161" Type="http://schemas.openxmlformats.org/officeDocument/2006/relationships/tags" Target="../tags/tag751.xml"/><Relationship Id="rId182" Type="http://schemas.openxmlformats.org/officeDocument/2006/relationships/tags" Target="../tags/tag772.xml"/><Relationship Id="rId6" Type="http://schemas.openxmlformats.org/officeDocument/2006/relationships/tags" Target="../tags/tag596.xml"/><Relationship Id="rId23" Type="http://schemas.openxmlformats.org/officeDocument/2006/relationships/tags" Target="../tags/tag613.xml"/><Relationship Id="rId119" Type="http://schemas.openxmlformats.org/officeDocument/2006/relationships/tags" Target="../tags/tag709.xml"/><Relationship Id="rId44" Type="http://schemas.openxmlformats.org/officeDocument/2006/relationships/tags" Target="../tags/tag634.xml"/><Relationship Id="rId65" Type="http://schemas.openxmlformats.org/officeDocument/2006/relationships/tags" Target="../tags/tag655.xml"/><Relationship Id="rId86" Type="http://schemas.openxmlformats.org/officeDocument/2006/relationships/tags" Target="../tags/tag676.xml"/><Relationship Id="rId130" Type="http://schemas.openxmlformats.org/officeDocument/2006/relationships/tags" Target="../tags/tag720.xml"/><Relationship Id="rId151" Type="http://schemas.openxmlformats.org/officeDocument/2006/relationships/tags" Target="../tags/tag741.xml"/><Relationship Id="rId172" Type="http://schemas.openxmlformats.org/officeDocument/2006/relationships/tags" Target="../tags/tag762.xml"/><Relationship Id="rId13" Type="http://schemas.openxmlformats.org/officeDocument/2006/relationships/tags" Target="../tags/tag603.xml"/><Relationship Id="rId18" Type="http://schemas.openxmlformats.org/officeDocument/2006/relationships/tags" Target="../tags/tag608.xml"/><Relationship Id="rId39" Type="http://schemas.openxmlformats.org/officeDocument/2006/relationships/tags" Target="../tags/tag629.xml"/><Relationship Id="rId109" Type="http://schemas.openxmlformats.org/officeDocument/2006/relationships/tags" Target="../tags/tag699.xml"/><Relationship Id="rId34" Type="http://schemas.openxmlformats.org/officeDocument/2006/relationships/tags" Target="../tags/tag624.xml"/><Relationship Id="rId50" Type="http://schemas.openxmlformats.org/officeDocument/2006/relationships/tags" Target="../tags/tag640.xml"/><Relationship Id="rId55" Type="http://schemas.openxmlformats.org/officeDocument/2006/relationships/tags" Target="../tags/tag645.xml"/><Relationship Id="rId76" Type="http://schemas.openxmlformats.org/officeDocument/2006/relationships/tags" Target="../tags/tag666.xml"/><Relationship Id="rId97" Type="http://schemas.openxmlformats.org/officeDocument/2006/relationships/tags" Target="../tags/tag687.xml"/><Relationship Id="rId104" Type="http://schemas.openxmlformats.org/officeDocument/2006/relationships/tags" Target="../tags/tag694.xml"/><Relationship Id="rId120" Type="http://schemas.openxmlformats.org/officeDocument/2006/relationships/tags" Target="../tags/tag710.xml"/><Relationship Id="rId125" Type="http://schemas.openxmlformats.org/officeDocument/2006/relationships/tags" Target="../tags/tag715.xml"/><Relationship Id="rId141" Type="http://schemas.openxmlformats.org/officeDocument/2006/relationships/tags" Target="../tags/tag731.xml"/><Relationship Id="rId146" Type="http://schemas.openxmlformats.org/officeDocument/2006/relationships/tags" Target="../tags/tag736.xml"/><Relationship Id="rId167" Type="http://schemas.openxmlformats.org/officeDocument/2006/relationships/tags" Target="../tags/tag757.xml"/><Relationship Id="rId7" Type="http://schemas.openxmlformats.org/officeDocument/2006/relationships/tags" Target="../tags/tag597.xml"/><Relationship Id="rId71" Type="http://schemas.openxmlformats.org/officeDocument/2006/relationships/tags" Target="../tags/tag661.xml"/><Relationship Id="rId92" Type="http://schemas.openxmlformats.org/officeDocument/2006/relationships/tags" Target="../tags/tag682.xml"/><Relationship Id="rId162" Type="http://schemas.openxmlformats.org/officeDocument/2006/relationships/tags" Target="../tags/tag752.xml"/><Relationship Id="rId183" Type="http://schemas.openxmlformats.org/officeDocument/2006/relationships/tags" Target="../tags/tag773.xml"/><Relationship Id="rId2" Type="http://schemas.openxmlformats.org/officeDocument/2006/relationships/tags" Target="../tags/tag592.xml"/><Relationship Id="rId29" Type="http://schemas.openxmlformats.org/officeDocument/2006/relationships/tags" Target="../tags/tag619.xml"/><Relationship Id="rId24" Type="http://schemas.openxmlformats.org/officeDocument/2006/relationships/tags" Target="../tags/tag614.xml"/><Relationship Id="rId40" Type="http://schemas.openxmlformats.org/officeDocument/2006/relationships/tags" Target="../tags/tag630.xml"/><Relationship Id="rId45" Type="http://schemas.openxmlformats.org/officeDocument/2006/relationships/tags" Target="../tags/tag635.xml"/><Relationship Id="rId66" Type="http://schemas.openxmlformats.org/officeDocument/2006/relationships/tags" Target="../tags/tag656.xml"/><Relationship Id="rId87" Type="http://schemas.openxmlformats.org/officeDocument/2006/relationships/tags" Target="../tags/tag677.xml"/><Relationship Id="rId110" Type="http://schemas.openxmlformats.org/officeDocument/2006/relationships/tags" Target="../tags/tag700.xml"/><Relationship Id="rId115" Type="http://schemas.openxmlformats.org/officeDocument/2006/relationships/tags" Target="../tags/tag705.xml"/><Relationship Id="rId131" Type="http://schemas.openxmlformats.org/officeDocument/2006/relationships/tags" Target="../tags/tag721.xml"/><Relationship Id="rId136" Type="http://schemas.openxmlformats.org/officeDocument/2006/relationships/tags" Target="../tags/tag726.xml"/><Relationship Id="rId157" Type="http://schemas.openxmlformats.org/officeDocument/2006/relationships/tags" Target="../tags/tag747.xml"/><Relationship Id="rId178" Type="http://schemas.openxmlformats.org/officeDocument/2006/relationships/tags" Target="../tags/tag768.xml"/><Relationship Id="rId61" Type="http://schemas.openxmlformats.org/officeDocument/2006/relationships/tags" Target="../tags/tag651.xml"/><Relationship Id="rId82" Type="http://schemas.openxmlformats.org/officeDocument/2006/relationships/tags" Target="../tags/tag672.xml"/><Relationship Id="rId152" Type="http://schemas.openxmlformats.org/officeDocument/2006/relationships/tags" Target="../tags/tag742.xml"/><Relationship Id="rId173" Type="http://schemas.openxmlformats.org/officeDocument/2006/relationships/tags" Target="../tags/tag763.xml"/><Relationship Id="rId19" Type="http://schemas.openxmlformats.org/officeDocument/2006/relationships/tags" Target="../tags/tag609.xml"/><Relationship Id="rId14" Type="http://schemas.openxmlformats.org/officeDocument/2006/relationships/tags" Target="../tags/tag604.xml"/><Relationship Id="rId30" Type="http://schemas.openxmlformats.org/officeDocument/2006/relationships/tags" Target="../tags/tag620.xml"/><Relationship Id="rId35" Type="http://schemas.openxmlformats.org/officeDocument/2006/relationships/tags" Target="../tags/tag625.xml"/><Relationship Id="rId56" Type="http://schemas.openxmlformats.org/officeDocument/2006/relationships/tags" Target="../tags/tag646.xml"/><Relationship Id="rId77" Type="http://schemas.openxmlformats.org/officeDocument/2006/relationships/tags" Target="../tags/tag667.xml"/><Relationship Id="rId100" Type="http://schemas.openxmlformats.org/officeDocument/2006/relationships/tags" Target="../tags/tag690.xml"/><Relationship Id="rId105" Type="http://schemas.openxmlformats.org/officeDocument/2006/relationships/tags" Target="../tags/tag695.xml"/><Relationship Id="rId126" Type="http://schemas.openxmlformats.org/officeDocument/2006/relationships/tags" Target="../tags/tag716.xml"/><Relationship Id="rId147" Type="http://schemas.openxmlformats.org/officeDocument/2006/relationships/tags" Target="../tags/tag737.xml"/><Relationship Id="rId168" Type="http://schemas.openxmlformats.org/officeDocument/2006/relationships/tags" Target="../tags/tag758.xml"/><Relationship Id="rId8" Type="http://schemas.openxmlformats.org/officeDocument/2006/relationships/tags" Target="../tags/tag598.xml"/><Relationship Id="rId51" Type="http://schemas.openxmlformats.org/officeDocument/2006/relationships/tags" Target="../tags/tag641.xml"/><Relationship Id="rId72" Type="http://schemas.openxmlformats.org/officeDocument/2006/relationships/tags" Target="../tags/tag662.xml"/><Relationship Id="rId93" Type="http://schemas.openxmlformats.org/officeDocument/2006/relationships/tags" Target="../tags/tag683.xml"/><Relationship Id="rId98" Type="http://schemas.openxmlformats.org/officeDocument/2006/relationships/tags" Target="../tags/tag688.xml"/><Relationship Id="rId121" Type="http://schemas.openxmlformats.org/officeDocument/2006/relationships/tags" Target="../tags/tag711.xml"/><Relationship Id="rId142" Type="http://schemas.openxmlformats.org/officeDocument/2006/relationships/tags" Target="../tags/tag732.xml"/><Relationship Id="rId163" Type="http://schemas.openxmlformats.org/officeDocument/2006/relationships/tags" Target="../tags/tag753.xml"/><Relationship Id="rId184" Type="http://schemas.openxmlformats.org/officeDocument/2006/relationships/tags" Target="../tags/tag774.xml"/><Relationship Id="rId3" Type="http://schemas.openxmlformats.org/officeDocument/2006/relationships/tags" Target="../tags/tag593.xml"/><Relationship Id="rId25" Type="http://schemas.openxmlformats.org/officeDocument/2006/relationships/tags" Target="../tags/tag615.xml"/><Relationship Id="rId46" Type="http://schemas.openxmlformats.org/officeDocument/2006/relationships/tags" Target="../tags/tag636.xml"/><Relationship Id="rId67" Type="http://schemas.openxmlformats.org/officeDocument/2006/relationships/tags" Target="../tags/tag657.xml"/><Relationship Id="rId116" Type="http://schemas.openxmlformats.org/officeDocument/2006/relationships/tags" Target="../tags/tag706.xml"/><Relationship Id="rId137" Type="http://schemas.openxmlformats.org/officeDocument/2006/relationships/tags" Target="../tags/tag727.xml"/><Relationship Id="rId158" Type="http://schemas.openxmlformats.org/officeDocument/2006/relationships/tags" Target="../tags/tag748.xml"/><Relationship Id="rId20" Type="http://schemas.openxmlformats.org/officeDocument/2006/relationships/tags" Target="../tags/tag610.xml"/><Relationship Id="rId41" Type="http://schemas.openxmlformats.org/officeDocument/2006/relationships/tags" Target="../tags/tag631.xml"/><Relationship Id="rId62" Type="http://schemas.openxmlformats.org/officeDocument/2006/relationships/tags" Target="../tags/tag652.xml"/><Relationship Id="rId83" Type="http://schemas.openxmlformats.org/officeDocument/2006/relationships/tags" Target="../tags/tag673.xml"/><Relationship Id="rId88" Type="http://schemas.openxmlformats.org/officeDocument/2006/relationships/tags" Target="../tags/tag678.xml"/><Relationship Id="rId111" Type="http://schemas.openxmlformats.org/officeDocument/2006/relationships/tags" Target="../tags/tag701.xml"/><Relationship Id="rId132" Type="http://schemas.openxmlformats.org/officeDocument/2006/relationships/tags" Target="../tags/tag722.xml"/><Relationship Id="rId153" Type="http://schemas.openxmlformats.org/officeDocument/2006/relationships/tags" Target="../tags/tag743.xml"/><Relationship Id="rId174" Type="http://schemas.openxmlformats.org/officeDocument/2006/relationships/tags" Target="../tags/tag764.xml"/><Relationship Id="rId179" Type="http://schemas.openxmlformats.org/officeDocument/2006/relationships/tags" Target="../tags/tag769.xml"/><Relationship Id="rId15" Type="http://schemas.openxmlformats.org/officeDocument/2006/relationships/tags" Target="../tags/tag605.xml"/><Relationship Id="rId36" Type="http://schemas.openxmlformats.org/officeDocument/2006/relationships/tags" Target="../tags/tag626.xml"/><Relationship Id="rId57" Type="http://schemas.openxmlformats.org/officeDocument/2006/relationships/tags" Target="../tags/tag647.xml"/><Relationship Id="rId106" Type="http://schemas.openxmlformats.org/officeDocument/2006/relationships/tags" Target="../tags/tag696.xml"/><Relationship Id="rId127" Type="http://schemas.openxmlformats.org/officeDocument/2006/relationships/tags" Target="../tags/tag717.xml"/><Relationship Id="rId10" Type="http://schemas.openxmlformats.org/officeDocument/2006/relationships/tags" Target="../tags/tag600.xml"/><Relationship Id="rId31" Type="http://schemas.openxmlformats.org/officeDocument/2006/relationships/tags" Target="../tags/tag621.xml"/><Relationship Id="rId52" Type="http://schemas.openxmlformats.org/officeDocument/2006/relationships/tags" Target="../tags/tag642.xml"/><Relationship Id="rId73" Type="http://schemas.openxmlformats.org/officeDocument/2006/relationships/tags" Target="../tags/tag663.xml"/><Relationship Id="rId78" Type="http://schemas.openxmlformats.org/officeDocument/2006/relationships/tags" Target="../tags/tag668.xml"/><Relationship Id="rId94" Type="http://schemas.openxmlformats.org/officeDocument/2006/relationships/tags" Target="../tags/tag684.xml"/><Relationship Id="rId99" Type="http://schemas.openxmlformats.org/officeDocument/2006/relationships/tags" Target="../tags/tag689.xml"/><Relationship Id="rId101" Type="http://schemas.openxmlformats.org/officeDocument/2006/relationships/tags" Target="../tags/tag691.xml"/><Relationship Id="rId122" Type="http://schemas.openxmlformats.org/officeDocument/2006/relationships/tags" Target="../tags/tag712.xml"/><Relationship Id="rId143" Type="http://schemas.openxmlformats.org/officeDocument/2006/relationships/tags" Target="../tags/tag733.xml"/><Relationship Id="rId148" Type="http://schemas.openxmlformats.org/officeDocument/2006/relationships/tags" Target="../tags/tag738.xml"/><Relationship Id="rId164" Type="http://schemas.openxmlformats.org/officeDocument/2006/relationships/tags" Target="../tags/tag754.xml"/><Relationship Id="rId169" Type="http://schemas.openxmlformats.org/officeDocument/2006/relationships/tags" Target="../tags/tag759.xml"/><Relationship Id="rId185" Type="http://schemas.openxmlformats.org/officeDocument/2006/relationships/slideLayout" Target="../slideLayouts/slideLayout1.xml"/><Relationship Id="rId4" Type="http://schemas.openxmlformats.org/officeDocument/2006/relationships/tags" Target="../tags/tag594.xml"/><Relationship Id="rId9" Type="http://schemas.openxmlformats.org/officeDocument/2006/relationships/tags" Target="../tags/tag599.xml"/><Relationship Id="rId180" Type="http://schemas.openxmlformats.org/officeDocument/2006/relationships/tags" Target="../tags/tag770.xml"/><Relationship Id="rId26" Type="http://schemas.openxmlformats.org/officeDocument/2006/relationships/tags" Target="../tags/tag616.xml"/><Relationship Id="rId47" Type="http://schemas.openxmlformats.org/officeDocument/2006/relationships/tags" Target="../tags/tag637.xml"/><Relationship Id="rId68" Type="http://schemas.openxmlformats.org/officeDocument/2006/relationships/tags" Target="../tags/tag658.xml"/><Relationship Id="rId89" Type="http://schemas.openxmlformats.org/officeDocument/2006/relationships/tags" Target="../tags/tag679.xml"/><Relationship Id="rId112" Type="http://schemas.openxmlformats.org/officeDocument/2006/relationships/tags" Target="../tags/tag702.xml"/><Relationship Id="rId133" Type="http://schemas.openxmlformats.org/officeDocument/2006/relationships/tags" Target="../tags/tag723.xml"/><Relationship Id="rId154" Type="http://schemas.openxmlformats.org/officeDocument/2006/relationships/tags" Target="../tags/tag744.xml"/><Relationship Id="rId175" Type="http://schemas.openxmlformats.org/officeDocument/2006/relationships/tags" Target="../tags/tag765.xml"/><Relationship Id="rId16" Type="http://schemas.openxmlformats.org/officeDocument/2006/relationships/tags" Target="../tags/tag606.xml"/><Relationship Id="rId37" Type="http://schemas.openxmlformats.org/officeDocument/2006/relationships/tags" Target="../tags/tag627.xml"/><Relationship Id="rId58" Type="http://schemas.openxmlformats.org/officeDocument/2006/relationships/tags" Target="../tags/tag648.xml"/><Relationship Id="rId79" Type="http://schemas.openxmlformats.org/officeDocument/2006/relationships/tags" Target="../tags/tag669.xml"/><Relationship Id="rId102" Type="http://schemas.openxmlformats.org/officeDocument/2006/relationships/tags" Target="../tags/tag692.xml"/><Relationship Id="rId123" Type="http://schemas.openxmlformats.org/officeDocument/2006/relationships/tags" Target="../tags/tag713.xml"/><Relationship Id="rId144" Type="http://schemas.openxmlformats.org/officeDocument/2006/relationships/tags" Target="../tags/tag734.xml"/><Relationship Id="rId90" Type="http://schemas.openxmlformats.org/officeDocument/2006/relationships/tags" Target="../tags/tag680.xml"/><Relationship Id="rId165" Type="http://schemas.openxmlformats.org/officeDocument/2006/relationships/tags" Target="../tags/tag755.xml"/><Relationship Id="rId186" Type="http://schemas.openxmlformats.org/officeDocument/2006/relationships/notesSlide" Target="../notesSlides/notesSlide7.xml"/><Relationship Id="rId27" Type="http://schemas.openxmlformats.org/officeDocument/2006/relationships/tags" Target="../tags/tag617.xml"/><Relationship Id="rId48" Type="http://schemas.openxmlformats.org/officeDocument/2006/relationships/tags" Target="../tags/tag638.xml"/><Relationship Id="rId69" Type="http://schemas.openxmlformats.org/officeDocument/2006/relationships/tags" Target="../tags/tag659.xml"/><Relationship Id="rId113" Type="http://schemas.openxmlformats.org/officeDocument/2006/relationships/tags" Target="../tags/tag703.xml"/><Relationship Id="rId134" Type="http://schemas.openxmlformats.org/officeDocument/2006/relationships/tags" Target="../tags/tag724.xml"/><Relationship Id="rId80" Type="http://schemas.openxmlformats.org/officeDocument/2006/relationships/tags" Target="../tags/tag670.xml"/><Relationship Id="rId155" Type="http://schemas.openxmlformats.org/officeDocument/2006/relationships/tags" Target="../tags/tag745.xml"/><Relationship Id="rId176" Type="http://schemas.openxmlformats.org/officeDocument/2006/relationships/tags" Target="../tags/tag766.xml"/><Relationship Id="rId17" Type="http://schemas.openxmlformats.org/officeDocument/2006/relationships/tags" Target="../tags/tag607.xml"/><Relationship Id="rId38" Type="http://schemas.openxmlformats.org/officeDocument/2006/relationships/tags" Target="../tags/tag628.xml"/><Relationship Id="rId59" Type="http://schemas.openxmlformats.org/officeDocument/2006/relationships/tags" Target="../tags/tag649.xml"/><Relationship Id="rId103" Type="http://schemas.openxmlformats.org/officeDocument/2006/relationships/tags" Target="../tags/tag693.xml"/><Relationship Id="rId124" Type="http://schemas.openxmlformats.org/officeDocument/2006/relationships/tags" Target="../tags/tag714.xml"/><Relationship Id="rId70" Type="http://schemas.openxmlformats.org/officeDocument/2006/relationships/tags" Target="../tags/tag660.xml"/><Relationship Id="rId91" Type="http://schemas.openxmlformats.org/officeDocument/2006/relationships/tags" Target="../tags/tag681.xml"/><Relationship Id="rId145" Type="http://schemas.openxmlformats.org/officeDocument/2006/relationships/tags" Target="../tags/tag735.xml"/><Relationship Id="rId166" Type="http://schemas.openxmlformats.org/officeDocument/2006/relationships/tags" Target="../tags/tag756.xml"/><Relationship Id="rId187" Type="http://schemas.openxmlformats.org/officeDocument/2006/relationships/image" Target="../media/image6.png"/><Relationship Id="rId1" Type="http://schemas.openxmlformats.org/officeDocument/2006/relationships/tags" Target="../tags/tag591.xml"/><Relationship Id="rId28" Type="http://schemas.openxmlformats.org/officeDocument/2006/relationships/tags" Target="../tags/tag618.xml"/><Relationship Id="rId49" Type="http://schemas.openxmlformats.org/officeDocument/2006/relationships/tags" Target="../tags/tag639.xml"/><Relationship Id="rId114" Type="http://schemas.openxmlformats.org/officeDocument/2006/relationships/tags" Target="../tags/tag704.xml"/><Relationship Id="rId60" Type="http://schemas.openxmlformats.org/officeDocument/2006/relationships/tags" Target="../tags/tag650.xml"/><Relationship Id="rId81" Type="http://schemas.openxmlformats.org/officeDocument/2006/relationships/tags" Target="../tags/tag671.xml"/><Relationship Id="rId135" Type="http://schemas.openxmlformats.org/officeDocument/2006/relationships/tags" Target="../tags/tag725.xml"/><Relationship Id="rId156" Type="http://schemas.openxmlformats.org/officeDocument/2006/relationships/tags" Target="../tags/tag746.xml"/><Relationship Id="rId177" Type="http://schemas.openxmlformats.org/officeDocument/2006/relationships/tags" Target="../tags/tag76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 name="TextBox 12">
            <a:extLst>
              <a:ext uri="{FF2B5EF4-FFF2-40B4-BE49-F238E27FC236}">
                <a16:creationId xmlns:a16="http://schemas.microsoft.com/office/drawing/2014/main" id="{D1D9CC6C-0949-A093-0AAF-636BAB1A4DD3}"/>
              </a:ext>
            </a:extLst>
          </p:cNvPr>
          <p:cNvSpPr txBox="1"/>
          <p:nvPr/>
        </p:nvSpPr>
        <p:spPr>
          <a:xfrm>
            <a:off x="2155118" y="508101"/>
            <a:ext cx="6042138" cy="46166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err="1">
                <a:solidFill>
                  <a:srgbClr val="0070C0"/>
                </a:solidFill>
                <a:latin typeface="Calibri" panose="020F0502020204030204" pitchFamily="34" charset="0"/>
                <a:cs typeface="Calibri" panose="020F0502020204030204" pitchFamily="34" charset="0"/>
              </a:rPr>
              <a:t>Thứ</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ngày</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tháng</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năm</a:t>
            </a:r>
            <a:r>
              <a:rPr lang="en-US" sz="2400" b="1" dirty="0">
                <a:solidFill>
                  <a:srgbClr val="0070C0"/>
                </a:solidFill>
                <a:latin typeface="Calibri" panose="020F0502020204030204" pitchFamily="34" charset="0"/>
                <a:cs typeface="Calibri" panose="020F0502020204030204" pitchFamily="34" charset="0"/>
              </a:rPr>
              <a:t> …</a:t>
            </a:r>
          </a:p>
        </p:txBody>
      </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4218127" y="1011775"/>
            <a:ext cx="2469371" cy="521580"/>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2414995" y="1295620"/>
            <a:ext cx="1639966" cy="969348"/>
          </a:xfrm>
          <a:prstGeom prst="rect">
            <a:avLst/>
          </a:prstGeom>
        </p:spPr>
      </p:pic>
      <p:pic>
        <p:nvPicPr>
          <p:cNvPr id="62" name="Picture 61" descr="A round pink circle with white text and a black background&#10;&#10;AI-generated content may be incorrect.">
            <a:extLst>
              <a:ext uri="{FF2B5EF4-FFF2-40B4-BE49-F238E27FC236}">
                <a16:creationId xmlns:a16="http://schemas.microsoft.com/office/drawing/2014/main" id="{4F0F5882-9BF8-3B7D-413D-7C8E5664D061}"/>
              </a:ext>
            </a:extLst>
          </p:cNvPr>
          <p:cNvPicPr>
            <a:picLocks noChangeAspect="1"/>
          </p:cNvPicPr>
          <p:nvPr/>
        </p:nvPicPr>
        <p:blipFill>
          <a:blip r:embed="rId259"/>
          <a:stretch>
            <a:fillRect/>
          </a:stretch>
        </p:blipFill>
        <p:spPr>
          <a:xfrm>
            <a:off x="-1367624" y="103334"/>
            <a:ext cx="1172354" cy="1172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barn(inVertical)">
                                      <p:cBhvr>
                                        <p:cTn id="15" dur="500"/>
                                        <p:tgtEl>
                                          <p:spTgt spid="1986"/>
                                        </p:tgtEl>
                                      </p:cBhvr>
                                    </p:animEffect>
                                  </p:childTnLst>
                                </p:cTn>
                              </p:par>
                              <p:par>
                                <p:cTn id="16" presetID="16" presetClass="entr" presetSubtype="21" fill="hold" nodeType="withEffect">
                                  <p:stCondLst>
                                    <p:cond delay="0"/>
                                  </p:stCondLst>
                                  <p:childTnLst>
                                    <p:set>
                                      <p:cBhvr>
                                        <p:cTn id="17" dur="1" fill="hold">
                                          <p:stCondLst>
                                            <p:cond delay="0"/>
                                          </p:stCondLst>
                                        </p:cTn>
                                        <p:tgtEl>
                                          <p:spTgt spid="1984"/>
                                        </p:tgtEl>
                                        <p:attrNameLst>
                                          <p:attrName>style.visibility</p:attrName>
                                        </p:attrNameLst>
                                      </p:cBhvr>
                                      <p:to>
                                        <p:strVal val="visible"/>
                                      </p:to>
                                    </p:set>
                                    <p:animEffect transition="in" filter="barn(inVertical)">
                                      <p:cBhvr>
                                        <p:cTn id="18" dur="500"/>
                                        <p:tgtEl>
                                          <p:spTgt spid="198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491"/>
                                        </p:tgtEl>
                                        <p:attrNameLst>
                                          <p:attrName>style.visibility</p:attrName>
                                        </p:attrNameLst>
                                      </p:cBhvr>
                                      <p:to>
                                        <p:strVal val="visible"/>
                                      </p:to>
                                    </p:set>
                                    <p:animEffect transition="in" filter="barn(inVertical)">
                                      <p:cBhvr>
                                        <p:cTn id="22" dur="500"/>
                                        <p:tgtEl>
                                          <p:spTgt spid="4491"/>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ẤM BUÔN BÁN, CẤM REUP"/>
          <p:cNvPicPr>
            <a:picLocks noChangeAspect="1"/>
          </p:cNvPicPr>
          <p:nvPr/>
        </p:nvPicPr>
        <p:blipFill rotWithShape="1">
          <a:blip r:embed="rId4"/>
          <a:srcRect l="921" t="4482" r="748" b="12800"/>
          <a:stretch/>
        </p:blipFill>
        <p:spPr>
          <a:xfrm>
            <a:off x="0" y="5217"/>
            <a:ext cx="9144000" cy="5143500"/>
          </a:xfrm>
          <a:prstGeom prst="rect">
            <a:avLst/>
          </a:prstGeom>
        </p:spPr>
      </p:pic>
      <p:pic>
        <p:nvPicPr>
          <p:cNvPr id="36" name="Vào http://fb.com/nkpowerskills tải game miễn phí"/>
          <p:cNvPicPr>
            <a:picLocks noChangeAspect="1"/>
          </p:cNvPicPr>
          <p:nvPr/>
        </p:nvPicPr>
        <p:blipFill>
          <a:blip r:embed="rId5">
            <a:clrChange>
              <a:clrFrom>
                <a:srgbClr val="FFFFFF"/>
              </a:clrFrom>
              <a:clrTo>
                <a:srgbClr val="FFFFFF">
                  <a:alpha val="0"/>
                </a:srgbClr>
              </a:clrTo>
            </a:clrChange>
          </a:blip>
          <a:stretch>
            <a:fillRect/>
          </a:stretch>
        </p:blipFill>
        <p:spPr>
          <a:xfrm>
            <a:off x="1" y="956621"/>
            <a:ext cx="8761904" cy="5038095"/>
          </a:xfrm>
          <a:prstGeom prst="rect">
            <a:avLst/>
          </a:prstGeom>
        </p:spPr>
      </p:pic>
      <p:pic>
        <p:nvPicPr>
          <p:cNvPr id="35" name="ĐC SHARE MIỄN PHÍ BỞI NK POWERSKILLS"/>
          <p:cNvPicPr>
            <a:picLocks noChangeAspect="1"/>
          </p:cNvPicPr>
          <p:nvPr/>
        </p:nvPicPr>
        <p:blipFill>
          <a:blip r:embed="rId6">
            <a:clrChange>
              <a:clrFrom>
                <a:srgbClr val="FFFFFF"/>
              </a:clrFrom>
              <a:clrTo>
                <a:srgbClr val="FFFFFF">
                  <a:alpha val="0"/>
                </a:srgbClr>
              </a:clrTo>
            </a:clrChange>
          </a:blip>
          <a:srcRect b="80356"/>
          <a:stretch>
            <a:fillRect/>
          </a:stretch>
        </p:blipFill>
        <p:spPr>
          <a:xfrm>
            <a:off x="837478" y="2250396"/>
            <a:ext cx="2895319" cy="298894"/>
          </a:xfrm>
          <a:custGeom>
            <a:avLst/>
            <a:gdLst>
              <a:gd name="connsiteX0" fmla="*/ 0 w 3860425"/>
              <a:gd name="connsiteY0" fmla="*/ 0 h 398525"/>
              <a:gd name="connsiteX1" fmla="*/ 3860425 w 3860425"/>
              <a:gd name="connsiteY1" fmla="*/ 0 h 398525"/>
              <a:gd name="connsiteX2" fmla="*/ 3860425 w 3860425"/>
              <a:gd name="connsiteY2" fmla="*/ 398525 h 398525"/>
              <a:gd name="connsiteX3" fmla="*/ 0 w 3860425"/>
              <a:gd name="connsiteY3" fmla="*/ 398525 h 398525"/>
            </a:gdLst>
            <a:ahLst/>
            <a:cxnLst>
              <a:cxn ang="0">
                <a:pos x="connsiteX0" y="connsiteY0"/>
              </a:cxn>
              <a:cxn ang="0">
                <a:pos x="connsiteX1" y="connsiteY1"/>
              </a:cxn>
              <a:cxn ang="0">
                <a:pos x="connsiteX2" y="connsiteY2"/>
              </a:cxn>
              <a:cxn ang="0">
                <a:pos x="connsiteX3" y="connsiteY3"/>
              </a:cxn>
            </a:cxnLst>
            <a:rect l="l" t="t" r="r" b="b"/>
            <a:pathLst>
              <a:path w="3860425" h="398525">
                <a:moveTo>
                  <a:pt x="0" y="0"/>
                </a:moveTo>
                <a:lnTo>
                  <a:pt x="3860425" y="0"/>
                </a:lnTo>
                <a:lnTo>
                  <a:pt x="3860425" y="398525"/>
                </a:lnTo>
                <a:lnTo>
                  <a:pt x="0" y="398525"/>
                </a:lnTo>
                <a:close/>
              </a:path>
            </a:pathLst>
          </a:custGeom>
        </p:spPr>
      </p:pic>
      <p:pic>
        <p:nvPicPr>
          <p:cNvPr id="30" name="CẤM BUÔN BÁN, CẤM REUP"/>
          <p:cNvPicPr>
            <a:picLocks noChangeAspect="1"/>
          </p:cNvPicPr>
          <p:nvPr/>
        </p:nvPicPr>
        <p:blipFill>
          <a:blip r:embed="rId6">
            <a:clrChange>
              <a:clrFrom>
                <a:srgbClr val="FFFFFF"/>
              </a:clrFrom>
              <a:clrTo>
                <a:srgbClr val="FFFFFF">
                  <a:alpha val="0"/>
                </a:srgbClr>
              </a:clrTo>
            </a:clrChange>
          </a:blip>
          <a:srcRect t="55652" b="26595"/>
          <a:stretch>
            <a:fillRect/>
          </a:stretch>
        </p:blipFill>
        <p:spPr>
          <a:xfrm>
            <a:off x="850667" y="3075629"/>
            <a:ext cx="2895320" cy="270132"/>
          </a:xfrm>
          <a:custGeom>
            <a:avLst/>
            <a:gdLst>
              <a:gd name="connsiteX0" fmla="*/ 0 w 3860426"/>
              <a:gd name="connsiteY0" fmla="*/ 0 h 360176"/>
              <a:gd name="connsiteX1" fmla="*/ 3860426 w 3860426"/>
              <a:gd name="connsiteY1" fmla="*/ 0 h 360176"/>
              <a:gd name="connsiteX2" fmla="*/ 3860426 w 3860426"/>
              <a:gd name="connsiteY2" fmla="*/ 360176 h 360176"/>
              <a:gd name="connsiteX3" fmla="*/ 0 w 3860426"/>
              <a:gd name="connsiteY3" fmla="*/ 360176 h 360176"/>
            </a:gdLst>
            <a:ahLst/>
            <a:cxnLst>
              <a:cxn ang="0">
                <a:pos x="connsiteX0" y="connsiteY0"/>
              </a:cxn>
              <a:cxn ang="0">
                <a:pos x="connsiteX1" y="connsiteY1"/>
              </a:cxn>
              <a:cxn ang="0">
                <a:pos x="connsiteX2" y="connsiteY2"/>
              </a:cxn>
              <a:cxn ang="0">
                <a:pos x="connsiteX3" y="connsiteY3"/>
              </a:cxn>
            </a:cxnLst>
            <a:rect l="l" t="t" r="r" b="b"/>
            <a:pathLst>
              <a:path w="3860426" h="360176">
                <a:moveTo>
                  <a:pt x="0" y="0"/>
                </a:moveTo>
                <a:lnTo>
                  <a:pt x="3860426" y="0"/>
                </a:lnTo>
                <a:lnTo>
                  <a:pt x="3860426" y="360176"/>
                </a:lnTo>
                <a:lnTo>
                  <a:pt x="0" y="360176"/>
                </a:lnTo>
                <a:close/>
              </a:path>
            </a:pathLst>
          </a:custGeom>
        </p:spPr>
      </p:pic>
      <p:pic>
        <p:nvPicPr>
          <p:cNvPr id="32" name="Vào http://fb.com/nkpowerskills tải game miễn phí"/>
          <p:cNvPicPr>
            <a:picLocks noChangeAspect="1"/>
          </p:cNvPicPr>
          <p:nvPr/>
        </p:nvPicPr>
        <p:blipFill>
          <a:blip r:embed="rId6">
            <a:clrChange>
              <a:clrFrom>
                <a:srgbClr val="FFFFFF"/>
              </a:clrFrom>
              <a:clrTo>
                <a:srgbClr val="FFFFFF">
                  <a:alpha val="0"/>
                </a:srgbClr>
              </a:clrTo>
            </a:clrChange>
          </a:blip>
          <a:srcRect t="37562" b="44348"/>
          <a:stretch>
            <a:fillRect/>
          </a:stretch>
        </p:blipFill>
        <p:spPr>
          <a:xfrm>
            <a:off x="850669" y="2807166"/>
            <a:ext cx="2895320" cy="275256"/>
          </a:xfrm>
          <a:custGeom>
            <a:avLst/>
            <a:gdLst>
              <a:gd name="connsiteX0" fmla="*/ 0 w 3860426"/>
              <a:gd name="connsiteY0" fmla="*/ 0 h 367008"/>
              <a:gd name="connsiteX1" fmla="*/ 3860426 w 3860426"/>
              <a:gd name="connsiteY1" fmla="*/ 0 h 367008"/>
              <a:gd name="connsiteX2" fmla="*/ 3860426 w 3860426"/>
              <a:gd name="connsiteY2" fmla="*/ 367008 h 367008"/>
              <a:gd name="connsiteX3" fmla="*/ 0 w 3860426"/>
              <a:gd name="connsiteY3" fmla="*/ 367008 h 367008"/>
            </a:gdLst>
            <a:ahLst/>
            <a:cxnLst>
              <a:cxn ang="0">
                <a:pos x="connsiteX0" y="connsiteY0"/>
              </a:cxn>
              <a:cxn ang="0">
                <a:pos x="connsiteX1" y="connsiteY1"/>
              </a:cxn>
              <a:cxn ang="0">
                <a:pos x="connsiteX2" y="connsiteY2"/>
              </a:cxn>
              <a:cxn ang="0">
                <a:pos x="connsiteX3" y="connsiteY3"/>
              </a:cxn>
            </a:cxnLst>
            <a:rect l="l" t="t" r="r" b="b"/>
            <a:pathLst>
              <a:path w="3860426" h="367008">
                <a:moveTo>
                  <a:pt x="0" y="0"/>
                </a:moveTo>
                <a:lnTo>
                  <a:pt x="3860426" y="0"/>
                </a:lnTo>
                <a:lnTo>
                  <a:pt x="3860426" y="367008"/>
                </a:lnTo>
                <a:lnTo>
                  <a:pt x="0" y="367008"/>
                </a:lnTo>
                <a:close/>
              </a:path>
            </a:pathLst>
          </a:custGeom>
        </p:spPr>
      </p:pic>
      <p:pic>
        <p:nvPicPr>
          <p:cNvPr id="34" name="ĐC SHARE MIỄN PHÍ BỞI NK POWERSKILLS"/>
          <p:cNvPicPr>
            <a:picLocks noChangeAspect="1"/>
          </p:cNvPicPr>
          <p:nvPr/>
        </p:nvPicPr>
        <p:blipFill>
          <a:blip r:embed="rId6">
            <a:clrChange>
              <a:clrFrom>
                <a:srgbClr val="FFFFFF"/>
              </a:clrFrom>
              <a:clrTo>
                <a:srgbClr val="FFFFFF">
                  <a:alpha val="0"/>
                </a:srgbClr>
              </a:clrTo>
            </a:clrChange>
          </a:blip>
          <a:srcRect t="20130" b="62102"/>
          <a:stretch>
            <a:fillRect/>
          </a:stretch>
        </p:blipFill>
        <p:spPr>
          <a:xfrm>
            <a:off x="850667" y="2539657"/>
            <a:ext cx="2895320" cy="270365"/>
          </a:xfrm>
          <a:custGeom>
            <a:avLst/>
            <a:gdLst>
              <a:gd name="connsiteX0" fmla="*/ 0 w 3860426"/>
              <a:gd name="connsiteY0" fmla="*/ 0 h 360486"/>
              <a:gd name="connsiteX1" fmla="*/ 3860426 w 3860426"/>
              <a:gd name="connsiteY1" fmla="*/ 0 h 360486"/>
              <a:gd name="connsiteX2" fmla="*/ 3860426 w 3860426"/>
              <a:gd name="connsiteY2" fmla="*/ 360486 h 360486"/>
              <a:gd name="connsiteX3" fmla="*/ 0 w 3860426"/>
              <a:gd name="connsiteY3" fmla="*/ 360486 h 360486"/>
            </a:gdLst>
            <a:ahLst/>
            <a:cxnLst>
              <a:cxn ang="0">
                <a:pos x="connsiteX0" y="connsiteY0"/>
              </a:cxn>
              <a:cxn ang="0">
                <a:pos x="connsiteX1" y="connsiteY1"/>
              </a:cxn>
              <a:cxn ang="0">
                <a:pos x="connsiteX2" y="connsiteY2"/>
              </a:cxn>
              <a:cxn ang="0">
                <a:pos x="connsiteX3" y="connsiteY3"/>
              </a:cxn>
            </a:cxnLst>
            <a:rect l="l" t="t" r="r" b="b"/>
            <a:pathLst>
              <a:path w="3860426" h="360486">
                <a:moveTo>
                  <a:pt x="0" y="0"/>
                </a:moveTo>
                <a:lnTo>
                  <a:pt x="3860426" y="0"/>
                </a:lnTo>
                <a:lnTo>
                  <a:pt x="3860426" y="360486"/>
                </a:lnTo>
                <a:lnTo>
                  <a:pt x="0" y="360486"/>
                </a:lnTo>
                <a:close/>
              </a:path>
            </a:pathLst>
          </a:custGeom>
        </p:spPr>
      </p:pic>
      <p:pic>
        <p:nvPicPr>
          <p:cNvPr id="37" name="CẤM BUÔN BÁN, CẤM REUP"/>
          <p:cNvPicPr>
            <a:picLocks noChangeAspect="1"/>
          </p:cNvPicPr>
          <p:nvPr/>
        </p:nvPicPr>
        <p:blipFill>
          <a:blip r:embed="rId7">
            <a:clrChange>
              <a:clrFrom>
                <a:srgbClr val="FFFFFF"/>
              </a:clrFrom>
              <a:clrTo>
                <a:srgbClr val="FFFFFF">
                  <a:alpha val="0"/>
                </a:srgbClr>
              </a:clrTo>
            </a:clrChange>
          </a:blip>
          <a:stretch>
            <a:fillRect/>
          </a:stretch>
        </p:blipFill>
        <p:spPr>
          <a:xfrm>
            <a:off x="174491" y="169982"/>
            <a:ext cx="830594" cy="403760"/>
          </a:xfrm>
          <a:prstGeom prst="rect">
            <a:avLst/>
          </a:prstGeom>
        </p:spPr>
      </p:pic>
      <p:sp>
        <p:nvSpPr>
          <p:cNvPr id="44" name="Vào http://fb.com/nkpowerskills tải game miễn phí">
            <a:hlinkClick r:id="rId8" action="ppaction://hlinksldjump"/>
          </p:cNvPr>
          <p:cNvSpPr/>
          <p:nvPr/>
        </p:nvSpPr>
        <p:spPr>
          <a:xfrm>
            <a:off x="144867" y="666514"/>
            <a:ext cx="424543" cy="424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3300" kern="1200" dirty="0">
                <a:solidFill>
                  <a:prstClr val="black"/>
                </a:solidFill>
                <a:latin typeface=".VnBlack" panose="020B7200000000000000" pitchFamily="34" charset="0"/>
              </a:rPr>
              <a:t>1</a:t>
            </a:r>
          </a:p>
        </p:txBody>
      </p:sp>
      <p:sp>
        <p:nvSpPr>
          <p:cNvPr id="45" name="ĐC SHARE MIỄN PHÍ BỞI NK POWERSKILLS">
            <a:hlinkClick r:id="rId9" action="ppaction://hlinksldjump"/>
          </p:cNvPr>
          <p:cNvSpPr/>
          <p:nvPr/>
        </p:nvSpPr>
        <p:spPr>
          <a:xfrm>
            <a:off x="1009327" y="666514"/>
            <a:ext cx="424543" cy="424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3300" kern="1200" dirty="0">
                <a:solidFill>
                  <a:prstClr val="black"/>
                </a:solidFill>
                <a:latin typeface=".VnBlack" panose="020B7200000000000000" pitchFamily="34" charset="0"/>
              </a:rPr>
              <a:t>2</a:t>
            </a:r>
          </a:p>
        </p:txBody>
      </p:sp>
      <p:sp>
        <p:nvSpPr>
          <p:cNvPr id="46" name="CẤM BUÔN BÁN, CẤM REUP">
            <a:hlinkClick r:id="rId10" action="ppaction://hlinksldjump"/>
          </p:cNvPr>
          <p:cNvSpPr/>
          <p:nvPr/>
        </p:nvSpPr>
        <p:spPr>
          <a:xfrm>
            <a:off x="1873788" y="666514"/>
            <a:ext cx="424543" cy="424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3300" kern="1200" dirty="0">
                <a:solidFill>
                  <a:prstClr val="black"/>
                </a:solidFill>
                <a:latin typeface=".VnBlack" panose="020B7200000000000000" pitchFamily="34" charset="0"/>
              </a:rPr>
              <a:t>3</a:t>
            </a:r>
          </a:p>
        </p:txBody>
      </p:sp>
      <p:sp>
        <p:nvSpPr>
          <p:cNvPr id="47" name="Vào http://fb.com/nkpowerskills tải game miễn phí">
            <a:hlinkClick r:id="rId11" action="ppaction://hlinksldjump"/>
          </p:cNvPr>
          <p:cNvSpPr/>
          <p:nvPr/>
        </p:nvSpPr>
        <p:spPr>
          <a:xfrm>
            <a:off x="2738248" y="666514"/>
            <a:ext cx="424543" cy="424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3300" kern="1200" dirty="0">
                <a:solidFill>
                  <a:prstClr val="black"/>
                </a:solidFill>
                <a:latin typeface=".VnBlack" panose="020B7200000000000000" pitchFamily="34" charset="0"/>
              </a:rPr>
              <a:t>4</a:t>
            </a:r>
          </a:p>
        </p:txBody>
      </p:sp>
      <p:sp>
        <p:nvSpPr>
          <p:cNvPr id="48" name="ĐC SHARE MIỄN PHÍ BỞI NK POWERSKILLS">
            <a:hlinkClick r:id="rId12" action="ppaction://hlinksldjump"/>
          </p:cNvPr>
          <p:cNvSpPr/>
          <p:nvPr/>
        </p:nvSpPr>
        <p:spPr>
          <a:xfrm>
            <a:off x="3602708" y="666514"/>
            <a:ext cx="424543" cy="4245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685800">
              <a:buClrTx/>
            </a:pPr>
            <a:r>
              <a:rPr lang="en-US" sz="3300" kern="1200" dirty="0">
                <a:solidFill>
                  <a:prstClr val="black"/>
                </a:solidFill>
                <a:latin typeface=".VnBlack" panose="020B7200000000000000" pitchFamily="34" charset="0"/>
              </a:rPr>
              <a:t>5</a:t>
            </a:r>
          </a:p>
        </p:txBody>
      </p:sp>
      <p:pic>
        <p:nvPicPr>
          <p:cNvPr id="49" name="CẤM BUÔN BÁN, CẤM REUP"/>
          <p:cNvPicPr>
            <a:picLocks noChangeAspect="1"/>
          </p:cNvPicPr>
          <p:nvPr/>
        </p:nvPicPr>
        <p:blipFill>
          <a:blip r:embed="rId7">
            <a:clrChange>
              <a:clrFrom>
                <a:srgbClr val="FFFFFF"/>
              </a:clrFrom>
              <a:clrTo>
                <a:srgbClr val="FFFFFF">
                  <a:alpha val="0"/>
                </a:srgbClr>
              </a:clrTo>
            </a:clrChange>
          </a:blip>
          <a:stretch>
            <a:fillRect/>
          </a:stretch>
        </p:blipFill>
        <p:spPr>
          <a:xfrm>
            <a:off x="935997" y="214973"/>
            <a:ext cx="830594" cy="403760"/>
          </a:xfrm>
          <a:prstGeom prst="rect">
            <a:avLst/>
          </a:prstGeom>
        </p:spPr>
      </p:pic>
      <p:pic>
        <p:nvPicPr>
          <p:cNvPr id="50" name="Vào http://fb.com/nkpowerskills tải game miễn phí"/>
          <p:cNvPicPr>
            <a:picLocks noChangeAspect="1"/>
          </p:cNvPicPr>
          <p:nvPr/>
        </p:nvPicPr>
        <p:blipFill>
          <a:blip r:embed="rId7">
            <a:clrChange>
              <a:clrFrom>
                <a:srgbClr val="FFFFFF"/>
              </a:clrFrom>
              <a:clrTo>
                <a:srgbClr val="FFFFFF">
                  <a:alpha val="0"/>
                </a:srgbClr>
              </a:clrTo>
            </a:clrChange>
          </a:blip>
          <a:stretch>
            <a:fillRect/>
          </a:stretch>
        </p:blipFill>
        <p:spPr>
          <a:xfrm>
            <a:off x="1735528" y="205315"/>
            <a:ext cx="830594" cy="403760"/>
          </a:xfrm>
          <a:prstGeom prst="rect">
            <a:avLst/>
          </a:prstGeom>
        </p:spPr>
      </p:pic>
      <p:pic>
        <p:nvPicPr>
          <p:cNvPr id="51" name="ĐC SHARE MIỄN PHÍ BỞI NK POWERSKILLS"/>
          <p:cNvPicPr>
            <a:picLocks noChangeAspect="1"/>
          </p:cNvPicPr>
          <p:nvPr/>
        </p:nvPicPr>
        <p:blipFill>
          <a:blip r:embed="rId7">
            <a:clrChange>
              <a:clrFrom>
                <a:srgbClr val="FFFFFF"/>
              </a:clrFrom>
              <a:clrTo>
                <a:srgbClr val="FFFFFF">
                  <a:alpha val="0"/>
                </a:srgbClr>
              </a:clrTo>
            </a:clrChange>
          </a:blip>
          <a:stretch>
            <a:fillRect/>
          </a:stretch>
        </p:blipFill>
        <p:spPr>
          <a:xfrm>
            <a:off x="2631051" y="214973"/>
            <a:ext cx="830594" cy="403760"/>
          </a:xfrm>
          <a:prstGeom prst="rect">
            <a:avLst/>
          </a:prstGeom>
        </p:spPr>
      </p:pic>
      <p:pic>
        <p:nvPicPr>
          <p:cNvPr id="52" name="CẤM BUÔN BÁN, CẤM REUP"/>
          <p:cNvPicPr>
            <a:picLocks noChangeAspect="1"/>
          </p:cNvPicPr>
          <p:nvPr/>
        </p:nvPicPr>
        <p:blipFill>
          <a:blip r:embed="rId7">
            <a:clrChange>
              <a:clrFrom>
                <a:srgbClr val="FFFFFF"/>
              </a:clrFrom>
              <a:clrTo>
                <a:srgbClr val="FFFFFF">
                  <a:alpha val="0"/>
                </a:srgbClr>
              </a:clrTo>
            </a:clrChange>
          </a:blip>
          <a:stretch>
            <a:fillRect/>
          </a:stretch>
        </p:blipFill>
        <p:spPr>
          <a:xfrm>
            <a:off x="3426424" y="228402"/>
            <a:ext cx="830594" cy="403760"/>
          </a:xfrm>
          <a:prstGeom prst="rect">
            <a:avLst/>
          </a:prstGeom>
        </p:spPr>
      </p:pic>
      <p:pic>
        <p:nvPicPr>
          <p:cNvPr id="1026" name="Vào http://fb.com/nkpowerskills tải game miễn phí" descr="Flying Red Bird GIF by PlayKids | Bird gif, Cartoon people, Flash ..."/>
          <p:cNvPicPr>
            <a:picLocks noChangeAspect="1" noChangeArrowheads="1" noCrop="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924296" y="142838"/>
            <a:ext cx="2900363"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 name="ĐC SHARE MIỄN PHÍ BỞI NK POWERSKILLS" descr="Káº¿t quáº£ hÃ¬nh áº£nh cho win text gif"/>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124035" y="666514"/>
            <a:ext cx="4044425" cy="4044425"/>
          </a:xfrm>
          <a:prstGeom prst="rect">
            <a:avLst/>
          </a:prstGeom>
          <a:noFill/>
          <a:extLst>
            <a:ext uri="{909E8E84-426E-40DD-AFC4-6F175D3DCCD1}">
              <a14:hiddenFill xmlns:a14="http://schemas.microsoft.com/office/drawing/2010/main">
                <a:solidFill>
                  <a:srgbClr val="FFFFFF"/>
                </a:solidFill>
              </a14:hiddenFill>
            </a:ext>
          </a:extLst>
        </p:spPr>
      </p:pic>
      <p:pic>
        <p:nvPicPr>
          <p:cNvPr id="21" name="CẤM BUÔN BÁN, CẤM REUP"/>
          <p:cNvPicPr>
            <a:picLocks noChangeAspect="1"/>
          </p:cNvPicPr>
          <p:nvPr/>
        </p:nvPicPr>
        <p:blipFill rotWithShape="1">
          <a:blip r:embed="rId15"/>
          <a:srcRect b="5532"/>
          <a:stretch/>
        </p:blipFill>
        <p:spPr>
          <a:xfrm>
            <a:off x="105526" y="6347303"/>
            <a:ext cx="9192758" cy="1301112"/>
          </a:xfrm>
          <a:prstGeom prst="rect">
            <a:avLst/>
          </a:prstGeom>
        </p:spPr>
      </p:pic>
      <p:sp>
        <p:nvSpPr>
          <p:cNvPr id="22" name="Vào http://fb.com/nkpowerskills tải game miễn phí">
            <a:hlinkClick r:id="rId16"/>
          </p:cNvPr>
          <p:cNvSpPr/>
          <p:nvPr/>
        </p:nvSpPr>
        <p:spPr>
          <a:xfrm>
            <a:off x="105526" y="6361603"/>
            <a:ext cx="9192758" cy="1300413"/>
          </a:xfrm>
          <a:prstGeom prst="roundRect">
            <a:avLst/>
          </a:prstGeom>
          <a:blipFill>
            <a:blip r:embed="rId1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2" name="ĐC SHARE MIỄN PHÍ BỞI NK POWERSKILLS"/>
          <p:cNvGrpSpPr/>
          <p:nvPr/>
        </p:nvGrpSpPr>
        <p:grpSpPr>
          <a:xfrm>
            <a:off x="99339" y="3327236"/>
            <a:ext cx="9192758" cy="4321179"/>
            <a:chOff x="293100" y="4606849"/>
            <a:chExt cx="12257011" cy="5761572"/>
          </a:xfrm>
        </p:grpSpPr>
        <p:pic>
          <p:nvPicPr>
            <p:cNvPr id="23" name="Picture 22"/>
            <p:cNvPicPr>
              <a:picLocks noChangeAspect="1"/>
            </p:cNvPicPr>
            <p:nvPr/>
          </p:nvPicPr>
          <p:blipFill>
            <a:blip r:embed="rId6">
              <a:clrChange>
                <a:clrFrom>
                  <a:srgbClr val="FFFFFF"/>
                </a:clrFrom>
                <a:clrTo>
                  <a:srgbClr val="FFFFFF">
                    <a:alpha val="0"/>
                  </a:srgbClr>
                </a:clrTo>
              </a:clrChange>
            </a:blip>
            <a:srcRect t="73857"/>
            <a:stretch>
              <a:fillRect/>
            </a:stretch>
          </p:blipFill>
          <p:spPr>
            <a:xfrm>
              <a:off x="1286627" y="4606849"/>
              <a:ext cx="3860425" cy="530384"/>
            </a:xfrm>
            <a:custGeom>
              <a:avLst/>
              <a:gdLst>
                <a:gd name="connsiteX0" fmla="*/ 0 w 3860425"/>
                <a:gd name="connsiteY0" fmla="*/ 0 h 530384"/>
                <a:gd name="connsiteX1" fmla="*/ 3860425 w 3860425"/>
                <a:gd name="connsiteY1" fmla="*/ 0 h 530384"/>
                <a:gd name="connsiteX2" fmla="*/ 3860425 w 3860425"/>
                <a:gd name="connsiteY2" fmla="*/ 530384 h 530384"/>
                <a:gd name="connsiteX3" fmla="*/ 0 w 3860425"/>
                <a:gd name="connsiteY3" fmla="*/ 530384 h 530384"/>
              </a:gdLst>
              <a:ahLst/>
              <a:cxnLst>
                <a:cxn ang="0">
                  <a:pos x="connsiteX0" y="connsiteY0"/>
                </a:cxn>
                <a:cxn ang="0">
                  <a:pos x="connsiteX1" y="connsiteY1"/>
                </a:cxn>
                <a:cxn ang="0">
                  <a:pos x="connsiteX2" y="connsiteY2"/>
                </a:cxn>
                <a:cxn ang="0">
                  <a:pos x="connsiteX3" y="connsiteY3"/>
                </a:cxn>
              </a:cxnLst>
              <a:rect l="l" t="t" r="r" b="b"/>
              <a:pathLst>
                <a:path w="3860425" h="530384">
                  <a:moveTo>
                    <a:pt x="0" y="0"/>
                  </a:moveTo>
                  <a:lnTo>
                    <a:pt x="3860425" y="0"/>
                  </a:lnTo>
                  <a:lnTo>
                    <a:pt x="3860425" y="530384"/>
                  </a:lnTo>
                  <a:lnTo>
                    <a:pt x="0" y="530384"/>
                  </a:lnTo>
                  <a:close/>
                </a:path>
              </a:pathLst>
            </a:custGeom>
          </p:spPr>
        </p:pic>
        <p:pic>
          <p:nvPicPr>
            <p:cNvPr id="24" name="Picture 23"/>
            <p:cNvPicPr>
              <a:picLocks noChangeAspect="1"/>
            </p:cNvPicPr>
            <p:nvPr/>
          </p:nvPicPr>
          <p:blipFill rotWithShape="1">
            <a:blip r:embed="rId15"/>
            <a:srcRect b="5532"/>
            <a:stretch/>
          </p:blipFill>
          <p:spPr>
            <a:xfrm>
              <a:off x="293100" y="8615471"/>
              <a:ext cx="12257011" cy="1734816"/>
            </a:xfrm>
            <a:prstGeom prst="rect">
              <a:avLst/>
            </a:prstGeom>
          </p:spPr>
        </p:pic>
        <p:sp>
          <p:nvSpPr>
            <p:cNvPr id="25" name="Rounded Rectangle 24">
              <a:hlinkClick r:id="rId16"/>
            </p:cNvPr>
            <p:cNvSpPr/>
            <p:nvPr/>
          </p:nvSpPr>
          <p:spPr>
            <a:xfrm>
              <a:off x="293100" y="8634537"/>
              <a:ext cx="12257011" cy="1733884"/>
            </a:xfrm>
            <a:prstGeom prst="roundRect">
              <a:avLst/>
            </a:prstGeom>
            <a:blipFill>
              <a:blip r:embed="rId1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3" name="Arrow: Right 2">
            <a:hlinkClick r:id="rId18" action="ppaction://hlinksldjump"/>
            <a:extLst>
              <a:ext uri="{FF2B5EF4-FFF2-40B4-BE49-F238E27FC236}">
                <a16:creationId xmlns:a16="http://schemas.microsoft.com/office/drawing/2014/main" id="{DB7FB8CB-41F7-E988-F3DC-118701F64646}"/>
              </a:ext>
            </a:extLst>
          </p:cNvPr>
          <p:cNvSpPr/>
          <p:nvPr/>
        </p:nvSpPr>
        <p:spPr>
          <a:xfrm>
            <a:off x="8195094" y="112143"/>
            <a:ext cx="629729" cy="29329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238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7.5E-6 6.2963E-6 L 7.5E-6 6.2963E-6 C 0.00313 0.00348 0.00613 0.00741 0.00951 0.01042 C 0.0129 0.01366 0.01915 0.01667 0.02253 0.01899 C 0.0254 0.02084 0.02813 0.02339 0.03087 0.02524 C 0.03321 0.02686 0.03568 0.02778 0.03803 0.02964 C 0.0405 0.03126 0.04271 0.0338 0.04519 0.03589 C 0.05717 0.04584 0.05014 0.03913 0.06303 0.04862 C 0.06667 0.05116 0.07006 0.05487 0.0737 0.05718 C 0.07683 0.05903 0.08008 0.05996 0.08334 0.06135 C 0.09975 0.06783 0.09024 0.06297 0.10469 0.06968 C 0.10756 0.07107 0.11029 0.07246 0.11303 0.07408 C 0.11628 0.07593 0.11928 0.07871 0.12253 0.08033 C 0.12488 0.08149 0.12735 0.08172 0.12969 0.08241 C 0.1461 0.09491 0.13008 0.08427 0.14636 0.09098 C 0.14883 0.0919 0.15118 0.09399 0.15352 0.09514 C 0.15626 0.09677 0.15912 0.09815 0.16185 0.09931 C 0.16498 0.10093 0.16823 0.10186 0.17136 0.10371 C 0.17462 0.10556 0.17761 0.10834 0.18087 0.10996 C 0.18477 0.11204 0.18894 0.11227 0.19284 0.11436 C 0.1961 0.11598 0.19909 0.11876 0.20235 0.12061 C 0.20626 0.12292 0.21042 0.12431 0.2142 0.12686 C 0.21758 0.12917 0.22045 0.13311 0.22383 0.13542 C 0.22644 0.13727 0.22943 0.13774 0.23217 0.13959 C 0.23464 0.14144 0.23685 0.14422 0.2392 0.14607 C 0.24154 0.14769 0.24402 0.14862 0.24636 0.15024 C 0.25157 0.15371 0.25678 0.15718 0.26185 0.16089 C 0.26589 0.16366 0.2698 0.16644 0.27383 0.16922 C 0.27579 0.17061 0.27774 0.17246 0.27969 0.17362 L 0.28685 0.17778 C 0.28881 0.18056 0.29076 0.1838 0.29284 0.18635 C 0.29532 0.18913 0.30222 0.19399 0.30469 0.19468 C 0.31068 0.1963 0.31667 0.19607 0.32266 0.19677 C 0.33152 0.20209 0.32045 0.19491 0.32969 0.20325 C 0.33087 0.20417 0.33217 0.20464 0.33334 0.20533 C 0.33451 0.20672 0.33542 0.20927 0.33685 0.2095 C 0.34323 0.21135 0.34962 0.21065 0.356 0.21158 C 0.35756 0.21204 0.35912 0.21297 0.36068 0.21389 C 0.36915 0.2213 0.36172 0.21598 0.37383 0.22014 C 0.37501 0.22061 0.37618 0.22153 0.37735 0.22223 C 0.38594 0.22663 0.37826 0.22223 0.38803 0.22639 C 0.39988 0.23172 0.37917 0.22501 0.39883 0.23079 C 0.4056 0.23889 0.39909 0.23172 0.406 0.23704 C 0.40756 0.23843 0.40912 0.23982 0.41068 0.24121 C 0.41198 0.2426 0.41303 0.24445 0.41433 0.24561 C 0.41576 0.24677 0.41745 0.247 0.41902 0.24769 C 0.4224 0.25371 0.42266 0.25556 0.42735 0.25834 C 0.42813 0.2588 0.42891 0.25834 0.42982 0.25834 " pathEditMode="relative" ptsTypes="AAAAAAAAAAAAAAAAAAAAAAAAAAAAAAAAAAAAAAAAAAAAAAAA">
                                      <p:cBhvr>
                                        <p:cTn id="6" dur="2000" fill="hold"/>
                                        <p:tgtEl>
                                          <p:spTgt spid="3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4.16667E-7 -3.33333E-6 L -4.16667E-7 -3.33333E-6 C -0.00221 0.0051 -0.00404 0.01135 -0.00651 0.01598 C -0.01068 0.02385 -0.01263 0.02385 -0.01693 0.02593 C -0.01836 0.02732 -0.01966 0.02871 -0.02096 0.03033 C -0.02422 0.03403 -0.02721 0.03982 -0.0306 0.04213 C -0.03242 0.04375 -0.03437 0.04468 -0.0362 0.04653 C -0.03789 0.04792 -0.03932 0.0507 -0.04102 0.05232 C -0.04258 0.05417 -0.04427 0.05486 -0.04583 0.05648 C -0.05651 0.0676 -0.04427 0.05811 -0.05625 0.06667 C -0.05781 0.06922 -0.05937 0.07246 -0.06094 0.07477 C -0.06263 0.07662 -0.06432 0.07732 -0.06575 0.07871 C -0.06745 0.08056 -0.06901 0.08287 -0.07057 0.08473 C -0.07279 0.08727 -0.07487 0.08866 -0.07708 0.09098 C -0.07865 0.09283 -0.08021 0.09514 -0.0819 0.09699 C -0.08398 0.09931 -0.0862 0.10093 -0.08828 0.10324 C -0.1026 0.1176 -0.08594 0.10116 -0.0987 0.11528 C -0.1013 0.11829 -0.10417 0.12014 -0.10677 0.12338 C -0.12487 0.14468 -0.11406 0.13172 -0.12435 0.14769 C -0.12943 0.15556 -0.13021 0.1551 -0.13477 0.16389 C -0.14883 0.19051 -0.13854 0.17269 -0.14518 0.18403 C -0.1457 0.18611 -0.14609 0.18866 -0.14674 0.19028 C -0.14792 0.1926 -0.14948 0.19398 -0.15078 0.1963 C -0.15195 0.19815 -0.15299 0.20023 -0.15404 0.20232 C -0.15482 0.20417 -0.1556 0.20672 -0.15651 0.20834 C -0.16159 0.21968 -0.16523 0.22547 -0.17005 0.23681 C -0.17227 0.24213 -0.1737 0.24954 -0.17643 0.25301 C -0.17773 0.2544 -0.18086 0.25834 -0.18203 0.26111 C -0.18307 0.26343 -0.18359 0.26667 -0.1845 0.26922 C -0.18516 0.27084 -0.1862 0.27153 -0.18685 0.27338 C -0.1931 0.28658 -0.18776 0.2757 -0.19167 0.2875 C -0.19271 0.29028 -0.19401 0.29236 -0.19479 0.29537 C -0.20286 0.32223 -0.19609 0.30463 -0.20039 0.31598 " pathEditMode="relative" rAng="0" ptsTypes="AAAAAAAAAAAAAAAAAAAAAAAAAAAAAAAAA">
                                      <p:cBhvr>
                                        <p:cTn id="9" dur="2000" fill="hold"/>
                                        <p:tgtEl>
                                          <p:spTgt spid="1026"/>
                                        </p:tgtEl>
                                        <p:attrNameLst>
                                          <p:attrName>ppt_x</p:attrName>
                                          <p:attrName>ppt_y</p:attrName>
                                        </p:attrNameLst>
                                      </p:cBhvr>
                                      <p:rCtr x="-10026" y="15787"/>
                                    </p:animMotion>
                                  </p:childTnLst>
                                </p:cTn>
                              </p:par>
                              <p:par>
                                <p:cTn id="10" presetID="0" presetClass="path" presetSubtype="0" accel="50000" decel="50000" fill="hold" nodeType="withEffect">
                                  <p:stCondLst>
                                    <p:cond delay="0"/>
                                  </p:stCondLst>
                                  <p:childTnLst>
                                    <p:animMotion origin="layout" path="M 0.42982 0.25834 L 0.42982 0.25834 L 0.41315 0.27732 C 0.4112 0.2794 0.40938 0.28241 0.40716 0.28357 C 0.40352 0.28565 0.39961 0.28658 0.39649 0.29005 C 0.38477 0.30255 0.39622 0.29098 0.38451 0.30047 C 0.38125 0.30325 0.37787 0.30533 0.375 0.30903 C 0.37096 0.31436 0.36888 0.3176 0.36432 0.32177 C 0.36315 0.32269 0.36198 0.32315 0.36068 0.32385 C 0.35456 0.33473 0.35977 0.32686 0.35 0.33658 C 0.34323 0.34329 0.34987 0.33936 0.34167 0.34283 C 0.33854 0.34653 0.33529 0.34977 0.33216 0.35348 C 0.33047 0.35556 0.32904 0.35788 0.32734 0.35996 C 0.32409 0.36366 0.32253 0.36413 0.31901 0.36621 C 0.31745 0.36829 0.31602 0.37061 0.31432 0.37246 C 0.31276 0.37431 0.31094 0.37501 0.30951 0.37686 C 0.30169 0.38681 0.31003 0.38079 0.30234 0.38519 C 0.3 0.3882 0.29753 0.39075 0.29531 0.39376 C 0.28477 0.40788 0.28945 0.40417 0.28216 0.40857 C 0.27539 0.42663 0.28659 0.39862 0.27266 0.42339 C 0.26823 0.43126 0.2707 0.42871 0.2655 0.43195 C 0.26406 0.43704 0.26289 0.44214 0.26081 0.44677 C 0.25964 0.44908 0.25833 0.45093 0.25716 0.45302 C 0.25677 0.45579 0.25664 0.4588 0.25599 0.46158 C 0.25547 0.46389 0.25404 0.46528 0.25365 0.46783 C 0.25274 0.47385 0.25247 0.49052 0.25117 0.49746 C 0.25078 0.50001 0.24961 0.50163 0.24883 0.50394 C 0.24844 0.50741 0.24818 0.51089 0.24766 0.51436 C 0.24544 0.53056 0.24753 0.5095 0.24531 0.52917 C 0.24518 0.52987 0.24531 0.53056 0.24531 0.53149 " pathEditMode="relative" ptsTypes="AAAAAAAAAAAAAAAAAAAAAAAAAAAAAA">
                                      <p:cBhvr>
                                        <p:cTn id="11" dur="2000" fill="hold"/>
                                        <p:tgtEl>
                                          <p:spTgt spid="37"/>
                                        </p:tgtEl>
                                        <p:attrNameLst>
                                          <p:attrName>ppt_x</p:attrName>
                                          <p:attrName>ppt_y</p:attrName>
                                        </p:attrNameLst>
                                      </p:cBhvr>
                                    </p:animMotion>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subTnLst>
                                    <p:audio>
                                      <p:cMediaNode>
                                        <p:cTn display="0" masterRel="sameClick">
                                          <p:stCondLst>
                                            <p:cond evt="begin" delay="0">
                                              <p:tn val="13"/>
                                            </p:cond>
                                          </p:stCondLst>
                                          <p:endCondLst>
                                            <p:cond evt="onStopAudio" delay="0">
                                              <p:tgtEl>
                                                <p:sldTgt/>
                                              </p:tgtEl>
                                            </p:cond>
                                          </p:endCondLst>
                                        </p:cTn>
                                        <p:tgtEl>
                                          <p:sndTgt r:embed="rId2" name="Am-thanh-phep-thuat-www_nhacchuongvui_com.wav"/>
                                        </p:tgtEl>
                                      </p:cMediaNode>
                                    </p:audio>
                                  </p:subTnLst>
                                </p:cTn>
                              </p:par>
                              <p:par>
                                <p:cTn id="16" presetID="10" presetClass="exit" presetSubtype="0" fill="hold" nodeType="withEffect">
                                  <p:stCondLst>
                                    <p:cond delay="0"/>
                                  </p:stCondLst>
                                  <p:childTnLst>
                                    <p:animEffect transition="out" filter="fade">
                                      <p:cBhvr>
                                        <p:cTn id="17" dur="500"/>
                                        <p:tgtEl>
                                          <p:spTgt spid="37"/>
                                        </p:tgtEl>
                                      </p:cBhvr>
                                    </p:animEffect>
                                    <p:set>
                                      <p:cBhvr>
                                        <p:cTn id="18" dur="1" fill="hold">
                                          <p:stCondLst>
                                            <p:cond delay="499"/>
                                          </p:stCondLst>
                                        </p:cTn>
                                        <p:tgtEl>
                                          <p:spTgt spid="37"/>
                                        </p:tgtEl>
                                        <p:attrNameLst>
                                          <p:attrName>style.visibility</p:attrName>
                                        </p:attrNameLst>
                                      </p:cBhvr>
                                      <p:to>
                                        <p:strVal val="hidden"/>
                                      </p:to>
                                    </p:set>
                                  </p:childTnLst>
                                </p:cTn>
                              </p:par>
                            </p:childTnLst>
                          </p:cTn>
                        </p:par>
                        <p:par>
                          <p:cTn id="19" fill="hold">
                            <p:stCondLst>
                              <p:cond delay="4500"/>
                            </p:stCondLst>
                            <p:childTnLst>
                              <p:par>
                                <p:cTn id="20" presetID="0" presetClass="path" presetSubtype="0" accel="50000" decel="50000" fill="hold" nodeType="afterEffect">
                                  <p:stCondLst>
                                    <p:cond delay="0"/>
                                  </p:stCondLst>
                                  <p:childTnLst>
                                    <p:animMotion origin="layout" path="M -0.20039 0.31597 L -0.20039 0.31597 C -0.19505 0.26736 -0.20104 0.31181 -0.1957 0.28634 C -0.19518 0.28357 -0.19531 0.28032 -0.19453 0.27778 C -0.19362 0.27523 -0.19218 0.27361 -0.19088 0.27153 C -0.19049 0.26875 -0.18945 0.25972 -0.18854 0.25671 C -0.18789 0.2544 -0.18698 0.25232 -0.18619 0.25023 C -0.1858 0.24815 -0.18554 0.24583 -0.18502 0.24398 C -0.18398 0.24074 -0.18255 0.23843 -0.18138 0.23542 C -0.1806 0.23333 -0.17981 0.23125 -0.17903 0.22917 C -0.17487 0.20694 -0.17877 0.22407 -0.17422 0.20995 C -0.17343 0.20741 -0.17291 0.20417 -0.17187 0.20162 C -0.17096 0.19907 -0.1694 0.19745 -0.16836 0.19514 C -0.16744 0.19329 -0.16679 0.19097 -0.16588 0.18889 C -0.16484 0.18611 -0.16354 0.18333 -0.16237 0.18032 C -0.16158 0.17847 -0.1608 0.17616 -0.16002 0.17407 C -0.15729 0.16759 -0.15416 0.16181 -0.15169 0.15509 C -0.15091 0.15301 -0.15026 0.15046 -0.14922 0.14861 C -0.14648 0.14375 -0.14453 0.14398 -0.14101 0.14236 C -0.13685 0.13148 -0.14075 0.13935 -0.13385 0.13171 C -0.12916 0.12662 -0.12942 0.12431 -0.12435 0.1213 C -0.12239 0.12014 -0.12031 0.11968 -0.11836 0.11898 C -0.10807 0.10694 -0.12109 0.12153 -0.11119 0.11273 C -0.10195 0.10463 -0.11302 0.11181 -0.10403 0.10648 C -0.10286 0.10486 -0.10182 0.10324 -0.10052 0.10208 C -0.09935 0.10116 -0.09804 0.10093 -0.09687 0.1 C -0.09531 0.09884 -0.09375 0.09699 -0.09218 0.09583 C -0.09023 0.09421 -0.08815 0.09329 -0.08619 0.09167 C -0.07695 0.08333 -0.08802 0.09051 -0.07903 0.08519 C -0.07786 0.0838 -0.07656 0.08264 -0.07552 0.08102 C -0.07422 0.07917 -0.0733 0.07639 -0.07187 0.07454 C -0.06966 0.07176 -0.06627 0.06968 -0.06354 0.06829 C -0.05651 0.06458 -0.05651 0.06458 -0.05052 0.06204 C -0.04895 0.06065 -0.04739 0.0588 -0.0457 0.05764 C -0.04388 0.05648 -0.04179 0.05648 -0.03984 0.05556 C -0.03815 0.05486 -0.03658 0.05417 -0.03502 0.05347 C -0.03346 0.05208 -0.0319 0.05046 -0.03033 0.04931 C -0.02916 0.04838 -0.02773 0.04838 -0.02669 0.04722 C -0.01783 0.03657 -0.02799 0.04375 -0.01953 0.03866 C -0.01679 0.03542 -0.01289 0.03056 -0.01002 0.02801 C -0.00898 0.02708 -0.00768 0.02662 -0.00651 0.02593 C -0.00533 0.02384 -0.00442 0.02107 -0.00286 0.01968 C -0.00065 0.01736 0.0043 0.01551 0.0043 0.01551 " pathEditMode="relative" ptsTypes="AAAAAAAAAAAAAAAAAAAAAAAAAAAAAAAAAAAAAAAAAAA">
                                      <p:cBhvr>
                                        <p:cTn id="21" dur="2000" fill="hold"/>
                                        <p:tgtEl>
                                          <p:spTgt spid="1026"/>
                                        </p:tgtEl>
                                        <p:attrNameLst>
                                          <p:attrName>ppt_x</p:attrName>
                                          <p:attrName>ppt_y</p:attrName>
                                        </p:attrNameLst>
                                      </p:cBhvr>
                                    </p:animMotion>
                                  </p:childTnLst>
                                </p:cTn>
                              </p:par>
                              <p:par>
                                <p:cTn id="22" presetID="10" presetClass="exit" presetSubtype="0" fill="hold" grpId="0" nodeType="withEffect">
                                  <p:stCondLst>
                                    <p:cond delay="0"/>
                                  </p:stCondLst>
                                  <p:childTnLst>
                                    <p:animEffect transition="out" filter="fad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5" restart="whenNotActive" fill="hold" evtFilter="cancelBubble" nodeType="interactiveSeq">
                <p:stCondLst>
                  <p:cond evt="onClick" delay="0">
                    <p:tgtEl>
                      <p:spTgt spid="45"/>
                    </p:tgtEl>
                  </p:cond>
                </p:stCondLst>
                <p:endSync evt="end" delay="0">
                  <p:rtn val="all"/>
                </p:endSync>
                <p:childTnLst>
                  <p:par>
                    <p:cTn id="26" fill="hold">
                      <p:stCondLst>
                        <p:cond delay="0"/>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0.00287 -0.00463 L 0.00287 -0.00463 C 0.00534 -0.00139 0.00768 0.00254 0.01042 0.00555 C 0.01315 0.00879 0.0181 0.01157 0.02084 0.01389 C 0.02305 0.01574 0.02526 0.01829 0.02748 0.02014 C 0.0293 0.02176 0.03138 0.02268 0.03321 0.0243 C 0.03516 0.02592 0.03698 0.02847 0.03893 0.03055 C 0.04844 0.04028 0.04284 0.03379 0.05313 0.04305 C 0.05612 0.0456 0.05886 0.0493 0.06172 0.05162 C 0.06419 0.05324 0.0668 0.05416 0.0694 0.05555 C 0.08255 0.06204 0.075 0.05717 0.08646 0.06389 C 0.0888 0.06528 0.09102 0.06643 0.0931 0.06805 C 0.09571 0.06991 0.09818 0.07268 0.10078 0.0743 C 0.10261 0.07546 0.10456 0.07569 0.10651 0.07639 C 0.11953 0.08866 0.10677 0.07824 0.11979 0.08472 C 0.12175 0.08565 0.1237 0.08773 0.12552 0.08889 C 0.12774 0.09051 0.12995 0.0919 0.13216 0.09305 C 0.13464 0.09444 0.13724 0.09537 0.13985 0.09722 C 0.14245 0.09907 0.14479 0.10185 0.1474 0.10347 C 0.15052 0.10555 0.15391 0.10579 0.1569 0.10787 C 0.15951 0.10926 0.16198 0.11204 0.16459 0.11389 C 0.16771 0.1162 0.17097 0.11759 0.17409 0.12014 C 0.17669 0.12245 0.17904 0.12616 0.18177 0.12847 C 0.18386 0.13032 0.1862 0.13079 0.18841 0.13264 C 0.19037 0.13449 0.19219 0.13704 0.19401 0.13889 C 0.19584 0.14051 0.19792 0.14143 0.19974 0.14305 C 0.20391 0.14653 0.20807 0.15 0.21211 0.15347 C 0.21537 0.15625 0.21849 0.15903 0.22175 0.1618 C 0.22331 0.16319 0.22487 0.16481 0.22643 0.16597 L 0.23216 0.17014 C 0.23373 0.17291 0.23529 0.17616 0.23685 0.1787 C 0.23893 0.18125 0.2444 0.18611 0.24636 0.1868 C 0.25117 0.18842 0.25599 0.18819 0.26081 0.18889 C 0.26784 0.19398 0.25899 0.18704 0.26641 0.19514 C 0.26732 0.19606 0.26836 0.19653 0.26927 0.19722 C 0.27018 0.19861 0.27097 0.20116 0.27214 0.20139 C 0.27722 0.20324 0.28229 0.20254 0.28737 0.20347 C 0.28867 0.20393 0.28985 0.20486 0.29115 0.20579 C 0.29792 0.21296 0.29193 0.20764 0.30169 0.2118 C 0.30261 0.21227 0.30352 0.21319 0.30443 0.21389 C 0.31133 0.21829 0.30521 0.21389 0.31302 0.21805 C 0.32253 0.22315 0.30599 0.21666 0.32162 0.22222 C 0.32709 0.23032 0.32188 0.22315 0.32735 0.22847 C 0.32865 0.22986 0.32982 0.23125 0.33112 0.23264 C 0.33216 0.23403 0.33294 0.23565 0.33399 0.2368 C 0.33516 0.23796 0.33659 0.23819 0.33776 0.23889 C 0.3405 0.24491 0.34076 0.24676 0.3444 0.24954 C 0.34505 0.24977 0.34571 0.24954 0.34649 0.24954 " pathEditMode="relative" rAng="0" ptsTypes="AAAAAAAAAAAAAAAAAAAAAAAAAAAAAAAAAAAAAAAAAAAAAAAA">
                                      <p:cBhvr>
                                        <p:cTn id="29" dur="2000" fill="hold"/>
                                        <p:tgtEl>
                                          <p:spTgt spid="49"/>
                                        </p:tgtEl>
                                        <p:attrNameLst>
                                          <p:attrName>ppt_x</p:attrName>
                                          <p:attrName>ppt_y</p:attrName>
                                        </p:attrNameLst>
                                      </p:cBhvr>
                                      <p:rCtr x="17174" y="12708"/>
                                    </p:animMotion>
                                  </p:childTnLst>
                                </p:cTn>
                              </p:par>
                            </p:childTnLst>
                          </p:cTn>
                        </p:par>
                        <p:par>
                          <p:cTn id="30" fill="hold">
                            <p:stCondLst>
                              <p:cond delay="2000"/>
                            </p:stCondLst>
                            <p:childTnLst>
                              <p:par>
                                <p:cTn id="31" presetID="0" presetClass="path" presetSubtype="0" accel="50000" decel="50000" fill="hold" nodeType="afterEffect">
                                  <p:stCondLst>
                                    <p:cond delay="0"/>
                                  </p:stCondLst>
                                  <p:childTnLst>
                                    <p:animMotion origin="layout" path="M 0.0043 0.01574 L 0.0043 0.01574 C 0.00183 0.0169 -0.00065 0.01783 -0.00312 0.01945 C -0.00429 0.02014 -0.0052 0.02222 -0.00638 0.02315 C -0.01002 0.02639 -0.00989 0.02361 -0.01367 0.02894 C -0.01458 0.03033 -0.01549 0.03125 -0.01627 0.03287 C -0.01692 0.0338 -0.01757 0.03565 -0.01823 0.03658 C -0.01914 0.0375 -0.02005 0.03773 -0.02096 0.03843 C -0.02591 0.04908 -0.02109 0.04051 -0.02695 0.04607 C -0.03515 0.05417 -0.0233 0.0463 -0.03281 0.05185 L -0.03815 0.05949 C -0.03984 0.06204 -0.04205 0.06574 -0.04414 0.06736 C -0.04544 0.06806 -0.04674 0.06852 -0.04804 0.06922 C -0.05416 0.07778 -0.04739 0.06922 -0.05937 0.07662 C -0.06041 0.07755 -0.06145 0.0794 -0.06263 0.08079 C -0.06679 0.08496 -0.06601 0.08403 -0.06992 0.08635 C -0.07578 0.09468 -0.06875 0.08519 -0.07721 0.09398 C -0.07877 0.0956 -0.0802 0.09792 -0.08177 0.09977 C -0.08476 0.10301 -0.08359 0.10023 -0.08711 0.10556 C -0.09218 0.11297 -0.08867 0.10903 -0.0931 0.1169 C -0.09388 0.11852 -0.09492 0.11945 -0.0957 0.12084 C -0.09752 0.12385 -0.10273 0.13542 -0.10299 0.13611 C -0.1039 0.13797 -0.10494 0.13935 -0.1056 0.14167 C -0.1082 0.15162 -0.1069 0.14722 -0.10963 0.1551 C -0.11054 0.16042 -0.11119 0.16574 -0.11224 0.1706 C -0.11276 0.17246 -0.11328 0.17408 -0.11354 0.17616 C -0.11393 0.17824 -0.11393 0.18033 -0.11419 0.18218 C -0.11471 0.18496 -0.11562 0.18704 -0.11614 0.18959 C -0.11653 0.19097 -0.11666 0.19213 -0.11679 0.19375 " pathEditMode="relative" rAng="0" ptsTypes="AAAAAAAAAAAAAAAAAAAAAAAAAAAAA">
                                      <p:cBhvr>
                                        <p:cTn id="32" dur="2000" fill="hold"/>
                                        <p:tgtEl>
                                          <p:spTgt spid="1026"/>
                                        </p:tgtEl>
                                        <p:attrNameLst>
                                          <p:attrName>ppt_x</p:attrName>
                                          <p:attrName>ppt_y</p:attrName>
                                        </p:attrNameLst>
                                      </p:cBhvr>
                                      <p:rCtr x="-6055" y="8889"/>
                                    </p:animMotion>
                                  </p:childTnLst>
                                </p:cTn>
                              </p:par>
                              <p:par>
                                <p:cTn id="33" presetID="0" presetClass="path" presetSubtype="0" accel="50000" decel="50000" fill="hold" nodeType="withEffect">
                                  <p:stCondLst>
                                    <p:cond delay="0"/>
                                  </p:stCondLst>
                                  <p:childTnLst>
                                    <p:animMotion origin="layout" path="M 0.34648 0.24954 L 0.34648 0.24954 L 0.33281 0.26551 C 0.33138 0.26713 0.32981 0.26967 0.32812 0.2706 C 0.32526 0.27245 0.322 0.27315 0.3194 0.27616 C 0.31002 0.2868 0.31927 0.27708 0.30989 0.28495 C 0.30729 0.2875 0.30442 0.28912 0.30221 0.29236 C 0.29895 0.29676 0.29739 0.29977 0.29349 0.30301 C 0.2927 0.30393 0.29166 0.30417 0.29062 0.30486 C 0.2858 0.31435 0.28997 0.30741 0.28216 0.31597 C 0.27656 0.32153 0.28203 0.31829 0.27552 0.32106 C 0.27304 0.3243 0.27018 0.32685 0.2677 0.33009 C 0.2664 0.33194 0.26523 0.33379 0.26393 0.33565 C 0.26119 0.33866 0.25989 0.33912 0.25729 0.34097 C 0.25599 0.34259 0.25468 0.34467 0.25338 0.34629 C 0.25208 0.34792 0.25078 0.34861 0.24961 0.35 C 0.24323 0.35856 0.25 0.35347 0.24388 0.35717 C 0.24192 0.35972 0.23984 0.36204 0.23815 0.36458 C 0.22981 0.37639 0.23333 0.37338 0.2276 0.37685 C 0.22213 0.39236 0.23112 0.36852 0.22005 0.38981 C 0.2164 0.39629 0.21836 0.39421 0.21419 0.39699 C 0.21289 0.40139 0.21198 0.40555 0.21041 0.40949 C 0.2095 0.41134 0.20833 0.41296 0.20755 0.41481 C 0.20716 0.41713 0.2069 0.41967 0.20664 0.42222 C 0.20612 0.42407 0.20494 0.42546 0.20455 0.42754 C 0.2039 0.43264 0.20377 0.44653 0.2026 0.45254 C 0.20234 0.45486 0.2013 0.45625 0.20078 0.4581 C 0.20052 0.46111 0.20026 0.46412 0.19987 0.46713 C 0.19804 0.48102 0.19974 0.46296 0.19804 0.47986 C 0.19804 0.48032 0.19804 0.48102 0.19804 0.48194 " pathEditMode="relative" rAng="0" ptsTypes="AAAAAAAAAAAAAAAAAAAAAAAAAAAAAA">
                                      <p:cBhvr>
                                        <p:cTn id="34" dur="2000" fill="hold"/>
                                        <p:tgtEl>
                                          <p:spTgt spid="49"/>
                                        </p:tgtEl>
                                        <p:attrNameLst>
                                          <p:attrName>ppt_x</p:attrName>
                                          <p:attrName>ppt_y</p:attrName>
                                        </p:attrNameLst>
                                      </p:cBhvr>
                                      <p:rCtr x="-7422" y="11620"/>
                                    </p:animMotion>
                                  </p:childTnLst>
                                </p:cTn>
                              </p:par>
                            </p:childTnLst>
                          </p:cTn>
                        </p:par>
                        <p:par>
                          <p:cTn id="35" fill="hold">
                            <p:stCondLst>
                              <p:cond delay="4000"/>
                            </p:stCondLst>
                            <p:childTnLst>
                              <p:par>
                                <p:cTn id="36" presetID="10" presetClass="exit" presetSubtype="0" fill="hold" nodeType="afterEffect">
                                  <p:stCondLst>
                                    <p:cond delay="0"/>
                                  </p:stCondLst>
                                  <p:childTnLst>
                                    <p:animEffect transition="out" filter="fade">
                                      <p:cBhvr>
                                        <p:cTn id="37" dur="500"/>
                                        <p:tgtEl>
                                          <p:spTgt spid="49"/>
                                        </p:tgtEl>
                                      </p:cBhvr>
                                    </p:animEffect>
                                    <p:set>
                                      <p:cBhvr>
                                        <p:cTn id="38" dur="1" fill="hold">
                                          <p:stCondLst>
                                            <p:cond delay="499"/>
                                          </p:stCondLst>
                                        </p:cTn>
                                        <p:tgtEl>
                                          <p:spTgt spid="49"/>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subTnLst>
                                    <p:audio>
                                      <p:cMediaNode>
                                        <p:cTn display="0" masterRel="sameClick">
                                          <p:stCondLst>
                                            <p:cond evt="begin" delay="0">
                                              <p:tn val="39"/>
                                            </p:cond>
                                          </p:stCondLst>
                                          <p:endCondLst>
                                            <p:cond evt="onStopAudio" delay="0">
                                              <p:tgtEl>
                                                <p:sldTgt/>
                                              </p:tgtEl>
                                            </p:cond>
                                          </p:endCondLst>
                                        </p:cTn>
                                        <p:tgtEl>
                                          <p:sndTgt r:embed="rId2" name="Am-thanh-phep-thuat-www_nhacchuongvui_com.wav"/>
                                        </p:tgtEl>
                                      </p:cMediaNode>
                                    </p:audio>
                                  </p:subTnLst>
                                </p:cTn>
                              </p:par>
                            </p:childTnLst>
                          </p:cTn>
                        </p:par>
                        <p:par>
                          <p:cTn id="42" fill="hold">
                            <p:stCondLst>
                              <p:cond delay="4500"/>
                            </p:stCondLst>
                            <p:childTnLst>
                              <p:par>
                                <p:cTn id="43" presetID="0" presetClass="path" presetSubtype="0" accel="50000" decel="50000" fill="hold" nodeType="afterEffect">
                                  <p:stCondLst>
                                    <p:cond delay="0"/>
                                  </p:stCondLst>
                                  <p:childTnLst>
                                    <p:animMotion origin="layout" path="M -0.20039 0.31597 L -0.20039 0.31597 C -0.19375 0.30394 -0.18958 0.29861 -0.18502 0.28634 C -0.18372 0.28287 -0.18281 0.27894 -0.18138 0.2757 C -0.17864 0.26875 -0.17448 0.26181 -0.17187 0.2544 C -0.17096 0.25185 -0.17044 0.24884 -0.16953 0.24607 C -0.16797 0.24097 -0.16536 0.23588 -0.16354 0.23125 C -0.16276 0.22917 -0.16211 0.22685 -0.1612 0.22477 C -0.15117 0.20394 -0.16107 0.22547 -0.15286 0.21227 C -0.14948 0.20672 -0.14583 0.20185 -0.14336 0.19537 C -0.14258 0.19306 -0.14206 0.19051 -0.14101 0.18889 C -0.13997 0.1875 -0.13854 0.1875 -0.13737 0.18681 C -0.13502 0.18125 -0.13229 0.17593 -0.13021 0.16991 C -0.12903 0.16644 -0.12812 0.1625 -0.12669 0.15926 C -0.12526 0.15625 -0.12344 0.15394 -0.12187 0.15093 C -0.12096 0.14884 -0.12044 0.1463 -0.11953 0.14445 C -0.11732 0.14005 -0.11484 0.13611 -0.11237 0.13172 L -0.10521 0.11922 C -0.09349 0.09815 -0.10716 0.12176 -0.0957 0.1044 C -0.09453 0.10232 -0.09362 0.09954 -0.09219 0.09792 C -0.09114 0.09676 -0.08971 0.09676 -0.08867 0.09584 C -0.08698 0.09468 -0.08541 0.09306 -0.08385 0.09167 C -0.08255 0.09028 -0.08138 0.08889 -0.08034 0.08727 C -0.07864 0.08542 -0.07734 0.08264 -0.07552 0.08102 C -0.07409 0.07963 -0.07239 0.07963 -0.0707 0.07894 C -0.06914 0.07685 -0.06771 0.07431 -0.06601 0.07246 C -0.06497 0.07153 -0.06341 0.07176 -0.06237 0.07037 C -0.06068 0.06852 -0.05781 0.06065 -0.05534 0.05996 C -0.04622 0.05741 -0.03711 0.05718 -0.02786 0.05556 C -0.00234 0.05139 -0.02682 0.05556 -0.00885 0.05139 C -0.00169 0.04977 0.00781 0.04838 0.01498 0.04722 C 0.01328 0.04653 0.01172 0.0456 0.01016 0.04514 C 0.00664 0.04398 -0.00052 0.04306 -0.00052 0.04306 " pathEditMode="relative" ptsTypes="AAAAAAAAAAAAAAAAAAAAAAAAAAAAAAAAA">
                                      <p:cBhvr>
                                        <p:cTn id="44" dur="2000" fill="hold"/>
                                        <p:tgtEl>
                                          <p:spTgt spid="1026"/>
                                        </p:tgtEl>
                                        <p:attrNameLst>
                                          <p:attrName>ppt_x</p:attrName>
                                          <p:attrName>ppt_y</p:attrName>
                                        </p:attrNameLst>
                                      </p:cBhvr>
                                    </p:animMotion>
                                  </p:childTnLst>
                                </p:cTn>
                              </p:par>
                              <p:par>
                                <p:cTn id="45" presetID="10" presetClass="exit" presetSubtype="0" fill="hold" grpId="0" nodeType="withEffect">
                                  <p:stCondLst>
                                    <p:cond delay="0"/>
                                  </p:stCondLst>
                                  <p:childTnLst>
                                    <p:animEffect transition="out" filter="fade">
                                      <p:cBhvr>
                                        <p:cTn id="46" dur="500"/>
                                        <p:tgtEl>
                                          <p:spTgt spid="45"/>
                                        </p:tgtEl>
                                      </p:cBhvr>
                                    </p:animEffect>
                                    <p:set>
                                      <p:cBhvr>
                                        <p:cTn id="4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8" restart="whenNotActive" fill="hold" evtFilter="cancelBubble" nodeType="interactiveSeq">
                <p:stCondLst>
                  <p:cond evt="onClick" delay="0">
                    <p:tgtEl>
                      <p:spTgt spid="4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8.33333E-7 2.96296E-6 L -8.33333E-7 0.00023 C 0.00182 0.00347 0.00365 0.00787 0.00573 0.01134 C 0.00794 0.01504 0.01172 0.01805 0.0138 0.02083 C 0.0155 0.02291 0.01719 0.02569 0.01901 0.02777 C 0.02031 0.02963 0.02201 0.03078 0.02344 0.0324 C 0.02487 0.03426 0.0263 0.03727 0.02787 0.03958 C 0.03516 0.05046 0.03086 0.04328 0.0388 0.0537 C 0.04115 0.05648 0.04323 0.06065 0.04544 0.06319 C 0.04727 0.06504 0.04935 0.0662 0.0513 0.06782 C 0.06146 0.075 0.05573 0.06967 0.06458 0.07708 C 0.06628 0.0787 0.0681 0.08009 0.06966 0.08194 C 0.07162 0.08402 0.07357 0.08703 0.07565 0.08889 C 0.07695 0.09027 0.07852 0.09051 0.08008 0.0912 C 0.09011 0.10509 0.08021 0.09328 0.09024 0.10069 C 0.0918 0.10162 0.09336 0.10393 0.09466 0.10532 C 0.09636 0.10717 0.09818 0.10879 0.09987 0.10995 C 0.10169 0.11157 0.10378 0.11273 0.10573 0.11481 C 0.10781 0.1169 0.10964 0.1199 0.11159 0.12176 C 0.11406 0.12407 0.11667 0.1243 0.11901 0.12662 C 0.12096 0.12824 0.12292 0.13148 0.12487 0.13356 C 0.12734 0.13611 0.12982 0.13773 0.13229 0.14051 C 0.13425 0.14328 0.13607 0.14745 0.13815 0.15 C 0.13971 0.15208 0.14154 0.15254 0.14336 0.15463 C 0.14479 0.15671 0.14622 0.15972 0.14766 0.1618 C 0.14909 0.16342 0.15065 0.16458 0.15208 0.16643 C 0.15521 0.17037 0.15846 0.1743 0.16159 0.17824 C 0.16406 0.18125 0.16654 0.18449 0.16901 0.1875 C 0.17031 0.18912 0.17149 0.19097 0.17266 0.19213 L 0.17708 0.19699 C 0.17826 0.2 0.17956 0.2037 0.18073 0.20648 C 0.18229 0.20949 0.18659 0.21504 0.18802 0.21574 C 0.1918 0.21759 0.19557 0.21736 0.19922 0.21805 C 0.20469 0.22384 0.19779 0.21597 0.20352 0.22523 C 0.2043 0.22615 0.20508 0.22662 0.20573 0.22754 C 0.20651 0.22893 0.20703 0.23194 0.20794 0.23217 C 0.21185 0.23426 0.21589 0.23356 0.21979 0.23449 C 0.2207 0.23495 0.22162 0.23611 0.22266 0.23703 C 0.22787 0.24514 0.22331 0.23912 0.23086 0.24398 C 0.23151 0.24444 0.23229 0.24537 0.23294 0.24629 C 0.23828 0.25115 0.23359 0.24629 0.23958 0.25092 C 0.24688 0.25671 0.23412 0.2493 0.24622 0.25555 C 0.25039 0.26481 0.24636 0.25671 0.25065 0.26273 C 0.25169 0.26435 0.25261 0.26574 0.25352 0.26736 C 0.25443 0.26898 0.25495 0.27083 0.25573 0.27199 C 0.25664 0.27338 0.25781 0.27361 0.25872 0.27453 C 0.26081 0.28125 0.26107 0.28333 0.2638 0.28657 C 0.26432 0.2868 0.26484 0.28657 0.2655 0.28657 " pathEditMode="relative" rAng="0" ptsTypes="AAAAAAAAAAAAAAAAAAAAAAAAAAAAAAAAAAAAAAAAAAAAAAAA">
                                      <p:cBhvr>
                                        <p:cTn id="52" dur="2000" fill="hold"/>
                                        <p:tgtEl>
                                          <p:spTgt spid="50"/>
                                        </p:tgtEl>
                                        <p:attrNameLst>
                                          <p:attrName>ppt_x</p:attrName>
                                          <p:attrName>ppt_y</p:attrName>
                                        </p:attrNameLst>
                                      </p:cBhvr>
                                      <p:rCtr x="13268" y="14329"/>
                                    </p:animMotion>
                                  </p:childTnLst>
                                </p:cTn>
                              </p:par>
                            </p:childTnLst>
                          </p:cTn>
                        </p:par>
                        <p:par>
                          <p:cTn id="53" fill="hold">
                            <p:stCondLst>
                              <p:cond delay="2000"/>
                            </p:stCondLst>
                            <p:childTnLst>
                              <p:par>
                                <p:cTn id="54" presetID="0" presetClass="path" presetSubtype="0" accel="50000" decel="50000" fill="hold" nodeType="afterEffect">
                                  <p:stCondLst>
                                    <p:cond delay="0"/>
                                  </p:stCondLst>
                                  <p:childTnLst>
                                    <p:animMotion origin="layout" path="M 0.0043 0.01574 L 0.0043 0.01574 C 0.00235 0.01875 0.00052 0.02246 -0.00156 0.02477 C -0.0026 0.02639 -0.0039 0.02616 -0.00507 0.02662 C -0.00612 0.02732 -0.00703 0.02801 -0.00794 0.02871 C -0.00859 0.02917 -0.00937 0.03033 -0.01002 0.03056 C -0.01315 0.03218 -0.01627 0.0331 -0.0194 0.03426 C -0.02799 0.0419 -0.01927 0.03496 -0.02799 0.03982 C -0.02864 0.04028 -0.02929 0.04144 -0.03007 0.0419 C -0.03125 0.0426 -0.03242 0.04306 -0.03359 0.04375 C -0.03463 0.04422 -0.03554 0.04491 -0.03645 0.0456 C -0.03724 0.04676 -0.03776 0.04861 -0.03867 0.04931 C -0.04179 0.05255 -0.04166 0.04954 -0.0444 0.05301 C -0.04518 0.05417 -0.0457 0.05602 -0.04648 0.05695 C -0.04713 0.05787 -0.04791 0.05787 -0.04869 0.0588 C -0.04948 0.05972 -0.05 0.06158 -0.05078 0.0625 C -0.05169 0.06389 -0.05273 0.06482 -0.05364 0.06621 C -0.05468 0.06806 -0.05547 0.07037 -0.05651 0.07199 C -0.05742 0.07338 -0.05846 0.07431 -0.05937 0.0757 C -0.06041 0.07732 -0.06119 0.07963 -0.06211 0.08148 C -0.06354 0.0838 -0.0651 0.08635 -0.0664 0.08889 L -0.0707 0.0963 L -0.07291 0.09815 C -0.07369 0.1 -0.07448 0.10185 -0.075 0.10371 C -0.0776 0.11297 -0.07565 0.10903 -0.07721 0.1169 C -0.0776 0.11898 -0.07812 0.12084 -0.07864 0.12269 C -0.0789 0.12709 -0.0789 0.13148 -0.07929 0.13588 C -0.07968 0.13912 -0.08033 0.14213 -0.08073 0.14537 C -0.08125 0.14908 -0.08164 0.15278 -0.08216 0.15648 L -0.08281 0.16227 C -0.08359 0.16829 -0.08359 0.16597 -0.08359 0.16991 " pathEditMode="relative" rAng="0" ptsTypes="AAAAAAAAAAAAAAAAAAAAAAAAAAAAAAA">
                                      <p:cBhvr>
                                        <p:cTn id="55" dur="2000" fill="hold"/>
                                        <p:tgtEl>
                                          <p:spTgt spid="1026"/>
                                        </p:tgtEl>
                                        <p:attrNameLst>
                                          <p:attrName>ppt_x</p:attrName>
                                          <p:attrName>ppt_y</p:attrName>
                                        </p:attrNameLst>
                                      </p:cBhvr>
                                      <p:rCtr x="-4401" y="7708"/>
                                    </p:animMotion>
                                  </p:childTnLst>
                                </p:cTn>
                              </p:par>
                              <p:par>
                                <p:cTn id="56" presetID="0" presetClass="path" presetSubtype="0" accel="50000" decel="50000" fill="hold" nodeType="withEffect">
                                  <p:stCondLst>
                                    <p:cond delay="0"/>
                                  </p:stCondLst>
                                  <p:childTnLst>
                                    <p:animMotion origin="layout" path="M 0.25911 0.25139 L 0.25911 0.25139 L 0.24792 0.26181 C 0.24661 0.26296 0.24544 0.26458 0.24401 0.26528 C 0.24167 0.26667 0.23893 0.26713 0.23685 0.26898 C 0.2293 0.27639 0.23685 0.26968 0.22917 0.275 C 0.22708 0.27662 0.22474 0.27755 0.22292 0.27986 C 0.22031 0.28287 0.21888 0.28495 0.21575 0.28704 C 0.2151 0.28773 0.21432 0.28796 0.21341 0.28843 C 0.2095 0.29491 0.21289 0.29005 0.20651 0.29607 C 0.20195 0.29977 0.20651 0.29769 0.20117 0.29931 C 0.19909 0.30162 0.19674 0.30324 0.19479 0.30532 C 0.19375 0.30648 0.19284 0.30787 0.1918 0.30926 C 0.18945 0.31111 0.18841 0.31134 0.18633 0.31273 C 0.18516 0.31389 0.18424 0.31528 0.1832 0.31644 C 0.18203 0.31759 0.18099 0.31806 0.17995 0.31898 C 0.17487 0.32477 0.18034 0.3213 0.17539 0.32361 C 0.17383 0.32546 0.17213 0.32732 0.1707 0.3287 C 0.16393 0.33657 0.1668 0.33472 0.16211 0.33681 C 0.15768 0.34769 0.16497 0.33148 0.15599 0.34583 C 0.15299 0.35023 0.15456 0.34884 0.15117 0.35069 C 0.15013 0.3537 0.14948 0.35648 0.14805 0.35903 C 0.14739 0.36019 0.14635 0.36134 0.1457 0.3625 C 0.14544 0.36412 0.14518 0.36574 0.14505 0.36759 C 0.14466 0.36898 0.14362 0.36991 0.14323 0.3713 C 0.14271 0.37477 0.14271 0.38403 0.14167 0.38796 C 0.14154 0.38958 0.14062 0.39074 0.14023 0.3919 C 0.13997 0.39398 0.13984 0.39583 0.13945 0.39815 C 0.13815 0.40764 0.13945 0.39537 0.13815 0.40671 C 0.13815 0.40694 0.13815 0.40764 0.13815 0.40833 " pathEditMode="relative" rAng="0" ptsTypes="AAAAAAAAAAAAAAAAAAAAAAAAAAAAAA">
                                      <p:cBhvr>
                                        <p:cTn id="57" dur="2000" fill="hold"/>
                                        <p:tgtEl>
                                          <p:spTgt spid="50"/>
                                        </p:tgtEl>
                                        <p:attrNameLst>
                                          <p:attrName>ppt_x</p:attrName>
                                          <p:attrName>ppt_y</p:attrName>
                                        </p:attrNameLst>
                                      </p:cBhvr>
                                      <p:rCtr x="-6055" y="7847"/>
                                    </p:animMotion>
                                  </p:childTnLst>
                                </p:cTn>
                              </p:par>
                            </p:childTnLst>
                          </p:cTn>
                        </p:par>
                        <p:par>
                          <p:cTn id="58" fill="hold">
                            <p:stCondLst>
                              <p:cond delay="4000"/>
                            </p:stCondLst>
                            <p:childTnLst>
                              <p:par>
                                <p:cTn id="59" presetID="10" presetClass="exit" presetSubtype="0" fill="hold" nodeType="after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subTnLst>
                                    <p:audio>
                                      <p:cMediaNode>
                                        <p:cTn display="0" masterRel="sameClick">
                                          <p:stCondLst>
                                            <p:cond evt="begin" delay="0">
                                              <p:tn val="62"/>
                                            </p:cond>
                                          </p:stCondLst>
                                          <p:endCondLst>
                                            <p:cond evt="onStopAudio" delay="0">
                                              <p:tgtEl>
                                                <p:sldTgt/>
                                              </p:tgtEl>
                                            </p:cond>
                                          </p:endCondLst>
                                        </p:cTn>
                                        <p:tgtEl>
                                          <p:sndTgt r:embed="rId2" name="Am-thanh-phep-thuat-www_nhacchuongvui_com.wav"/>
                                        </p:tgtEl>
                                      </p:cMediaNode>
                                    </p:audio>
                                  </p:subTnLst>
                                </p:cTn>
                              </p:par>
                            </p:childTnLst>
                          </p:cTn>
                        </p:par>
                        <p:par>
                          <p:cTn id="65" fill="hold">
                            <p:stCondLst>
                              <p:cond delay="4500"/>
                            </p:stCondLst>
                            <p:childTnLst>
                              <p:par>
                                <p:cTn id="66" presetID="0" presetClass="path" presetSubtype="0" accel="50000" decel="50000" fill="hold" nodeType="afterEffect">
                                  <p:stCondLst>
                                    <p:cond delay="0"/>
                                  </p:stCondLst>
                                  <p:childTnLst>
                                    <p:animMotion origin="layout" path="M -0.20039 0.20163 L -0.20039 0.20163 C -0.19571 0.2007 -0.19089 0.20093 -0.1862 0.19931 C -0.18438 0.19885 -0.18308 0.19607 -0.18138 0.19515 C -0.17956 0.19399 -0.17748 0.19376 -0.17552 0.19306 C -0.17383 0.19237 -0.17227 0.19167 -0.17071 0.19098 C -0.16953 0.18959 -0.16836 0.18774 -0.16719 0.18681 C -0.16237 0.18241 -0.15508 0.17941 -0.15052 0.17616 C -0.14844 0.17478 -0.14649 0.17316 -0.14453 0.172 C -0.14336 0.17107 -0.14206 0.17061 -0.14089 0.16968 C -0.13933 0.16853 -0.13776 0.16667 -0.1362 0.16552 C -0.13503 0.16459 -0.13373 0.16436 -0.13268 0.16343 C -0.13138 0.16228 -0.13034 0.16019 -0.12904 0.15927 C -0.12683 0.15741 -0.11875 0.15533 -0.11719 0.15487 C -0.11602 0.15348 -0.11498 0.1514 -0.11354 0.1507 C -0.09167 0.13913 -0.11341 0.15441 -0.1017 0.14653 C -0.09792 0.14399 -0.0944 0.14144 -0.09102 0.13797 C -0.08972 0.13681 -0.0888 0.1345 -0.08737 0.1338 C -0.08425 0.13241 -0.08099 0.13265 -0.07787 0.13172 C -0.0763 0.13126 -0.07474 0.13033 -0.07305 0.12964 C -0.06953 0.12755 -0.06602 0.12478 -0.06237 0.12316 C -0.06133 0.12269 -0.05547 0.12038 -0.05404 0.11899 C -0.04245 0.10765 -0.05143 0.11251 -0.04219 0.10834 C -0.04102 0.10626 -0.04011 0.10348 -0.03854 0.10209 C -0.03724 0.1007 -0.03516 0.10163 -0.03386 0.10001 C -0.03216 0.09792 -0.03138 0.09445 -0.03021 0.09144 C -0.02865 0.08728 -0.02657 0.08357 -0.02552 0.07871 C -0.02474 0.07524 -0.02383 0.07177 -0.02318 0.06829 C -0.02266 0.06621 -0.02253 0.0639 -0.02188 0.06181 C -0.02032 0.05672 -0.0168 0.04677 -0.01354 0.04283 C -0.01211 0.04098 -0.01042 0.03982 -0.00886 0.03866 C -0.00768 0.03774 -0.00521 0.03658 -0.00521 0.03658 " pathEditMode="relative" ptsTypes="AAAAAAAAAAAAAAAAAAAAAAAAAAAAAAAA">
                                      <p:cBhvr>
                                        <p:cTn id="67" dur="2000" fill="hold"/>
                                        <p:tgtEl>
                                          <p:spTgt spid="1026"/>
                                        </p:tgtEl>
                                        <p:attrNameLst>
                                          <p:attrName>ppt_x</p:attrName>
                                          <p:attrName>ppt_y</p:attrName>
                                        </p:attrNameLst>
                                      </p:cBhvr>
                                    </p:animMotion>
                                  </p:childTnLst>
                                </p:cTn>
                              </p:par>
                              <p:par>
                                <p:cTn id="68" presetID="10" presetClass="exit" presetSubtype="0" fill="hold" grpId="0" nodeType="withEffect">
                                  <p:stCondLst>
                                    <p:cond delay="0"/>
                                  </p:stCondLst>
                                  <p:childTnLst>
                                    <p:animEffect transition="out" filter="fade">
                                      <p:cBhvr>
                                        <p:cTn id="69" dur="500"/>
                                        <p:tgtEl>
                                          <p:spTgt spid="46"/>
                                        </p:tgtEl>
                                      </p:cBhvr>
                                    </p:animEffect>
                                    <p:set>
                                      <p:cBhvr>
                                        <p:cTn id="70"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71" restart="whenNotActive" fill="hold" evtFilter="cancelBubble" nodeType="interactiveSeq">
                <p:stCondLst>
                  <p:cond evt="onClick" delay="0">
                    <p:tgtEl>
                      <p:spTgt spid="47"/>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0286 -0.00463 L 0.00286 -0.00463 C 0.0039 -0.00162 0.00495 0.00231 0.00625 0.00532 C 0.00755 0.00856 0.00976 0.01134 0.01107 0.01366 C 0.01198 0.01551 0.01302 0.01805 0.01419 0.01991 C 0.01497 0.02153 0.01588 0.02245 0.0168 0.02407 C 0.01758 0.02569 0.01849 0.02824 0.0194 0.03032 C 0.02383 0.04004 0.02122 0.03356 0.02591 0.04282 C 0.02734 0.04537 0.02851 0.04907 0.02995 0.05139 C 0.03099 0.05301 0.03229 0.05393 0.03333 0.05532 C 0.03945 0.0618 0.03607 0.05694 0.04127 0.06366 C 0.04232 0.06504 0.04336 0.0662 0.0444 0.06782 C 0.04557 0.06967 0.04661 0.07245 0.04792 0.07407 C 0.0487 0.07523 0.04961 0.07546 0.05052 0.07616 C 0.05651 0.08842 0.05065 0.07801 0.05664 0.08449 C 0.05755 0.08541 0.05846 0.0875 0.05924 0.08866 C 0.06028 0.09028 0.06133 0.09166 0.06237 0.09282 C 0.06341 0.09421 0.06471 0.09514 0.06588 0.09699 C 0.06706 0.09884 0.06823 0.10162 0.0694 0.10324 C 0.07083 0.10532 0.07239 0.10555 0.07383 0.10764 C 0.075 0.10903 0.07604 0.1118 0.07721 0.11366 C 0.07877 0.11597 0.08021 0.11736 0.08164 0.11991 C 0.08281 0.12245 0.08398 0.12592 0.08515 0.12824 C 0.08607 0.13009 0.08724 0.13055 0.08828 0.13241 C 0.08919 0.13426 0.08997 0.1368 0.09088 0.13866 C 0.09167 0.14028 0.09271 0.1412 0.09349 0.14282 C 0.09531 0.14629 0.09726 0.14977 0.09922 0.15324 C 0.10065 0.15602 0.10208 0.15879 0.10364 0.16157 C 0.10443 0.16296 0.10508 0.16458 0.10573 0.16574 L 0.10846 0.16991 C 0.10911 0.17268 0.10989 0.17592 0.11055 0.17847 C 0.11146 0.18102 0.11406 0.18588 0.11497 0.18657 C 0.11719 0.18819 0.1194 0.18796 0.12161 0.18866 C 0.12487 0.19375 0.1207 0.1868 0.12422 0.19491 C 0.12461 0.19583 0.12513 0.19629 0.12552 0.19699 C 0.12591 0.19838 0.1263 0.20092 0.12682 0.20116 C 0.12917 0.20301 0.13151 0.20231 0.13385 0.20324 C 0.13437 0.2037 0.13502 0.20463 0.13555 0.20555 C 0.13867 0.21273 0.13594 0.20741 0.14049 0.21157 C 0.14088 0.21204 0.14127 0.21296 0.14167 0.21366 C 0.14492 0.21805 0.14206 0.21366 0.1457 0.21782 C 0.15 0.22291 0.14245 0.21643 0.14961 0.22199 C 0.15208 0.23009 0.14974 0.22291 0.15234 0.22824 C 0.15286 0.22963 0.15338 0.23102 0.15403 0.23241 C 0.15456 0.23379 0.15482 0.23541 0.15534 0.23657 C 0.15586 0.23773 0.15651 0.23796 0.15703 0.23866 C 0.15833 0.24467 0.15846 0.24653 0.16015 0.24954 C 0.16042 0.24954 0.16081 0.24954 0.1612 0.24954 " pathEditMode="relative" rAng="0" ptsTypes="AAAAAAAAAAAAAAAAAAAAAAAAAAAAAAAAAAAAAAAAAAAAAAAA">
                                      <p:cBhvr>
                                        <p:cTn id="75" dur="2000" fill="hold"/>
                                        <p:tgtEl>
                                          <p:spTgt spid="51"/>
                                        </p:tgtEl>
                                        <p:attrNameLst>
                                          <p:attrName>ppt_x</p:attrName>
                                          <p:attrName>ppt_y</p:attrName>
                                        </p:attrNameLst>
                                      </p:cBhvr>
                                      <p:rCtr x="7917" y="12708"/>
                                    </p:animMotion>
                                  </p:childTnLst>
                                </p:cTn>
                              </p:par>
                            </p:childTnLst>
                          </p:cTn>
                        </p:par>
                        <p:par>
                          <p:cTn id="76" fill="hold">
                            <p:stCondLst>
                              <p:cond delay="2000"/>
                            </p:stCondLst>
                            <p:childTnLst>
                              <p:par>
                                <p:cTn id="77" presetID="0" presetClass="path" presetSubtype="0" accel="50000" decel="50000" fill="hold" nodeType="afterEffect">
                                  <p:stCondLst>
                                    <p:cond delay="0"/>
                                  </p:stCondLst>
                                  <p:childTnLst>
                                    <p:animMotion origin="layout" path="M 0.0043 0.01574 L 0.0043 0.01597 C -3.54167E-6 0.02338 -0.00364 0.03102 -0.00794 0.03658 C -0.00976 0.03889 -0.01263 0.04028 -0.01432 0.04375 C -0.01536 0.04584 -0.01614 0.04908 -0.01731 0.05093 C -0.01823 0.05278 -0.01953 0.05278 -0.02096 0.05463 C -0.02669 0.06065 -0.02591 0.05996 -0.02994 0.06551 C -0.03138 0.06875 -0.03229 0.07431 -0.03372 0.07616 C -0.0358 0.07894 -0.03802 0.07824 -0.0401 0.07986 C -0.04153 0.08056 -0.04257 0.08264 -0.04401 0.08357 C -0.04726 0.08496 -0.05065 0.08565 -0.05416 0.08681 C -0.07005 0.10787 -0.05013 0.08125 -0.06406 0.10116 C -0.06601 0.10371 -0.06783 0.10903 -0.06966 0.10903 L -0.07864 0.10903 " pathEditMode="relative" rAng="0" ptsTypes="AAAAAAAAAAAAAA">
                                      <p:cBhvr>
                                        <p:cTn id="78" dur="2000" fill="hold"/>
                                        <p:tgtEl>
                                          <p:spTgt spid="1026"/>
                                        </p:tgtEl>
                                        <p:attrNameLst>
                                          <p:attrName>ppt_x</p:attrName>
                                          <p:attrName>ppt_y</p:attrName>
                                        </p:attrNameLst>
                                      </p:cBhvr>
                                      <p:rCtr x="-4154" y="4653"/>
                                    </p:animMotion>
                                  </p:childTnLst>
                                </p:cTn>
                              </p:par>
                              <p:par>
                                <p:cTn id="79" presetID="0" presetClass="path" presetSubtype="0" accel="50000" decel="50000" fill="hold" nodeType="withEffect">
                                  <p:stCondLst>
                                    <p:cond delay="0"/>
                                  </p:stCondLst>
                                  <p:childTnLst>
                                    <p:animMotion origin="layout" path="M 0.1612 0.24954 L 0.1612 0.25023 L 0.15313 0.2544 C 0.15222 0.25555 0.15144 0.25555 0.15039 0.25671 C 0.1487 0.25764 0.14675 0.25764 0.14532 0.25879 C 0.13985 0.2618 0.14532 0.25879 0.13985 0.2618 C 0.13828 0.2618 0.13659 0.26296 0.13529 0.26389 C 0.13347 0.26597 0.13242 0.26713 0.13021 0.26805 C 0.12982 0.26921 0.1293 0.26921 0.12852 0.26921 C 0.12578 0.27222 0.12813 0.27014 0.12383 0.27338 C 0.12045 0.27546 0.1237 0.2743 0.11979 0.2743 C 0.11836 0.27639 0.1168 0.27754 0.11537 0.27847 C 0.11459 0.27847 0.11381 0.27963 0.11315 0.28055 C 0.11159 0.28171 0.11068 0.28171 0.10938 0.28264 C 0.1086 0.28264 0.10769 0.28379 0.10703 0.28379 C 0.10625 0.28472 0.1056 0.28472 0.10482 0.28588 C 0.10117 0.28889 0.10521 0.28704 0.10144 0.28796 C 0.10039 0.28889 0.09922 0.29004 0.09818 0.2912 C 0.09336 0.29537 0.09545 0.29421 0.09206 0.29537 C 0.08894 0.30162 0.09414 0.29236 0.08776 0.30046 C 0.08555 0.30254 0.08672 0.30162 0.08438 0.30254 C 0.0836 0.30463 0.08308 0.30579 0.08203 0.30787 C 0.08164 0.30787 0.08086 0.30879 0.08047 0.30879 C 0.08021 0.30995 0.08008 0.31088 0.07995 0.31204 C 0.07969 0.31296 0.07891 0.31296 0.07865 0.31412 C 0.07826 0.3162 0.07826 0.32129 0.07761 0.32338 C 0.07748 0.32454 0.07683 0.32454 0.07644 0.32546 C 0.07631 0.32662 0.07631 0.32754 0.07591 0.3287 C 0.07513 0.33403 0.07591 0.32754 0.07513 0.33403 C 0.07513 0.33518 0.07513 0.33403 0.07513 0.33518 " pathEditMode="relative" rAng="0" ptsTypes="AAAAAAAAAAAAAAAAAAAAAAAAAAAAAA">
                                      <p:cBhvr>
                                        <p:cTn id="80" dur="2000" fill="hold"/>
                                        <p:tgtEl>
                                          <p:spTgt spid="51"/>
                                        </p:tgtEl>
                                        <p:attrNameLst>
                                          <p:attrName>ppt_x</p:attrName>
                                          <p:attrName>ppt_y</p:attrName>
                                        </p:attrNameLst>
                                      </p:cBhvr>
                                      <p:rCtr x="-4310" y="4282"/>
                                    </p:animMotion>
                                  </p:childTnLst>
                                </p:cTn>
                              </p:par>
                            </p:childTnLst>
                          </p:cTn>
                        </p:par>
                        <p:par>
                          <p:cTn id="81" fill="hold">
                            <p:stCondLst>
                              <p:cond delay="4000"/>
                            </p:stCondLst>
                            <p:childTnLst>
                              <p:par>
                                <p:cTn id="82" presetID="10" presetClass="exit" presetSubtype="0" fill="hold" nodeType="afterEffect">
                                  <p:stCondLst>
                                    <p:cond delay="0"/>
                                  </p:stCondLst>
                                  <p:childTnLst>
                                    <p:animEffect transition="out" filter="fade">
                                      <p:cBhvr>
                                        <p:cTn id="83" dur="500"/>
                                        <p:tgtEl>
                                          <p:spTgt spid="51"/>
                                        </p:tgtEl>
                                      </p:cBhvr>
                                    </p:animEffect>
                                    <p:set>
                                      <p:cBhvr>
                                        <p:cTn id="84" dur="1" fill="hold">
                                          <p:stCondLst>
                                            <p:cond delay="499"/>
                                          </p:stCondLst>
                                        </p:cTn>
                                        <p:tgtEl>
                                          <p:spTgt spid="51"/>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fade">
                                      <p:cBhvr>
                                        <p:cTn id="87" dur="500"/>
                                        <p:tgtEl>
                                          <p:spTgt spid="34"/>
                                        </p:tgtEl>
                                      </p:cBhvr>
                                    </p:animEffect>
                                  </p:childTnLst>
                                  <p:subTnLst>
                                    <p:audio>
                                      <p:cMediaNode>
                                        <p:cTn display="0" masterRel="sameClick">
                                          <p:stCondLst>
                                            <p:cond evt="begin" delay="0">
                                              <p:tn val="85"/>
                                            </p:cond>
                                          </p:stCondLst>
                                          <p:endCondLst>
                                            <p:cond evt="onStopAudio" delay="0">
                                              <p:tgtEl>
                                                <p:sldTgt/>
                                              </p:tgtEl>
                                            </p:cond>
                                          </p:endCondLst>
                                        </p:cTn>
                                        <p:tgtEl>
                                          <p:sndTgt r:embed="rId2" name="Am-thanh-phep-thuat-www_nhacchuongvui_com.wav"/>
                                        </p:tgtEl>
                                      </p:cMediaNode>
                                    </p:audio>
                                  </p:subTnLst>
                                </p:cTn>
                              </p:par>
                            </p:childTnLst>
                          </p:cTn>
                        </p:par>
                        <p:par>
                          <p:cTn id="88" fill="hold">
                            <p:stCondLst>
                              <p:cond delay="4500"/>
                            </p:stCondLst>
                            <p:childTnLst>
                              <p:par>
                                <p:cTn id="89" presetID="0" presetClass="path" presetSubtype="0" accel="50000" decel="50000" fill="hold" nodeType="afterEffect">
                                  <p:stCondLst>
                                    <p:cond delay="0"/>
                                  </p:stCondLst>
                                  <p:childTnLst>
                                    <p:animMotion origin="layout" path="M -0.17956 0.13287 L -0.17956 0.13357 C -0.17187 0.13148 -0.16419 0.13148 -0.15625 0.13032 C -0.15156 0.12963 -0.14687 0.12593 -0.14258 0.12338 C -0.14128 0.12269 -0.13997 0.12153 -0.1388 0.12083 L -0.13268 0.11829 C -0.13008 0.11574 -0.12773 0.11319 -0.12513 0.11134 C -0.11953 0.10764 -0.11862 0.11065 -0.11393 0.10625 C -0.11172 0.1044 -0.11003 0.10139 -0.10781 0.09931 C -0.10547 0.09745 -0.10273 0.09699 -0.10039 0.09444 C -0.09896 0.09375 -0.09805 0.09051 -0.09661 0.09005 C -0.09284 0.0875 -0.08906 0.08681 -0.08555 0.08565 C -0.08385 0.08426 -0.08229 0.08357 -0.08047 0.08241 C -0.07852 0.08171 -0.0763 0.08125 -0.07435 0.08056 C -0.07305 0.07986 -0.072 0.0787 -0.07057 0.07801 C -0.06484 0.07477 -0.06185 0.07546 -0.05573 0.07361 C -0.05365 0.07222 -0.05143 0.07176 -0.04948 0.07107 C -0.0401 0.05903 -0.05195 0.07292 -0.04088 0.06343 C -0.03945 0.06296 -0.03828 0.06042 -0.03711 0.05903 C -0.03529 0.05718 -0.02982 0.05463 -0.02825 0.05394 C -0.02721 0.05278 -0.02604 0.05093 -0.02461 0.04954 C -0.01432 0.03958 -0.02786 0.05602 -0.01706 0.04213 C -0.01641 0.04028 -0.01549 0.03773 -0.01471 0.03519 C -0.0138 0.03194 -0.01237 0.0213 -0.01224 0.01806 C -0.01172 0.01296 -0.01224 0.00671 -0.01094 0.00162 C -0.01029 -0.00139 -0.00508 -0.00463 -0.00365 -0.00509 C -0.00325 -0.00509 -0.00286 -0.00509 -0.00208 -0.00509 " pathEditMode="relative" rAng="0" ptsTypes="AAAAAAAAAAAAAAAAAAAAAAAAAAA">
                                      <p:cBhvr>
                                        <p:cTn id="90" dur="2000" fill="hold"/>
                                        <p:tgtEl>
                                          <p:spTgt spid="1026"/>
                                        </p:tgtEl>
                                        <p:attrNameLst>
                                          <p:attrName>ppt_x</p:attrName>
                                          <p:attrName>ppt_y</p:attrName>
                                        </p:attrNameLst>
                                      </p:cBhvr>
                                      <p:rCtr x="8867" y="-6875"/>
                                    </p:animMotion>
                                  </p:childTnLst>
                                </p:cTn>
                              </p:par>
                              <p:par>
                                <p:cTn id="91" presetID="10" presetClass="exit" presetSubtype="0" fill="hold" grpId="0" nodeType="withEffect">
                                  <p:stCondLst>
                                    <p:cond delay="0"/>
                                  </p:stCondLst>
                                  <p:childTnLst>
                                    <p:animEffect transition="out" filter="fade">
                                      <p:cBhvr>
                                        <p:cTn id="92" dur="500"/>
                                        <p:tgtEl>
                                          <p:spTgt spid="47"/>
                                        </p:tgtEl>
                                      </p:cBhvr>
                                    </p:animEffect>
                                    <p:set>
                                      <p:cBhvr>
                                        <p:cTn id="9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4" restart="whenNotActive" fill="hold" evtFilter="cancelBubble" nodeType="interactiveSeq">
                <p:stCondLst>
                  <p:cond evt="onClick" delay="0">
                    <p:tgtEl>
                      <p:spTgt spid="48"/>
                    </p:tgtEl>
                  </p:cond>
                </p:stCondLst>
                <p:endSync evt="end" delay="0">
                  <p:rtn val="all"/>
                </p:endSync>
                <p:childTnLst>
                  <p:par>
                    <p:cTn id="95" fill="hold">
                      <p:stCondLst>
                        <p:cond delay="0"/>
                      </p:stCondLst>
                      <p:childTnLst>
                        <p:par>
                          <p:cTn id="96" fill="hold">
                            <p:stCondLst>
                              <p:cond delay="0"/>
                            </p:stCondLst>
                            <p:childTnLst>
                              <p:par>
                                <p:cTn id="97" presetID="0" presetClass="path" presetSubtype="0" accel="50000" decel="50000" fill="hold" nodeType="afterEffect">
                                  <p:stCondLst>
                                    <p:cond delay="0"/>
                                  </p:stCondLst>
                                  <p:childTnLst>
                                    <p:animMotion origin="layout" path="M 3.33333E-6 4.81481E-6 L 3.33333E-6 0.00023 C 0.00039 0.003 0.00078 0.00694 0.0013 0.00995 C 0.00182 0.01342 0.00273 0.0162 0.00325 0.01851 C 0.00364 0.02037 0.00403 0.02314 0.00442 0.025 C 0.00481 0.02662 0.00521 0.02754 0.00547 0.02916 C 0.00586 0.03078 0.00625 0.03356 0.00651 0.03564 C 0.00833 0.0456 0.00729 0.03888 0.00924 0.04837 C 0.00976 0.05092 0.01028 0.05486 0.0108 0.05717 C 0.01119 0.05879 0.01172 0.05972 0.01211 0.06111 C 0.01458 0.06782 0.01328 0.06273 0.01536 0.06967 C 0.01575 0.07106 0.01614 0.07222 0.01666 0.07384 C 0.01705 0.07592 0.01744 0.0787 0.01797 0.08032 C 0.01836 0.08148 0.01875 0.08171 0.01901 0.0824 C 0.02148 0.0949 0.01914 0.08425 0.02148 0.09097 C 0.02187 0.09189 0.02226 0.09398 0.02252 0.09513 C 0.02291 0.09675 0.02343 0.09837 0.02382 0.09953 C 0.02422 0.10092 0.02474 0.10185 0.02526 0.1037 C 0.02565 0.10555 0.02617 0.10856 0.02669 0.11018 C 0.02721 0.11226 0.02786 0.1125 0.02838 0.11458 C 0.0289 0.11597 0.02929 0.11875 0.02981 0.12083 C 0.03034 0.12314 0.03099 0.12453 0.03151 0.12708 C 0.03203 0.12986 0.03255 0.13333 0.03294 0.13564 C 0.03333 0.1375 0.03385 0.13796 0.03424 0.13981 C 0.03463 0.14189 0.03489 0.14444 0.03528 0.14629 C 0.03554 0.14791 0.03593 0.14884 0.03632 0.15046 C 0.03698 0.15416 0.03776 0.15763 0.03854 0.16111 C 0.03919 0.16412 0.03971 0.16689 0.04036 0.16967 C 0.04075 0.17106 0.04101 0.17268 0.04127 0.17407 L 0.04231 0.17824 C 0.04257 0.18101 0.04284 0.18449 0.0431 0.18703 C 0.04349 0.18958 0.04453 0.19444 0.04492 0.19537 C 0.04583 0.19699 0.04674 0.19675 0.04765 0.19745 C 0.04896 0.20254 0.04726 0.1956 0.04869 0.2037 C 0.04882 0.20462 0.04896 0.20509 0.04922 0.20601 C 0.04935 0.2074 0.04948 0.20995 0.04974 0.21018 C 0.05065 0.21203 0.05156 0.21134 0.05247 0.21226 C 0.05273 0.21273 0.05299 0.21365 0.05312 0.21458 C 0.05442 0.22199 0.05338 0.21666 0.05521 0.22083 C 0.05534 0.22129 0.05547 0.22222 0.0556 0.22291 C 0.0569 0.22754 0.05586 0.22291 0.05729 0.22731 C 0.05898 0.2324 0.05599 0.22569 0.05885 0.23148 C 0.05976 0.23981 0.05885 0.2324 0.05989 0.23773 C 0.06015 0.23935 0.06028 0.24074 0.06054 0.24212 C 0.0608 0.24351 0.06093 0.24513 0.06106 0.24629 C 0.06132 0.24745 0.06159 0.24768 0.06185 0.24837 C 0.06237 0.25462 0.06237 0.25648 0.06302 0.25972 C 0.06315 0.25972 0.06328 0.25972 0.06354 0.25972 " pathEditMode="relative" rAng="0" ptsTypes="AAAAAAAAAAAAAAAAAAAAAAAAAAAAAAAAAAAAAAAAAAAAAAAA">
                                      <p:cBhvr>
                                        <p:cTn id="98" dur="2000" fill="hold"/>
                                        <p:tgtEl>
                                          <p:spTgt spid="52"/>
                                        </p:tgtEl>
                                        <p:attrNameLst>
                                          <p:attrName>ppt_x</p:attrName>
                                          <p:attrName>ppt_y</p:attrName>
                                        </p:attrNameLst>
                                      </p:cBhvr>
                                      <p:rCtr x="3177" y="12986"/>
                                    </p:animMotion>
                                  </p:childTnLst>
                                </p:cTn>
                              </p:par>
                            </p:childTnLst>
                          </p:cTn>
                        </p:par>
                        <p:par>
                          <p:cTn id="99" fill="hold">
                            <p:stCondLst>
                              <p:cond delay="2000"/>
                            </p:stCondLst>
                            <p:childTnLst>
                              <p:par>
                                <p:cTn id="100" presetID="0" presetClass="path" presetSubtype="0" accel="50000" decel="50000" fill="hold" nodeType="afterEffect">
                                  <p:stCondLst>
                                    <p:cond delay="0"/>
                                  </p:stCondLst>
                                  <p:childTnLst>
                                    <p:animMotion origin="layout" path="M 0.0043 0.01574 L 0.0043 0.01597 C 0.00131 0.01667 -0.00169 0.01621 -0.00455 0.01852 C -0.00586 0.01945 -0.0069 0.02292 -0.00807 0.02454 C -0.00911 0.0257 -0.01041 0.02685 -0.01158 0.02732 C -0.01679 0.03033 -0.02408 0.03195 -0.02903 0.03334 L -0.03606 0.03959 C -0.03724 0.04051 -0.03841 0.04121 -0.03958 0.04236 L -0.04492 0.04838 C -0.04609 0.05162 -0.04713 0.0551 -0.0483 0.05741 C -0.04948 0.05903 -0.05078 0.05903 -0.05182 0.06042 C -0.05312 0.06204 -0.05416 0.06505 -0.05547 0.06621 C -0.05677 0.06783 -0.05833 0.06783 -0.05976 0.06945 C -0.06158 0.0713 -0.06497 0.07547 -0.06497 0.0757 C -0.06588 0.07732 -0.06666 0.0801 -0.0677 0.08125 C -0.06927 0.08403 -0.07278 0.0875 -0.07278 0.08797 " pathEditMode="relative" rAng="0" ptsTypes="AAAAAAAAAAAAAAAA">
                                      <p:cBhvr>
                                        <p:cTn id="101" dur="2000" fill="hold"/>
                                        <p:tgtEl>
                                          <p:spTgt spid="1026"/>
                                        </p:tgtEl>
                                        <p:attrNameLst>
                                          <p:attrName>ppt_x</p:attrName>
                                          <p:attrName>ppt_y</p:attrName>
                                        </p:attrNameLst>
                                      </p:cBhvr>
                                      <p:rCtr x="-3854" y="3611"/>
                                    </p:animMotion>
                                  </p:childTnLst>
                                </p:cTn>
                              </p:par>
                              <p:par>
                                <p:cTn id="102" presetID="0" presetClass="path" presetSubtype="0" accel="50000" decel="50000" fill="hold" nodeType="withEffect">
                                  <p:stCondLst>
                                    <p:cond delay="0"/>
                                  </p:stCondLst>
                                  <p:childTnLst>
                                    <p:animMotion origin="layout" path="M 0.05352 0.32592 L 0.05352 0.32592 L 0.04896 0.32615 C 0.04675 0.32615 0.04675 0.32638 0.04675 0.32638 C 0.04441 0.32638 0.04441 0.32638 0.04219 0.32638 C 0.03776 0.32685 0.04219 0.32638 0.03776 0.32685 C 0.03776 0.32685 0.03542 0.32685 0.03542 0.32685 C 0.03321 0.32708 0.03321 0.32708 0.03099 0.32731 C 0.03099 0.32731 0.03099 0.32731 0.02878 0.32731 C 0.02878 0.32754 0.02878 0.32731 0.02644 0.32777 C 0.02422 0.32777 0.02644 0.32777 0.02422 0.32777 C 0.02201 0.328 0.02201 0.328 0.0198 0.328 C 0.0198 0.328 0.0198 0.32824 0.01745 0.32824 C 0.01745 0.32824 0.01524 0.32824 0.01524 0.32847 C 0.01524 0.32847 0.01303 0.32847 0.01303 0.32847 C 0.01303 0.32847 0.01303 0.32847 0.01303 0.3287 C 0.00847 0.32893 0.01303 0.3287 0.00847 0.3287 C 0.00847 0.32893 0.00847 0.32893 0.00625 0.32893 C 0.00404 0.32939 0.00404 0.32939 0.00183 0.32939 C -0.00052 0.32986 0.00404 0.32916 -0.00052 0.32986 C -0.00273 0.32986 -0.00273 0.32986 -0.00273 0.32986 C -0.00494 0.33009 -0.00494 0.33009 -0.00494 0.33032 C -0.00494 0.33032 -0.00716 0.33032 -0.00716 0.33055 C -0.00716 0.33055 -0.00716 0.33055 -0.00716 0.33055 C -0.00716 0.33078 -0.00716 0.33078 -0.00716 0.33078 C -0.00716 0.33101 -0.00716 0.33148 -0.0095 0.33148 C -0.0095 0.33171 -0.0095 0.33171 -0.0095 0.33171 C -0.0095 0.33194 -0.0095 0.33194 -0.0095 0.33194 C -0.01184 0.3324 -0.0095 0.33194 -0.01184 0.3324 C -0.01184 0.33263 -0.01184 0.3324 -0.01184 0.33263 " pathEditMode="relative" rAng="0" ptsTypes="AAAAAAAAAAAAAAAAAAAAAAAAAAAAAA">
                                      <p:cBhvr>
                                        <p:cTn id="103" dur="2000" fill="hold"/>
                                        <p:tgtEl>
                                          <p:spTgt spid="52"/>
                                        </p:tgtEl>
                                        <p:attrNameLst>
                                          <p:attrName>ppt_x</p:attrName>
                                          <p:attrName>ppt_y</p:attrName>
                                        </p:attrNameLst>
                                      </p:cBhvr>
                                      <p:rCtr x="-3268" y="324"/>
                                    </p:animMotion>
                                  </p:childTnLst>
                                </p:cTn>
                              </p:par>
                            </p:childTnLst>
                          </p:cTn>
                        </p:par>
                        <p:par>
                          <p:cTn id="104" fill="hold">
                            <p:stCondLst>
                              <p:cond delay="4000"/>
                            </p:stCondLst>
                            <p:childTnLst>
                              <p:par>
                                <p:cTn id="105" presetID="10" presetClass="exit" presetSubtype="0" fill="hold" nodeType="afterEffect">
                                  <p:stCondLst>
                                    <p:cond delay="0"/>
                                  </p:stCondLst>
                                  <p:childTnLst>
                                    <p:animEffect transition="out" filter="fade">
                                      <p:cBhvr>
                                        <p:cTn id="106" dur="500"/>
                                        <p:tgtEl>
                                          <p:spTgt spid="52"/>
                                        </p:tgtEl>
                                      </p:cBhvr>
                                    </p:animEffect>
                                    <p:set>
                                      <p:cBhvr>
                                        <p:cTn id="107" dur="1" fill="hold">
                                          <p:stCondLst>
                                            <p:cond delay="499"/>
                                          </p:stCondLst>
                                        </p:cTn>
                                        <p:tgtEl>
                                          <p:spTgt spid="52"/>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fade">
                                      <p:cBhvr>
                                        <p:cTn id="110" dur="500"/>
                                        <p:tgtEl>
                                          <p:spTgt spid="35"/>
                                        </p:tgtEl>
                                      </p:cBhvr>
                                    </p:animEffect>
                                  </p:childTnLst>
                                  <p:subTnLst>
                                    <p:audio>
                                      <p:cMediaNode>
                                        <p:cTn display="0" masterRel="sameClick">
                                          <p:stCondLst>
                                            <p:cond evt="begin" delay="0">
                                              <p:tn val="108"/>
                                            </p:cond>
                                          </p:stCondLst>
                                          <p:endCondLst>
                                            <p:cond evt="onStopAudio" delay="0">
                                              <p:tgtEl>
                                                <p:sldTgt/>
                                              </p:tgtEl>
                                            </p:cond>
                                          </p:endCondLst>
                                        </p:cTn>
                                        <p:tgtEl>
                                          <p:sndTgt r:embed="rId2" name="Am-thanh-phep-thuat-www_nhacchuongvui_com.wav"/>
                                        </p:tgtEl>
                                      </p:cMediaNode>
                                    </p:audio>
                                  </p:subTnLst>
                                </p:cTn>
                              </p:par>
                            </p:childTnLst>
                          </p:cTn>
                        </p:par>
                        <p:par>
                          <p:cTn id="111" fill="hold">
                            <p:stCondLst>
                              <p:cond delay="4500"/>
                            </p:stCondLst>
                            <p:childTnLst>
                              <p:par>
                                <p:cTn id="112" presetID="0" presetClass="path" presetSubtype="0" accel="50000" decel="50000" fill="hold" nodeType="afterEffect">
                                  <p:stCondLst>
                                    <p:cond delay="0"/>
                                  </p:stCondLst>
                                  <p:childTnLst>
                                    <p:animMotion origin="layout" path="M -0.07279 0.08796 L -0.07279 0.08819 C -0.07084 0.08796 -0.06875 0.08796 -0.06654 0.08796 C -0.06602 0.08796 -0.06524 0.08773 -0.06459 0.08773 C -0.06368 0.08773 -0.06263 0.0875 -0.06172 0.0875 C -0.06029 0.08727 -0.05899 0.08727 -0.05756 0.08704 C -0.05573 0.08681 -0.05443 0.08681 -0.05261 0.08657 C -0.05118 0.08657 -0.04493 0.08611 -0.04271 0.08588 C -0.04206 0.08565 -0.04141 0.08542 -0.04063 0.08542 C -0.03959 0.08542 -0.03829 0.08518 -0.03711 0.08518 C -0.03568 0.08495 -0.03438 0.08472 -0.03295 0.08449 C -0.0323 0.08426 -0.03164 0.08426 -0.03086 0.08403 L -0.0267 0.0838 C -0.02487 0.08333 -0.02266 0.0831 -0.0211 0.08264 C -0.02045 0.08241 -0.01967 0.08241 -0.01888 0.08218 C -0.0181 0.08194 -0.01706 0.08194 -0.01615 0.08171 C -0.01537 0.08148 -0.01394 0.08125 -0.01394 0.08148 " pathEditMode="relative" rAng="0" ptsTypes="AAAAAAAAAAAAAAAAA">
                                      <p:cBhvr>
                                        <p:cTn id="113" dur="2000" fill="hold"/>
                                        <p:tgtEl>
                                          <p:spTgt spid="1026"/>
                                        </p:tgtEl>
                                        <p:attrNameLst>
                                          <p:attrName>ppt_x</p:attrName>
                                          <p:attrName>ppt_y</p:attrName>
                                        </p:attrNameLst>
                                      </p:cBhvr>
                                      <p:rCtr x="2943" y="-324"/>
                                    </p:animMotion>
                                  </p:childTnLst>
                                </p:cTn>
                              </p:par>
                              <p:par>
                                <p:cTn id="114" presetID="10" presetClass="exit" presetSubtype="0" fill="hold" grpId="0" nodeType="withEffect">
                                  <p:stCondLst>
                                    <p:cond delay="0"/>
                                  </p:stCondLst>
                                  <p:childTnLst>
                                    <p:animEffect transition="out" filter="fade">
                                      <p:cBhvr>
                                        <p:cTn id="115" dur="500"/>
                                        <p:tgtEl>
                                          <p:spTgt spid="48"/>
                                        </p:tgtEl>
                                      </p:cBhvr>
                                    </p:animEffect>
                                    <p:set>
                                      <p:cBhvr>
                                        <p:cTn id="116" dur="1" fill="hold">
                                          <p:stCondLst>
                                            <p:cond delay="499"/>
                                          </p:stCondLst>
                                        </p:cTn>
                                        <p:tgtEl>
                                          <p:spTgt spid="48"/>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500"/>
                                        <p:tgtEl>
                                          <p:spTgt spid="20"/>
                                        </p:tgtEl>
                                      </p:cBhvr>
                                    </p:animEffect>
                                  </p:childTnLst>
                                  <p:subTnLst>
                                    <p:audio>
                                      <p:cMediaNode>
                                        <p:cTn display="0" masterRel="sameClick">
                                          <p:stCondLst>
                                            <p:cond evt="begin" delay="0">
                                              <p:tn val="117"/>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48"/>
                  </p:tgtEl>
                </p:cond>
              </p:nextCondLst>
            </p:seq>
          </p:childTnLst>
        </p:cTn>
      </p:par>
    </p:tnLst>
    <p:bldLst>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5" name="Nhóm 44">
            <a:extLst>
              <a:ext uri="{FF2B5EF4-FFF2-40B4-BE49-F238E27FC236}">
                <a16:creationId xmlns:a16="http://schemas.microsoft.com/office/drawing/2014/main" id="{396966C6-DD53-C08F-EE3A-1A1019CC5E74}"/>
              </a:ext>
            </a:extLst>
          </p:cNvPr>
          <p:cNvGrpSpPr/>
          <p:nvPr/>
        </p:nvGrpSpPr>
        <p:grpSpPr>
          <a:xfrm>
            <a:off x="207034" y="995774"/>
            <a:ext cx="8807569" cy="878810"/>
            <a:chOff x="339191" y="915487"/>
            <a:chExt cx="8426548" cy="878810"/>
          </a:xfrm>
        </p:grpSpPr>
        <p:grpSp>
          <p:nvGrpSpPr>
            <p:cNvPr id="6" name="Nhóm 32">
              <a:extLst>
                <a:ext uri="{FF2B5EF4-FFF2-40B4-BE49-F238E27FC236}">
                  <a16:creationId xmlns:a16="http://schemas.microsoft.com/office/drawing/2014/main" id="{4521EA98-C8CD-7EBE-72E5-142B3FE8DB0D}"/>
                </a:ext>
              </a:extLst>
            </p:cNvPr>
            <p:cNvGrpSpPr/>
            <p:nvPr/>
          </p:nvGrpSpPr>
          <p:grpSpPr>
            <a:xfrm>
              <a:off x="820460" y="1044556"/>
              <a:ext cx="7945279" cy="603038"/>
              <a:chOff x="861954" y="1107353"/>
              <a:chExt cx="7945279" cy="603038"/>
            </a:xfrm>
          </p:grpSpPr>
          <p:sp>
            <p:nvSpPr>
              <p:cNvPr id="8" name="Hình chữ nhật: Góc Tròn 26">
                <a:extLst>
                  <a:ext uri="{FF2B5EF4-FFF2-40B4-BE49-F238E27FC236}">
                    <a16:creationId xmlns:a16="http://schemas.microsoft.com/office/drawing/2014/main" id="{E7B47CA1-6AEE-FABD-D2F3-E3883483B56B}"/>
                  </a:ext>
                </a:extLst>
              </p:cNvPr>
              <p:cNvSpPr/>
              <p:nvPr/>
            </p:nvSpPr>
            <p:spPr>
              <a:xfrm>
                <a:off x="945441" y="1107353"/>
                <a:ext cx="7710871" cy="603038"/>
              </a:xfrm>
              <a:custGeom>
                <a:avLst/>
                <a:gdLst>
                  <a:gd name="connsiteX0" fmla="*/ 0 w 8059532"/>
                  <a:gd name="connsiteY0" fmla="*/ 100508 h 603038"/>
                  <a:gd name="connsiteX1" fmla="*/ 100508 w 8059532"/>
                  <a:gd name="connsiteY1" fmla="*/ 0 h 603038"/>
                  <a:gd name="connsiteX2" fmla="*/ 676799 w 8059532"/>
                  <a:gd name="connsiteY2" fmla="*/ 0 h 603038"/>
                  <a:gd name="connsiteX3" fmla="*/ 1095920 w 8059532"/>
                  <a:gd name="connsiteY3" fmla="*/ 0 h 603038"/>
                  <a:gd name="connsiteX4" fmla="*/ 1750796 w 8059532"/>
                  <a:gd name="connsiteY4" fmla="*/ 0 h 603038"/>
                  <a:gd name="connsiteX5" fmla="*/ 2484258 w 8059532"/>
                  <a:gd name="connsiteY5" fmla="*/ 0 h 603038"/>
                  <a:gd name="connsiteX6" fmla="*/ 3296305 w 8059532"/>
                  <a:gd name="connsiteY6" fmla="*/ 0 h 603038"/>
                  <a:gd name="connsiteX7" fmla="*/ 3715425 w 8059532"/>
                  <a:gd name="connsiteY7" fmla="*/ 0 h 603038"/>
                  <a:gd name="connsiteX8" fmla="*/ 4448887 w 8059532"/>
                  <a:gd name="connsiteY8" fmla="*/ 0 h 603038"/>
                  <a:gd name="connsiteX9" fmla="*/ 4868008 w 8059532"/>
                  <a:gd name="connsiteY9" fmla="*/ 0 h 603038"/>
                  <a:gd name="connsiteX10" fmla="*/ 5365714 w 8059532"/>
                  <a:gd name="connsiteY10" fmla="*/ 0 h 603038"/>
                  <a:gd name="connsiteX11" fmla="*/ 5942005 w 8059532"/>
                  <a:gd name="connsiteY11" fmla="*/ 0 h 603038"/>
                  <a:gd name="connsiteX12" fmla="*/ 6361126 w 8059532"/>
                  <a:gd name="connsiteY12" fmla="*/ 0 h 603038"/>
                  <a:gd name="connsiteX13" fmla="*/ 6937417 w 8059532"/>
                  <a:gd name="connsiteY13" fmla="*/ 0 h 603038"/>
                  <a:gd name="connsiteX14" fmla="*/ 7959024 w 8059532"/>
                  <a:gd name="connsiteY14" fmla="*/ 0 h 603038"/>
                  <a:gd name="connsiteX15" fmla="*/ 8059532 w 8059532"/>
                  <a:gd name="connsiteY15" fmla="*/ 100508 h 603038"/>
                  <a:gd name="connsiteX16" fmla="*/ 8059532 w 8059532"/>
                  <a:gd name="connsiteY16" fmla="*/ 502530 h 603038"/>
                  <a:gd name="connsiteX17" fmla="*/ 7959024 w 8059532"/>
                  <a:gd name="connsiteY17" fmla="*/ 603038 h 603038"/>
                  <a:gd name="connsiteX18" fmla="*/ 7146977 w 8059532"/>
                  <a:gd name="connsiteY18" fmla="*/ 603038 h 603038"/>
                  <a:gd name="connsiteX19" fmla="*/ 6492101 w 8059532"/>
                  <a:gd name="connsiteY19" fmla="*/ 603038 h 603038"/>
                  <a:gd name="connsiteX20" fmla="*/ 5994395 w 8059532"/>
                  <a:gd name="connsiteY20" fmla="*/ 603038 h 603038"/>
                  <a:gd name="connsiteX21" fmla="*/ 5575274 w 8059532"/>
                  <a:gd name="connsiteY21" fmla="*/ 603038 h 603038"/>
                  <a:gd name="connsiteX22" fmla="*/ 4998983 w 8059532"/>
                  <a:gd name="connsiteY22" fmla="*/ 603038 h 603038"/>
                  <a:gd name="connsiteX23" fmla="*/ 4579862 w 8059532"/>
                  <a:gd name="connsiteY23" fmla="*/ 603038 h 603038"/>
                  <a:gd name="connsiteX24" fmla="*/ 3846401 w 8059532"/>
                  <a:gd name="connsiteY24" fmla="*/ 603038 h 603038"/>
                  <a:gd name="connsiteX25" fmla="*/ 3034354 w 8059532"/>
                  <a:gd name="connsiteY25" fmla="*/ 603038 h 603038"/>
                  <a:gd name="connsiteX26" fmla="*/ 2300892 w 8059532"/>
                  <a:gd name="connsiteY26" fmla="*/ 603038 h 603038"/>
                  <a:gd name="connsiteX27" fmla="*/ 1881772 w 8059532"/>
                  <a:gd name="connsiteY27" fmla="*/ 603038 h 603038"/>
                  <a:gd name="connsiteX28" fmla="*/ 1462651 w 8059532"/>
                  <a:gd name="connsiteY28" fmla="*/ 603038 h 603038"/>
                  <a:gd name="connsiteX29" fmla="*/ 886360 w 8059532"/>
                  <a:gd name="connsiteY29" fmla="*/ 603038 h 603038"/>
                  <a:gd name="connsiteX30" fmla="*/ 100508 w 8059532"/>
                  <a:gd name="connsiteY30" fmla="*/ 603038 h 603038"/>
                  <a:gd name="connsiteX31" fmla="*/ 0 w 8059532"/>
                  <a:gd name="connsiteY31" fmla="*/ 502530 h 603038"/>
                  <a:gd name="connsiteX32" fmla="*/ 0 w 8059532"/>
                  <a:gd name="connsiteY32" fmla="*/ 100508 h 60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59532" h="603038" fill="none" extrusionOk="0">
                    <a:moveTo>
                      <a:pt x="0" y="100508"/>
                    </a:moveTo>
                    <a:cubicBezTo>
                      <a:pt x="9089" y="37467"/>
                      <a:pt x="38072" y="-2281"/>
                      <a:pt x="100508" y="0"/>
                    </a:cubicBezTo>
                    <a:cubicBezTo>
                      <a:pt x="246425" y="7556"/>
                      <a:pt x="425283" y="-21096"/>
                      <a:pt x="676799" y="0"/>
                    </a:cubicBezTo>
                    <a:cubicBezTo>
                      <a:pt x="928315" y="21096"/>
                      <a:pt x="941870" y="18815"/>
                      <a:pt x="1095920" y="0"/>
                    </a:cubicBezTo>
                    <a:cubicBezTo>
                      <a:pt x="1249970" y="-18815"/>
                      <a:pt x="1496275" y="2559"/>
                      <a:pt x="1750796" y="0"/>
                    </a:cubicBezTo>
                    <a:cubicBezTo>
                      <a:pt x="2005317" y="-2559"/>
                      <a:pt x="2304725" y="-19578"/>
                      <a:pt x="2484258" y="0"/>
                    </a:cubicBezTo>
                    <a:cubicBezTo>
                      <a:pt x="2663791" y="19578"/>
                      <a:pt x="3132791" y="33027"/>
                      <a:pt x="3296305" y="0"/>
                    </a:cubicBezTo>
                    <a:cubicBezTo>
                      <a:pt x="3459819" y="-33027"/>
                      <a:pt x="3520101" y="6766"/>
                      <a:pt x="3715425" y="0"/>
                    </a:cubicBezTo>
                    <a:cubicBezTo>
                      <a:pt x="3910749" y="-6766"/>
                      <a:pt x="4145451" y="23837"/>
                      <a:pt x="4448887" y="0"/>
                    </a:cubicBezTo>
                    <a:cubicBezTo>
                      <a:pt x="4752323" y="-23837"/>
                      <a:pt x="4783583" y="-6682"/>
                      <a:pt x="4868008" y="0"/>
                    </a:cubicBezTo>
                    <a:cubicBezTo>
                      <a:pt x="4952433" y="6682"/>
                      <a:pt x="5200671" y="10257"/>
                      <a:pt x="5365714" y="0"/>
                    </a:cubicBezTo>
                    <a:cubicBezTo>
                      <a:pt x="5530757" y="-10257"/>
                      <a:pt x="5812500" y="-20359"/>
                      <a:pt x="5942005" y="0"/>
                    </a:cubicBezTo>
                    <a:cubicBezTo>
                      <a:pt x="6071510" y="20359"/>
                      <a:pt x="6186745" y="7583"/>
                      <a:pt x="6361126" y="0"/>
                    </a:cubicBezTo>
                    <a:cubicBezTo>
                      <a:pt x="6535507" y="-7583"/>
                      <a:pt x="6741309" y="-8463"/>
                      <a:pt x="6937417" y="0"/>
                    </a:cubicBezTo>
                    <a:cubicBezTo>
                      <a:pt x="7133525" y="8463"/>
                      <a:pt x="7541623" y="-20921"/>
                      <a:pt x="7959024" y="0"/>
                    </a:cubicBezTo>
                    <a:cubicBezTo>
                      <a:pt x="8002817" y="1723"/>
                      <a:pt x="8061779" y="46546"/>
                      <a:pt x="8059532" y="100508"/>
                    </a:cubicBezTo>
                    <a:cubicBezTo>
                      <a:pt x="8056332" y="269218"/>
                      <a:pt x="8071937" y="401671"/>
                      <a:pt x="8059532" y="502530"/>
                    </a:cubicBezTo>
                    <a:cubicBezTo>
                      <a:pt x="8055630" y="570631"/>
                      <a:pt x="8013837" y="614169"/>
                      <a:pt x="7959024" y="603038"/>
                    </a:cubicBezTo>
                    <a:cubicBezTo>
                      <a:pt x="7699857" y="603735"/>
                      <a:pt x="7515061" y="635356"/>
                      <a:pt x="7146977" y="603038"/>
                    </a:cubicBezTo>
                    <a:cubicBezTo>
                      <a:pt x="6778893" y="570720"/>
                      <a:pt x="6709929" y="600035"/>
                      <a:pt x="6492101" y="603038"/>
                    </a:cubicBezTo>
                    <a:cubicBezTo>
                      <a:pt x="6274273" y="606041"/>
                      <a:pt x="6103644" y="594340"/>
                      <a:pt x="5994395" y="603038"/>
                    </a:cubicBezTo>
                    <a:cubicBezTo>
                      <a:pt x="5885146" y="611736"/>
                      <a:pt x="5659218" y="607775"/>
                      <a:pt x="5575274" y="603038"/>
                    </a:cubicBezTo>
                    <a:cubicBezTo>
                      <a:pt x="5491330" y="598301"/>
                      <a:pt x="5138126" y="620793"/>
                      <a:pt x="4998983" y="603038"/>
                    </a:cubicBezTo>
                    <a:cubicBezTo>
                      <a:pt x="4859840" y="585283"/>
                      <a:pt x="4723016" y="593149"/>
                      <a:pt x="4579862" y="603038"/>
                    </a:cubicBezTo>
                    <a:cubicBezTo>
                      <a:pt x="4436708" y="612927"/>
                      <a:pt x="4037798" y="568723"/>
                      <a:pt x="3846401" y="603038"/>
                    </a:cubicBezTo>
                    <a:cubicBezTo>
                      <a:pt x="3655004" y="637353"/>
                      <a:pt x="3427431" y="596090"/>
                      <a:pt x="3034354" y="603038"/>
                    </a:cubicBezTo>
                    <a:cubicBezTo>
                      <a:pt x="2641277" y="609986"/>
                      <a:pt x="2581913" y="578123"/>
                      <a:pt x="2300892" y="603038"/>
                    </a:cubicBezTo>
                    <a:cubicBezTo>
                      <a:pt x="2019871" y="627953"/>
                      <a:pt x="2067069" y="597978"/>
                      <a:pt x="1881772" y="603038"/>
                    </a:cubicBezTo>
                    <a:cubicBezTo>
                      <a:pt x="1696475" y="608098"/>
                      <a:pt x="1592037" y="587343"/>
                      <a:pt x="1462651" y="603038"/>
                    </a:cubicBezTo>
                    <a:cubicBezTo>
                      <a:pt x="1333265" y="618733"/>
                      <a:pt x="1123054" y="622686"/>
                      <a:pt x="886360" y="603038"/>
                    </a:cubicBezTo>
                    <a:cubicBezTo>
                      <a:pt x="649666" y="583390"/>
                      <a:pt x="433529" y="593437"/>
                      <a:pt x="100508" y="603038"/>
                    </a:cubicBezTo>
                    <a:cubicBezTo>
                      <a:pt x="48709" y="603110"/>
                      <a:pt x="1773" y="558828"/>
                      <a:pt x="0" y="502530"/>
                    </a:cubicBezTo>
                    <a:cubicBezTo>
                      <a:pt x="2523" y="360805"/>
                      <a:pt x="7052" y="190698"/>
                      <a:pt x="0" y="100508"/>
                    </a:cubicBezTo>
                    <a:close/>
                  </a:path>
                  <a:path w="8059532" h="603038" stroke="0" extrusionOk="0">
                    <a:moveTo>
                      <a:pt x="0" y="100508"/>
                    </a:moveTo>
                    <a:cubicBezTo>
                      <a:pt x="9652" y="43378"/>
                      <a:pt x="44816" y="7459"/>
                      <a:pt x="100508" y="0"/>
                    </a:cubicBezTo>
                    <a:cubicBezTo>
                      <a:pt x="220763" y="-7742"/>
                      <a:pt x="397227" y="17008"/>
                      <a:pt x="519629" y="0"/>
                    </a:cubicBezTo>
                    <a:cubicBezTo>
                      <a:pt x="642031" y="-17008"/>
                      <a:pt x="811140" y="4391"/>
                      <a:pt x="938750" y="0"/>
                    </a:cubicBezTo>
                    <a:cubicBezTo>
                      <a:pt x="1066360" y="-4391"/>
                      <a:pt x="1254033" y="13367"/>
                      <a:pt x="1515041" y="0"/>
                    </a:cubicBezTo>
                    <a:cubicBezTo>
                      <a:pt x="1776049" y="-13367"/>
                      <a:pt x="2073770" y="30757"/>
                      <a:pt x="2327088" y="0"/>
                    </a:cubicBezTo>
                    <a:cubicBezTo>
                      <a:pt x="2580406" y="-30757"/>
                      <a:pt x="2618938" y="6819"/>
                      <a:pt x="2746208" y="0"/>
                    </a:cubicBezTo>
                    <a:cubicBezTo>
                      <a:pt x="2873478" y="-6819"/>
                      <a:pt x="3094964" y="-21146"/>
                      <a:pt x="3243914" y="0"/>
                    </a:cubicBezTo>
                    <a:cubicBezTo>
                      <a:pt x="3392864" y="21146"/>
                      <a:pt x="3531258" y="-18541"/>
                      <a:pt x="3741620" y="0"/>
                    </a:cubicBezTo>
                    <a:cubicBezTo>
                      <a:pt x="3951982" y="18541"/>
                      <a:pt x="4080347" y="-18292"/>
                      <a:pt x="4317912" y="0"/>
                    </a:cubicBezTo>
                    <a:cubicBezTo>
                      <a:pt x="4555477" y="18292"/>
                      <a:pt x="4738914" y="31707"/>
                      <a:pt x="4972788" y="0"/>
                    </a:cubicBezTo>
                    <a:cubicBezTo>
                      <a:pt x="5206662" y="-31707"/>
                      <a:pt x="5302390" y="-15642"/>
                      <a:pt x="5391909" y="0"/>
                    </a:cubicBezTo>
                    <a:cubicBezTo>
                      <a:pt x="5481428" y="15642"/>
                      <a:pt x="5672820" y="20492"/>
                      <a:pt x="5889615" y="0"/>
                    </a:cubicBezTo>
                    <a:cubicBezTo>
                      <a:pt x="6106410" y="-20492"/>
                      <a:pt x="6329938" y="20523"/>
                      <a:pt x="6623076" y="0"/>
                    </a:cubicBezTo>
                    <a:cubicBezTo>
                      <a:pt x="6916214" y="-20523"/>
                      <a:pt x="7090289" y="12464"/>
                      <a:pt x="7356538" y="0"/>
                    </a:cubicBezTo>
                    <a:cubicBezTo>
                      <a:pt x="7622787" y="-12464"/>
                      <a:pt x="7780216" y="-15268"/>
                      <a:pt x="7959024" y="0"/>
                    </a:cubicBezTo>
                    <a:cubicBezTo>
                      <a:pt x="8017118" y="-6870"/>
                      <a:pt x="8056703" y="42430"/>
                      <a:pt x="8059532" y="100508"/>
                    </a:cubicBezTo>
                    <a:cubicBezTo>
                      <a:pt x="8072331" y="276864"/>
                      <a:pt x="8068271" y="341042"/>
                      <a:pt x="8059532" y="502530"/>
                    </a:cubicBezTo>
                    <a:cubicBezTo>
                      <a:pt x="8061601" y="557782"/>
                      <a:pt x="8022675" y="605650"/>
                      <a:pt x="7959024" y="603038"/>
                    </a:cubicBezTo>
                    <a:cubicBezTo>
                      <a:pt x="7630631" y="604032"/>
                      <a:pt x="7352649" y="607407"/>
                      <a:pt x="7146977" y="603038"/>
                    </a:cubicBezTo>
                    <a:cubicBezTo>
                      <a:pt x="6941305" y="598669"/>
                      <a:pt x="6713239" y="627155"/>
                      <a:pt x="6334931" y="603038"/>
                    </a:cubicBezTo>
                    <a:cubicBezTo>
                      <a:pt x="5956623" y="578921"/>
                      <a:pt x="5802502" y="641590"/>
                      <a:pt x="5522884" y="603038"/>
                    </a:cubicBezTo>
                    <a:cubicBezTo>
                      <a:pt x="5243266" y="564486"/>
                      <a:pt x="5164987" y="605686"/>
                      <a:pt x="4868008" y="603038"/>
                    </a:cubicBezTo>
                    <a:cubicBezTo>
                      <a:pt x="4571029" y="600390"/>
                      <a:pt x="4414991" y="622355"/>
                      <a:pt x="4213131" y="603038"/>
                    </a:cubicBezTo>
                    <a:cubicBezTo>
                      <a:pt x="4011271" y="583721"/>
                      <a:pt x="3898557" y="607820"/>
                      <a:pt x="3636840" y="603038"/>
                    </a:cubicBezTo>
                    <a:cubicBezTo>
                      <a:pt x="3375123" y="598256"/>
                      <a:pt x="3337953" y="585828"/>
                      <a:pt x="3139134" y="603038"/>
                    </a:cubicBezTo>
                    <a:cubicBezTo>
                      <a:pt x="2940315" y="620248"/>
                      <a:pt x="2774474" y="618285"/>
                      <a:pt x="2641428" y="603038"/>
                    </a:cubicBezTo>
                    <a:cubicBezTo>
                      <a:pt x="2508382" y="587791"/>
                      <a:pt x="2307624" y="608465"/>
                      <a:pt x="2065137" y="603038"/>
                    </a:cubicBezTo>
                    <a:cubicBezTo>
                      <a:pt x="1822650" y="597611"/>
                      <a:pt x="1564852" y="582802"/>
                      <a:pt x="1331676" y="603038"/>
                    </a:cubicBezTo>
                    <a:cubicBezTo>
                      <a:pt x="1098500" y="623274"/>
                      <a:pt x="1007354" y="599783"/>
                      <a:pt x="833969" y="603038"/>
                    </a:cubicBezTo>
                    <a:cubicBezTo>
                      <a:pt x="660584" y="606293"/>
                      <a:pt x="296337" y="583973"/>
                      <a:pt x="100508" y="603038"/>
                    </a:cubicBezTo>
                    <a:cubicBezTo>
                      <a:pt x="40887" y="601524"/>
                      <a:pt x="-1856" y="550826"/>
                      <a:pt x="0" y="502530"/>
                    </a:cubicBezTo>
                    <a:cubicBezTo>
                      <a:pt x="7999" y="328093"/>
                      <a:pt x="-3995" y="215662"/>
                      <a:pt x="0" y="100508"/>
                    </a:cubicBezTo>
                    <a:close/>
                  </a:path>
                </a:pathLst>
              </a:custGeom>
              <a:solidFill>
                <a:schemeClr val="accent3"/>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latin typeface="Cambria" panose="02040503050406030204" pitchFamily="18" charset="0"/>
                  <a:ea typeface="Cambria" panose="02040503050406030204" pitchFamily="18" charset="0"/>
                </a:endParaRPr>
              </a:p>
            </p:txBody>
          </p:sp>
          <p:sp>
            <p:nvSpPr>
              <p:cNvPr id="9" name="Hộp Văn bản 27">
                <a:extLst>
                  <a:ext uri="{FF2B5EF4-FFF2-40B4-BE49-F238E27FC236}">
                    <a16:creationId xmlns:a16="http://schemas.microsoft.com/office/drawing/2014/main" id="{BFE57089-222C-19E2-3A14-44A3DA7229A2}"/>
                  </a:ext>
                </a:extLst>
              </p:cNvPr>
              <p:cNvSpPr txBox="1"/>
              <p:nvPr/>
            </p:nvSpPr>
            <p:spPr>
              <a:xfrm>
                <a:off x="861954" y="1171468"/>
                <a:ext cx="7945279" cy="492443"/>
              </a:xfrm>
              <a:prstGeom prst="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Tú đã làm gì khi thấy con vẹt bị thương trong vườn nhà?</a:t>
                </a:r>
              </a:p>
            </p:txBody>
          </p:sp>
        </p:grpSp>
        <p:pic>
          <p:nvPicPr>
            <p:cNvPr id="7" name="Hình ảnh 28">
              <a:extLst>
                <a:ext uri="{FF2B5EF4-FFF2-40B4-BE49-F238E27FC236}">
                  <a16:creationId xmlns:a16="http://schemas.microsoft.com/office/drawing/2014/main" id="{7BD9C193-C114-D06E-618A-A08EE192279F}"/>
                </a:ext>
              </a:extLst>
            </p:cNvPr>
            <p:cNvPicPr>
              <a:picLocks noChangeAspect="1"/>
            </p:cNvPicPr>
            <p:nvPr/>
          </p:nvPicPr>
          <p:blipFill rotWithShape="1">
            <a:blip r:embed="rId3"/>
            <a:srcRect l="31483" t="5898" r="50744" b="64236"/>
            <a:stretch/>
          </p:blipFill>
          <p:spPr>
            <a:xfrm>
              <a:off x="339191" y="915487"/>
              <a:ext cx="523013" cy="878810"/>
            </a:xfrm>
            <a:prstGeom prst="rect">
              <a:avLst/>
            </a:prstGeom>
          </p:spPr>
        </p:pic>
      </p:grpSp>
      <p:grpSp>
        <p:nvGrpSpPr>
          <p:cNvPr id="13" name="Nhóm 13">
            <a:extLst>
              <a:ext uri="{FF2B5EF4-FFF2-40B4-BE49-F238E27FC236}">
                <a16:creationId xmlns:a16="http://schemas.microsoft.com/office/drawing/2014/main" id="{E8683AC1-35EF-86F2-77AD-272AAC4EC23C}"/>
              </a:ext>
            </a:extLst>
          </p:cNvPr>
          <p:cNvGrpSpPr/>
          <p:nvPr/>
        </p:nvGrpSpPr>
        <p:grpSpPr>
          <a:xfrm>
            <a:off x="391099" y="2106191"/>
            <a:ext cx="8361802" cy="2572264"/>
            <a:chOff x="391099" y="1747899"/>
            <a:chExt cx="8361802" cy="3061748"/>
          </a:xfrm>
        </p:grpSpPr>
        <p:sp>
          <p:nvSpPr>
            <p:cNvPr id="14" name="Rectangle: Rounded Corners 11">
              <a:extLst>
                <a:ext uri="{FF2B5EF4-FFF2-40B4-BE49-F238E27FC236}">
                  <a16:creationId xmlns:a16="http://schemas.microsoft.com/office/drawing/2014/main" id="{A09984F1-A01E-0808-171B-2797E7646CE8}"/>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Hộp Văn bản 16">
              <a:extLst>
                <a:ext uri="{FF2B5EF4-FFF2-40B4-BE49-F238E27FC236}">
                  <a16:creationId xmlns:a16="http://schemas.microsoft.com/office/drawing/2014/main" id="{B71A276B-1930-6FE2-F15B-9AC433B92FC9}"/>
                </a:ext>
              </a:extLst>
            </p:cNvPr>
            <p:cNvSpPr txBox="1"/>
            <p:nvPr/>
          </p:nvSpPr>
          <p:spPr>
            <a:xfrm>
              <a:off x="592071" y="1768990"/>
              <a:ext cx="7952574" cy="3040657"/>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p:txBody>
        </p:sp>
      </p:grpSp>
      <p:pic>
        <p:nvPicPr>
          <p:cNvPr id="19" name="Picture 18">
            <a:extLst>
              <a:ext uri="{FF2B5EF4-FFF2-40B4-BE49-F238E27FC236}">
                <a16:creationId xmlns:a16="http://schemas.microsoft.com/office/drawing/2014/main" id="{C1DF5DA9-5DD1-1952-D73A-D3A34C1C23D6}"/>
              </a:ext>
            </a:extLst>
          </p:cNvPr>
          <p:cNvPicPr>
            <a:picLocks noChangeAspect="1"/>
          </p:cNvPicPr>
          <p:nvPr/>
        </p:nvPicPr>
        <p:blipFill>
          <a:blip r:embed="rId4"/>
          <a:stretch>
            <a:fillRect/>
          </a:stretch>
        </p:blipFill>
        <p:spPr>
          <a:xfrm>
            <a:off x="1406694" y="116788"/>
            <a:ext cx="6407451" cy="944962"/>
          </a:xfrm>
          <a:prstGeom prst="rect">
            <a:avLst/>
          </a:prstGeom>
        </p:spPr>
      </p:pic>
      <p:sp>
        <p:nvSpPr>
          <p:cNvPr id="21" name="Hình chữ nhật 11">
            <a:extLst>
              <a:ext uri="{FF2B5EF4-FFF2-40B4-BE49-F238E27FC236}">
                <a16:creationId xmlns:a16="http://schemas.microsoft.com/office/drawing/2014/main" id="{8771A13B-0F0B-735D-0F8F-B5E4D8A2EF8D}"/>
              </a:ext>
            </a:extLst>
          </p:cNvPr>
          <p:cNvSpPr/>
          <p:nvPr/>
        </p:nvSpPr>
        <p:spPr>
          <a:xfrm>
            <a:off x="6254150" y="2621136"/>
            <a:ext cx="2198287"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2" name="Hình chữ nhật 11">
            <a:extLst>
              <a:ext uri="{FF2B5EF4-FFF2-40B4-BE49-F238E27FC236}">
                <a16:creationId xmlns:a16="http://schemas.microsoft.com/office/drawing/2014/main" id="{CFBAB110-53D7-653D-A437-89BDAF6389D3}"/>
              </a:ext>
            </a:extLst>
          </p:cNvPr>
          <p:cNvSpPr/>
          <p:nvPr/>
        </p:nvSpPr>
        <p:spPr>
          <a:xfrm>
            <a:off x="545566" y="3135967"/>
            <a:ext cx="5648200" cy="58036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rId5" action="ppaction://hlinksldjump"/>
            <a:extLst>
              <a:ext uri="{FF2B5EF4-FFF2-40B4-BE49-F238E27FC236}">
                <a16:creationId xmlns:a16="http://schemas.microsoft.com/office/drawing/2014/main" id="{55FEAA69-E13D-3D8A-C41A-A35C24F6BE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12347" y="4057734"/>
            <a:ext cx="825408" cy="825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3" name="Title 2">
            <a:extLst>
              <a:ext uri="{FF2B5EF4-FFF2-40B4-BE49-F238E27FC236}">
                <a16:creationId xmlns:a16="http://schemas.microsoft.com/office/drawing/2014/main" id="{E6C4DA8E-5AB8-6FA0-2CE4-AC96DFB81F54}"/>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endParaRPr>
          </a:p>
        </p:txBody>
      </p:sp>
      <p:sp>
        <p:nvSpPr>
          <p:cNvPr id="5" name="Subtitle 4">
            <a:extLst>
              <a:ext uri="{FF2B5EF4-FFF2-40B4-BE49-F238E27FC236}">
                <a16:creationId xmlns:a16="http://schemas.microsoft.com/office/drawing/2014/main" id="{B222DBE8-5727-ACB2-252F-B2C95545108D}"/>
              </a:ext>
            </a:extLst>
          </p:cNvPr>
          <p:cNvSpPr>
            <a:spLocks noGrp="1"/>
          </p:cNvSpPr>
          <p:nvPr>
            <p:ph type="subTitle" idx="1"/>
          </p:nvPr>
        </p:nvSpPr>
        <p:spPr/>
        <p:txBody>
          <a:bodyPr/>
          <a:lstStyle/>
          <a:p>
            <a:endParaRPr lang="en-US">
              <a:latin typeface="Cambria" panose="02040503050406030204" pitchFamily="18" charset="0"/>
              <a:ea typeface="Cambria" panose="02040503050406030204" pitchFamily="18" charset="0"/>
            </a:endParaRPr>
          </a:p>
        </p:txBody>
      </p:sp>
      <p:grpSp>
        <p:nvGrpSpPr>
          <p:cNvPr id="9" name="Nhóm 3">
            <a:extLst>
              <a:ext uri="{FF2B5EF4-FFF2-40B4-BE49-F238E27FC236}">
                <a16:creationId xmlns:a16="http://schemas.microsoft.com/office/drawing/2014/main" id="{DC5F3990-EE6B-3B89-965C-BF7A419FB86E}"/>
              </a:ext>
            </a:extLst>
          </p:cNvPr>
          <p:cNvGrpSpPr/>
          <p:nvPr/>
        </p:nvGrpSpPr>
        <p:grpSpPr>
          <a:xfrm>
            <a:off x="204236" y="890100"/>
            <a:ext cx="8770034" cy="853061"/>
            <a:chOff x="282740" y="1772216"/>
            <a:chExt cx="8770034" cy="853061"/>
          </a:xfrm>
        </p:grpSpPr>
        <p:grpSp>
          <p:nvGrpSpPr>
            <p:cNvPr id="10" name="Nhóm 20">
              <a:extLst>
                <a:ext uri="{FF2B5EF4-FFF2-40B4-BE49-F238E27FC236}">
                  <a16:creationId xmlns:a16="http://schemas.microsoft.com/office/drawing/2014/main" id="{E2E51FBC-99CA-A4D8-8182-809B3A4FA86A}"/>
                </a:ext>
              </a:extLst>
            </p:cNvPr>
            <p:cNvGrpSpPr/>
            <p:nvPr/>
          </p:nvGrpSpPr>
          <p:grpSpPr>
            <a:xfrm>
              <a:off x="898990" y="1862950"/>
              <a:ext cx="8153784" cy="610567"/>
              <a:chOff x="4589524" y="999162"/>
              <a:chExt cx="8153784" cy="610567"/>
            </a:xfrm>
          </p:grpSpPr>
          <p:sp>
            <p:nvSpPr>
              <p:cNvPr id="12" name="Hình chữ nhật: Góc Tròn 22">
                <a:extLst>
                  <a:ext uri="{FF2B5EF4-FFF2-40B4-BE49-F238E27FC236}">
                    <a16:creationId xmlns:a16="http://schemas.microsoft.com/office/drawing/2014/main" id="{292FFEC5-6F7E-1A53-E245-AB5DFFE65C6E}"/>
                  </a:ext>
                </a:extLst>
              </p:cNvPr>
              <p:cNvSpPr/>
              <p:nvPr/>
            </p:nvSpPr>
            <p:spPr>
              <a:xfrm>
                <a:off x="4589524" y="999162"/>
                <a:ext cx="8153784" cy="610567"/>
              </a:xfrm>
              <a:custGeom>
                <a:avLst/>
                <a:gdLst>
                  <a:gd name="connsiteX0" fmla="*/ 0 w 8153784"/>
                  <a:gd name="connsiteY0" fmla="*/ 101763 h 610567"/>
                  <a:gd name="connsiteX1" fmla="*/ 101763 w 8153784"/>
                  <a:gd name="connsiteY1" fmla="*/ 0 h 610567"/>
                  <a:gd name="connsiteX2" fmla="*/ 684782 w 8153784"/>
                  <a:gd name="connsiteY2" fmla="*/ 0 h 610567"/>
                  <a:gd name="connsiteX3" fmla="*/ 1108796 w 8153784"/>
                  <a:gd name="connsiteY3" fmla="*/ 0 h 610567"/>
                  <a:gd name="connsiteX4" fmla="*/ 1771317 w 8153784"/>
                  <a:gd name="connsiteY4" fmla="*/ 0 h 610567"/>
                  <a:gd name="connsiteX5" fmla="*/ 2513341 w 8153784"/>
                  <a:gd name="connsiteY5" fmla="*/ 0 h 610567"/>
                  <a:gd name="connsiteX6" fmla="*/ 3334868 w 8153784"/>
                  <a:gd name="connsiteY6" fmla="*/ 0 h 610567"/>
                  <a:gd name="connsiteX7" fmla="*/ 3758882 w 8153784"/>
                  <a:gd name="connsiteY7" fmla="*/ 0 h 610567"/>
                  <a:gd name="connsiteX8" fmla="*/ 4500906 w 8153784"/>
                  <a:gd name="connsiteY8" fmla="*/ 0 h 610567"/>
                  <a:gd name="connsiteX9" fmla="*/ 4924920 w 8153784"/>
                  <a:gd name="connsiteY9" fmla="*/ 0 h 610567"/>
                  <a:gd name="connsiteX10" fmla="*/ 5428436 w 8153784"/>
                  <a:gd name="connsiteY10" fmla="*/ 0 h 610567"/>
                  <a:gd name="connsiteX11" fmla="*/ 6011455 w 8153784"/>
                  <a:gd name="connsiteY11" fmla="*/ 0 h 610567"/>
                  <a:gd name="connsiteX12" fmla="*/ 6435469 w 8153784"/>
                  <a:gd name="connsiteY12" fmla="*/ 0 h 610567"/>
                  <a:gd name="connsiteX13" fmla="*/ 7018487 w 8153784"/>
                  <a:gd name="connsiteY13" fmla="*/ 0 h 610567"/>
                  <a:gd name="connsiteX14" fmla="*/ 8052021 w 8153784"/>
                  <a:gd name="connsiteY14" fmla="*/ 0 h 610567"/>
                  <a:gd name="connsiteX15" fmla="*/ 8153784 w 8153784"/>
                  <a:gd name="connsiteY15" fmla="*/ 101763 h 610567"/>
                  <a:gd name="connsiteX16" fmla="*/ 8153784 w 8153784"/>
                  <a:gd name="connsiteY16" fmla="*/ 508804 h 610567"/>
                  <a:gd name="connsiteX17" fmla="*/ 8052021 w 8153784"/>
                  <a:gd name="connsiteY17" fmla="*/ 610567 h 610567"/>
                  <a:gd name="connsiteX18" fmla="*/ 7230494 w 8153784"/>
                  <a:gd name="connsiteY18" fmla="*/ 610567 h 610567"/>
                  <a:gd name="connsiteX19" fmla="*/ 6567973 w 8153784"/>
                  <a:gd name="connsiteY19" fmla="*/ 610567 h 610567"/>
                  <a:gd name="connsiteX20" fmla="*/ 6064457 w 8153784"/>
                  <a:gd name="connsiteY20" fmla="*/ 610567 h 610567"/>
                  <a:gd name="connsiteX21" fmla="*/ 5640443 w 8153784"/>
                  <a:gd name="connsiteY21" fmla="*/ 610567 h 610567"/>
                  <a:gd name="connsiteX22" fmla="*/ 5057424 w 8153784"/>
                  <a:gd name="connsiteY22" fmla="*/ 610567 h 610567"/>
                  <a:gd name="connsiteX23" fmla="*/ 4633410 w 8153784"/>
                  <a:gd name="connsiteY23" fmla="*/ 610567 h 610567"/>
                  <a:gd name="connsiteX24" fmla="*/ 3891386 w 8153784"/>
                  <a:gd name="connsiteY24" fmla="*/ 610567 h 610567"/>
                  <a:gd name="connsiteX25" fmla="*/ 3069859 w 8153784"/>
                  <a:gd name="connsiteY25" fmla="*/ 610567 h 610567"/>
                  <a:gd name="connsiteX26" fmla="*/ 2327835 w 8153784"/>
                  <a:gd name="connsiteY26" fmla="*/ 610567 h 610567"/>
                  <a:gd name="connsiteX27" fmla="*/ 1903821 w 8153784"/>
                  <a:gd name="connsiteY27" fmla="*/ 610567 h 610567"/>
                  <a:gd name="connsiteX28" fmla="*/ 1479808 w 8153784"/>
                  <a:gd name="connsiteY28" fmla="*/ 610567 h 610567"/>
                  <a:gd name="connsiteX29" fmla="*/ 896789 w 8153784"/>
                  <a:gd name="connsiteY29" fmla="*/ 610567 h 610567"/>
                  <a:gd name="connsiteX30" fmla="*/ 101763 w 8153784"/>
                  <a:gd name="connsiteY30" fmla="*/ 610567 h 610567"/>
                  <a:gd name="connsiteX31" fmla="*/ 0 w 8153784"/>
                  <a:gd name="connsiteY31" fmla="*/ 508804 h 610567"/>
                  <a:gd name="connsiteX32" fmla="*/ 0 w 8153784"/>
                  <a:gd name="connsiteY32" fmla="*/ 101763 h 6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53784" h="610567" fill="none" extrusionOk="0">
                    <a:moveTo>
                      <a:pt x="0" y="101763"/>
                    </a:moveTo>
                    <a:cubicBezTo>
                      <a:pt x="10369" y="36968"/>
                      <a:pt x="36121" y="-3109"/>
                      <a:pt x="101763" y="0"/>
                    </a:cubicBezTo>
                    <a:cubicBezTo>
                      <a:pt x="355983" y="-18385"/>
                      <a:pt x="471661" y="20347"/>
                      <a:pt x="684782" y="0"/>
                    </a:cubicBezTo>
                    <a:cubicBezTo>
                      <a:pt x="897903" y="-20347"/>
                      <a:pt x="1003158" y="168"/>
                      <a:pt x="1108796" y="0"/>
                    </a:cubicBezTo>
                    <a:cubicBezTo>
                      <a:pt x="1214434" y="-168"/>
                      <a:pt x="1582297" y="-4750"/>
                      <a:pt x="1771317" y="0"/>
                    </a:cubicBezTo>
                    <a:cubicBezTo>
                      <a:pt x="1960337" y="4750"/>
                      <a:pt x="2294580" y="20520"/>
                      <a:pt x="2513341" y="0"/>
                    </a:cubicBezTo>
                    <a:cubicBezTo>
                      <a:pt x="2732102" y="-20520"/>
                      <a:pt x="3037972" y="15239"/>
                      <a:pt x="3334868" y="0"/>
                    </a:cubicBezTo>
                    <a:cubicBezTo>
                      <a:pt x="3631764" y="-15239"/>
                      <a:pt x="3622873" y="3897"/>
                      <a:pt x="3758882" y="0"/>
                    </a:cubicBezTo>
                    <a:cubicBezTo>
                      <a:pt x="3894891" y="-3897"/>
                      <a:pt x="4297897" y="-29423"/>
                      <a:pt x="4500906" y="0"/>
                    </a:cubicBezTo>
                    <a:cubicBezTo>
                      <a:pt x="4703915" y="29423"/>
                      <a:pt x="4725933" y="-15926"/>
                      <a:pt x="4924920" y="0"/>
                    </a:cubicBezTo>
                    <a:cubicBezTo>
                      <a:pt x="5123907" y="15926"/>
                      <a:pt x="5262149" y="-14742"/>
                      <a:pt x="5428436" y="0"/>
                    </a:cubicBezTo>
                    <a:cubicBezTo>
                      <a:pt x="5594723" y="14742"/>
                      <a:pt x="5757272" y="22578"/>
                      <a:pt x="6011455" y="0"/>
                    </a:cubicBezTo>
                    <a:cubicBezTo>
                      <a:pt x="6265638" y="-22578"/>
                      <a:pt x="6282680" y="-19809"/>
                      <a:pt x="6435469" y="0"/>
                    </a:cubicBezTo>
                    <a:cubicBezTo>
                      <a:pt x="6588258" y="19809"/>
                      <a:pt x="6834048" y="10764"/>
                      <a:pt x="7018487" y="0"/>
                    </a:cubicBezTo>
                    <a:cubicBezTo>
                      <a:pt x="7202926" y="-10764"/>
                      <a:pt x="7582415" y="9097"/>
                      <a:pt x="8052021" y="0"/>
                    </a:cubicBezTo>
                    <a:cubicBezTo>
                      <a:pt x="8102302" y="871"/>
                      <a:pt x="8164084" y="52654"/>
                      <a:pt x="8153784" y="101763"/>
                    </a:cubicBezTo>
                    <a:cubicBezTo>
                      <a:pt x="8164975" y="239354"/>
                      <a:pt x="8143599" y="313660"/>
                      <a:pt x="8153784" y="508804"/>
                    </a:cubicBezTo>
                    <a:cubicBezTo>
                      <a:pt x="8150170" y="576667"/>
                      <a:pt x="8107873" y="616168"/>
                      <a:pt x="8052021" y="610567"/>
                    </a:cubicBezTo>
                    <a:cubicBezTo>
                      <a:pt x="7884069" y="573427"/>
                      <a:pt x="7574981" y="631432"/>
                      <a:pt x="7230494" y="610567"/>
                    </a:cubicBezTo>
                    <a:cubicBezTo>
                      <a:pt x="6886007" y="589702"/>
                      <a:pt x="6869096" y="608339"/>
                      <a:pt x="6567973" y="610567"/>
                    </a:cubicBezTo>
                    <a:cubicBezTo>
                      <a:pt x="6266850" y="612795"/>
                      <a:pt x="6170766" y="602460"/>
                      <a:pt x="6064457" y="610567"/>
                    </a:cubicBezTo>
                    <a:cubicBezTo>
                      <a:pt x="5958148" y="618674"/>
                      <a:pt x="5784870" y="613164"/>
                      <a:pt x="5640443" y="610567"/>
                    </a:cubicBezTo>
                    <a:cubicBezTo>
                      <a:pt x="5496016" y="607970"/>
                      <a:pt x="5254881" y="585434"/>
                      <a:pt x="5057424" y="610567"/>
                    </a:cubicBezTo>
                    <a:cubicBezTo>
                      <a:pt x="4859967" y="635700"/>
                      <a:pt x="4729655" y="628043"/>
                      <a:pt x="4633410" y="610567"/>
                    </a:cubicBezTo>
                    <a:cubicBezTo>
                      <a:pt x="4537165" y="593091"/>
                      <a:pt x="4057489" y="578374"/>
                      <a:pt x="3891386" y="610567"/>
                    </a:cubicBezTo>
                    <a:cubicBezTo>
                      <a:pt x="3725283" y="642760"/>
                      <a:pt x="3382493" y="646340"/>
                      <a:pt x="3069859" y="610567"/>
                    </a:cubicBezTo>
                    <a:cubicBezTo>
                      <a:pt x="2757225" y="574794"/>
                      <a:pt x="2515998" y="638189"/>
                      <a:pt x="2327835" y="610567"/>
                    </a:cubicBezTo>
                    <a:cubicBezTo>
                      <a:pt x="2139672" y="582945"/>
                      <a:pt x="2026770" y="615927"/>
                      <a:pt x="1903821" y="610567"/>
                    </a:cubicBezTo>
                    <a:cubicBezTo>
                      <a:pt x="1780872" y="605207"/>
                      <a:pt x="1574742" y="589908"/>
                      <a:pt x="1479808" y="610567"/>
                    </a:cubicBezTo>
                    <a:cubicBezTo>
                      <a:pt x="1384874" y="631226"/>
                      <a:pt x="1146362" y="581925"/>
                      <a:pt x="896789" y="610567"/>
                    </a:cubicBezTo>
                    <a:cubicBezTo>
                      <a:pt x="647216" y="639209"/>
                      <a:pt x="326742" y="585867"/>
                      <a:pt x="101763" y="610567"/>
                    </a:cubicBezTo>
                    <a:cubicBezTo>
                      <a:pt x="54452" y="610738"/>
                      <a:pt x="12143" y="570409"/>
                      <a:pt x="0" y="508804"/>
                    </a:cubicBezTo>
                    <a:cubicBezTo>
                      <a:pt x="3734" y="355633"/>
                      <a:pt x="-6488" y="214685"/>
                      <a:pt x="0" y="101763"/>
                    </a:cubicBezTo>
                    <a:close/>
                  </a:path>
                  <a:path w="8153784" h="610567" stroke="0" extrusionOk="0">
                    <a:moveTo>
                      <a:pt x="0" y="101763"/>
                    </a:moveTo>
                    <a:cubicBezTo>
                      <a:pt x="6189" y="44522"/>
                      <a:pt x="45301" y="10613"/>
                      <a:pt x="101763" y="0"/>
                    </a:cubicBezTo>
                    <a:cubicBezTo>
                      <a:pt x="284060" y="-16562"/>
                      <a:pt x="421181" y="-557"/>
                      <a:pt x="525777" y="0"/>
                    </a:cubicBezTo>
                    <a:cubicBezTo>
                      <a:pt x="630373" y="557"/>
                      <a:pt x="743574" y="-11028"/>
                      <a:pt x="949791" y="0"/>
                    </a:cubicBezTo>
                    <a:cubicBezTo>
                      <a:pt x="1156008" y="11028"/>
                      <a:pt x="1403523" y="-26457"/>
                      <a:pt x="1532809" y="0"/>
                    </a:cubicBezTo>
                    <a:cubicBezTo>
                      <a:pt x="1662095" y="26457"/>
                      <a:pt x="2007920" y="-7017"/>
                      <a:pt x="2354336" y="0"/>
                    </a:cubicBezTo>
                    <a:cubicBezTo>
                      <a:pt x="2700752" y="7017"/>
                      <a:pt x="2616966" y="-15400"/>
                      <a:pt x="2778350" y="0"/>
                    </a:cubicBezTo>
                    <a:cubicBezTo>
                      <a:pt x="2939734" y="15400"/>
                      <a:pt x="3050253" y="15359"/>
                      <a:pt x="3281866" y="0"/>
                    </a:cubicBezTo>
                    <a:cubicBezTo>
                      <a:pt x="3513479" y="-15359"/>
                      <a:pt x="3607760" y="-6169"/>
                      <a:pt x="3785383" y="0"/>
                    </a:cubicBezTo>
                    <a:cubicBezTo>
                      <a:pt x="3963006" y="6169"/>
                      <a:pt x="4138718" y="-7778"/>
                      <a:pt x="4368401" y="0"/>
                    </a:cubicBezTo>
                    <a:cubicBezTo>
                      <a:pt x="4598084" y="7778"/>
                      <a:pt x="4808232" y="-28289"/>
                      <a:pt x="5030923" y="0"/>
                    </a:cubicBezTo>
                    <a:cubicBezTo>
                      <a:pt x="5253614" y="28289"/>
                      <a:pt x="5321471" y="-14818"/>
                      <a:pt x="5454937" y="0"/>
                    </a:cubicBezTo>
                    <a:cubicBezTo>
                      <a:pt x="5588403" y="14818"/>
                      <a:pt x="5856773" y="-4219"/>
                      <a:pt x="5958453" y="0"/>
                    </a:cubicBezTo>
                    <a:cubicBezTo>
                      <a:pt x="6060133" y="4219"/>
                      <a:pt x="6384629" y="28670"/>
                      <a:pt x="6700477" y="0"/>
                    </a:cubicBezTo>
                    <a:cubicBezTo>
                      <a:pt x="7016325" y="-28670"/>
                      <a:pt x="7165472" y="-7908"/>
                      <a:pt x="7442501" y="0"/>
                    </a:cubicBezTo>
                    <a:cubicBezTo>
                      <a:pt x="7719530" y="7908"/>
                      <a:pt x="7851930" y="-22364"/>
                      <a:pt x="8052021" y="0"/>
                    </a:cubicBezTo>
                    <a:cubicBezTo>
                      <a:pt x="8113109" y="-12987"/>
                      <a:pt x="8150732" y="42790"/>
                      <a:pt x="8153784" y="101763"/>
                    </a:cubicBezTo>
                    <a:cubicBezTo>
                      <a:pt x="8159002" y="240835"/>
                      <a:pt x="8149923" y="324450"/>
                      <a:pt x="8153784" y="508804"/>
                    </a:cubicBezTo>
                    <a:cubicBezTo>
                      <a:pt x="8161925" y="563996"/>
                      <a:pt x="8118724" y="613936"/>
                      <a:pt x="8052021" y="610567"/>
                    </a:cubicBezTo>
                    <a:cubicBezTo>
                      <a:pt x="7789686" y="582849"/>
                      <a:pt x="7534331" y="649054"/>
                      <a:pt x="7230494" y="610567"/>
                    </a:cubicBezTo>
                    <a:cubicBezTo>
                      <a:pt x="6926657" y="572080"/>
                      <a:pt x="6793034" y="594471"/>
                      <a:pt x="6408968" y="610567"/>
                    </a:cubicBezTo>
                    <a:cubicBezTo>
                      <a:pt x="6024902" y="626663"/>
                      <a:pt x="5836275" y="602591"/>
                      <a:pt x="5587441" y="610567"/>
                    </a:cubicBezTo>
                    <a:cubicBezTo>
                      <a:pt x="5338607" y="618543"/>
                      <a:pt x="5253190" y="632678"/>
                      <a:pt x="4924920" y="610567"/>
                    </a:cubicBezTo>
                    <a:cubicBezTo>
                      <a:pt x="4596650" y="588456"/>
                      <a:pt x="4574743" y="590427"/>
                      <a:pt x="4262398" y="610567"/>
                    </a:cubicBezTo>
                    <a:cubicBezTo>
                      <a:pt x="3950053" y="630707"/>
                      <a:pt x="3807984" y="620966"/>
                      <a:pt x="3679379" y="610567"/>
                    </a:cubicBezTo>
                    <a:cubicBezTo>
                      <a:pt x="3550774" y="600168"/>
                      <a:pt x="3332937" y="586563"/>
                      <a:pt x="3175863" y="610567"/>
                    </a:cubicBezTo>
                    <a:cubicBezTo>
                      <a:pt x="3018789" y="634571"/>
                      <a:pt x="2776040" y="618469"/>
                      <a:pt x="2672346" y="610567"/>
                    </a:cubicBezTo>
                    <a:cubicBezTo>
                      <a:pt x="2568652" y="602665"/>
                      <a:pt x="2280963" y="634572"/>
                      <a:pt x="2089328" y="610567"/>
                    </a:cubicBezTo>
                    <a:cubicBezTo>
                      <a:pt x="1897693" y="586562"/>
                      <a:pt x="1520910" y="583878"/>
                      <a:pt x="1347303" y="610567"/>
                    </a:cubicBezTo>
                    <a:cubicBezTo>
                      <a:pt x="1173696" y="637256"/>
                      <a:pt x="983256" y="599356"/>
                      <a:pt x="843787" y="610567"/>
                    </a:cubicBezTo>
                    <a:cubicBezTo>
                      <a:pt x="704318" y="621778"/>
                      <a:pt x="339008" y="580619"/>
                      <a:pt x="101763" y="610567"/>
                    </a:cubicBezTo>
                    <a:cubicBezTo>
                      <a:pt x="33614" y="606170"/>
                      <a:pt x="-3325" y="552084"/>
                      <a:pt x="0" y="508804"/>
                    </a:cubicBezTo>
                    <a:cubicBezTo>
                      <a:pt x="12773" y="315086"/>
                      <a:pt x="2130" y="281994"/>
                      <a:pt x="0" y="10176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23">
                <a:extLst>
                  <a:ext uri="{FF2B5EF4-FFF2-40B4-BE49-F238E27FC236}">
                    <a16:creationId xmlns:a16="http://schemas.microsoft.com/office/drawing/2014/main" id="{5D2CDBEE-B810-76A2-661F-118ED9C81531}"/>
                  </a:ext>
                </a:extLst>
              </p:cNvPr>
              <p:cNvSpPr txBox="1"/>
              <p:nvPr/>
            </p:nvSpPr>
            <p:spPr>
              <a:xfrm>
                <a:off x="4589524" y="1023908"/>
                <a:ext cx="8153784" cy="544830"/>
              </a:xfrm>
              <a:prstGeom prst="roundRect">
                <a:avLst/>
              </a:prstGeom>
              <a:noFill/>
            </p:spPr>
            <p:txBody>
              <a:bodyPr wrap="square" rtlCol="0">
                <a:spAutoFit/>
              </a:bodyPr>
              <a:lstStyle/>
              <a:p>
                <a:pPr algn="ctr"/>
                <a:r>
                  <a:rPr lang="vi-VN" sz="2600" dirty="0">
                    <a:solidFill>
                      <a:srgbClr val="002060"/>
                    </a:solidFill>
                    <a:latin typeface="Cambria" panose="02040503050406030204" pitchFamily="18" charset="0"/>
                    <a:ea typeface="Cambria" panose="02040503050406030204" pitchFamily="18" charset="0"/>
                    <a:cs typeface="Calibri" panose="020F0502020204030204" pitchFamily="34" charset="0"/>
                  </a:rPr>
                  <a:t>Những chi tiết nào cho thấy Tú yêu thương vẹt?</a:t>
                </a:r>
              </a:p>
            </p:txBody>
          </p:sp>
        </p:grpSp>
        <p:pic>
          <p:nvPicPr>
            <p:cNvPr id="11" name="Hình ảnh 21">
              <a:extLst>
                <a:ext uri="{FF2B5EF4-FFF2-40B4-BE49-F238E27FC236}">
                  <a16:creationId xmlns:a16="http://schemas.microsoft.com/office/drawing/2014/main" id="{DBEECFBA-FCB9-5838-81B8-B41AB410A72F}"/>
                </a:ext>
              </a:extLst>
            </p:cNvPr>
            <p:cNvPicPr>
              <a:picLocks noChangeAspect="1"/>
            </p:cNvPicPr>
            <p:nvPr/>
          </p:nvPicPr>
          <p:blipFill rotWithShape="1">
            <a:blip r:embed="rId3"/>
            <a:srcRect l="50655" t="3903" r="28184" b="63507"/>
            <a:stretch/>
          </p:blipFill>
          <p:spPr>
            <a:xfrm>
              <a:off x="282740" y="1772216"/>
              <a:ext cx="553899" cy="853061"/>
            </a:xfrm>
            <a:prstGeom prst="roundRect">
              <a:avLst/>
            </a:prstGeom>
          </p:spPr>
        </p:pic>
      </p:grpSp>
      <p:grpSp>
        <p:nvGrpSpPr>
          <p:cNvPr id="14" name="Nhóm 38">
            <a:extLst>
              <a:ext uri="{FF2B5EF4-FFF2-40B4-BE49-F238E27FC236}">
                <a16:creationId xmlns:a16="http://schemas.microsoft.com/office/drawing/2014/main" id="{FD80B4FF-A2D7-E225-6C72-8C1956FEDF7B}"/>
              </a:ext>
            </a:extLst>
          </p:cNvPr>
          <p:cNvGrpSpPr/>
          <p:nvPr/>
        </p:nvGrpSpPr>
        <p:grpSpPr>
          <a:xfrm>
            <a:off x="391099" y="2127032"/>
            <a:ext cx="8361802" cy="2847355"/>
            <a:chOff x="391099" y="1979086"/>
            <a:chExt cx="8361802" cy="2847355"/>
          </a:xfrm>
        </p:grpSpPr>
        <p:sp>
          <p:nvSpPr>
            <p:cNvPr id="15" name="Rectangle: Rounded Corners 11">
              <a:extLst>
                <a:ext uri="{FF2B5EF4-FFF2-40B4-BE49-F238E27FC236}">
                  <a16:creationId xmlns:a16="http://schemas.microsoft.com/office/drawing/2014/main" id="{229675DD-CDAB-B89E-856B-73A7C089A4E2}"/>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6" name="Hộp Văn bản 37">
              <a:extLst>
                <a:ext uri="{FF2B5EF4-FFF2-40B4-BE49-F238E27FC236}">
                  <a16:creationId xmlns:a16="http://schemas.microsoft.com/office/drawing/2014/main" id="{7A7536C0-A5BD-4DAD-6FD1-831B9E7FCD02}"/>
                </a:ext>
              </a:extLst>
            </p:cNvPr>
            <p:cNvSpPr txBox="1"/>
            <p:nvPr/>
          </p:nvSpPr>
          <p:spPr>
            <a:xfrm>
              <a:off x="492942" y="2148785"/>
              <a:ext cx="8158115" cy="2677656"/>
            </a:xfrm>
            <a:prstGeom prst="rect">
              <a:avLst/>
            </a:prstGeom>
            <a:noFill/>
          </p:spPr>
          <p:txBody>
            <a:bodyPr wrap="square">
              <a:spAutoFit/>
            </a:bodyPr>
            <a:lstStyle/>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Đi 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Vẹt à, dạ!</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Vẹt xù lông cổ, rụt đầu, gù một cái, không thành tiếng dạ, nhưng Tú cũng xuýt xoa:</a:t>
              </a:r>
            </a:p>
            <a:p>
              <a:pPr algn="just" defTabSz="685800">
                <a:buClrTx/>
              </a:pPr>
              <a:r>
                <a:rPr lang="vi-VN" sz="2400" kern="1200" dirty="0">
                  <a:solidFill>
                    <a:prstClr val="black"/>
                  </a:solidFill>
                  <a:latin typeface="Cambria" panose="02040503050406030204" pitchFamily="18" charset="0"/>
                  <a:ea typeface="Cambria" panose="02040503050406030204" pitchFamily="18" charset="0"/>
                  <a:cs typeface="+mn-cs"/>
                </a:rPr>
                <a:t>   - Giỏi lắm!</a:t>
              </a:r>
              <a:endParaRPr lang="vi-VN" sz="2400" b="0" i="0" dirty="0">
                <a:solidFill>
                  <a:srgbClr val="000000"/>
                </a:solidFill>
                <a:effectLst/>
                <a:latin typeface="Cambria" panose="02040503050406030204" pitchFamily="18" charset="0"/>
                <a:ea typeface="Cambria" panose="02040503050406030204" pitchFamily="18" charset="0"/>
              </a:endParaRPr>
            </a:p>
          </p:txBody>
        </p:sp>
      </p:grpSp>
      <p:pic>
        <p:nvPicPr>
          <p:cNvPr id="20" name="Picture 19">
            <a:extLst>
              <a:ext uri="{FF2B5EF4-FFF2-40B4-BE49-F238E27FC236}">
                <a16:creationId xmlns:a16="http://schemas.microsoft.com/office/drawing/2014/main" id="{2F6175E5-8F3C-56C3-1585-7D34A9697137}"/>
              </a:ext>
            </a:extLst>
          </p:cNvPr>
          <p:cNvPicPr>
            <a:picLocks noChangeAspect="1"/>
          </p:cNvPicPr>
          <p:nvPr/>
        </p:nvPicPr>
        <p:blipFill>
          <a:blip r:embed="rId4"/>
          <a:stretch>
            <a:fillRect/>
          </a:stretch>
        </p:blipFill>
        <p:spPr>
          <a:xfrm>
            <a:off x="1515212" y="0"/>
            <a:ext cx="6407451" cy="944962"/>
          </a:xfrm>
          <a:prstGeom prst="rect">
            <a:avLst/>
          </a:prstGeom>
        </p:spPr>
      </p:pic>
      <p:sp>
        <p:nvSpPr>
          <p:cNvPr id="25" name="Hình chữ nhật 11">
            <a:extLst>
              <a:ext uri="{FF2B5EF4-FFF2-40B4-BE49-F238E27FC236}">
                <a16:creationId xmlns:a16="http://schemas.microsoft.com/office/drawing/2014/main" id="{0663AFDF-8F91-710B-E11A-D51C0A1A2BF3}"/>
              </a:ext>
            </a:extLst>
          </p:cNvPr>
          <p:cNvSpPr/>
          <p:nvPr/>
        </p:nvSpPr>
        <p:spPr>
          <a:xfrm>
            <a:off x="468727" y="2282157"/>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6" name="Hình chữ nhật 11">
            <a:extLst>
              <a:ext uri="{FF2B5EF4-FFF2-40B4-BE49-F238E27FC236}">
                <a16:creationId xmlns:a16="http://schemas.microsoft.com/office/drawing/2014/main" id="{366201A6-B009-AE0D-97F7-46AAB69F7944}"/>
              </a:ext>
            </a:extLst>
          </p:cNvPr>
          <p:cNvSpPr/>
          <p:nvPr/>
        </p:nvSpPr>
        <p:spPr>
          <a:xfrm>
            <a:off x="491779" y="2712463"/>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7A62CE8E-95EC-F3C4-4257-CAA7067D8CD2}"/>
              </a:ext>
            </a:extLst>
          </p:cNvPr>
          <p:cNvSpPr/>
          <p:nvPr/>
        </p:nvSpPr>
        <p:spPr>
          <a:xfrm>
            <a:off x="445674" y="3142769"/>
            <a:ext cx="1132960" cy="23878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52F4ECD-1878-B3F9-A953-74E26C750AB0}"/>
              </a:ext>
            </a:extLst>
          </p:cNvPr>
          <p:cNvSpPr/>
          <p:nvPr/>
        </p:nvSpPr>
        <p:spPr>
          <a:xfrm>
            <a:off x="822192" y="3519287"/>
            <a:ext cx="1536806" cy="35346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rId5" action="ppaction://hlinksldjump"/>
            <a:extLst>
              <a:ext uri="{FF2B5EF4-FFF2-40B4-BE49-F238E27FC236}">
                <a16:creationId xmlns:a16="http://schemas.microsoft.com/office/drawing/2014/main" id="{C1C2D005-DF9B-199F-B157-9A474F43089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4709" y="89582"/>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7F2D852-48EF-2D53-5294-2C1C69A246A0}"/>
              </a:ext>
            </a:extLst>
          </p:cNvPr>
          <p:cNvPicPr>
            <a:picLocks noChangeAspect="1"/>
          </p:cNvPicPr>
          <p:nvPr/>
        </p:nvPicPr>
        <p:blipFill>
          <a:blip r:embed="rId7"/>
          <a:stretch>
            <a:fillRect/>
          </a:stretch>
        </p:blipFill>
        <p:spPr>
          <a:xfrm>
            <a:off x="0" y="1677046"/>
            <a:ext cx="9144000" cy="34664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5">
            <a:extLst>
              <a:ext uri="{FF2B5EF4-FFF2-40B4-BE49-F238E27FC236}">
                <a16:creationId xmlns:a16="http://schemas.microsoft.com/office/drawing/2014/main" id="{4EB2FF13-5824-AF1B-ED29-AD33873B9383}"/>
              </a:ext>
            </a:extLst>
          </p:cNvPr>
          <p:cNvGrpSpPr/>
          <p:nvPr/>
        </p:nvGrpSpPr>
        <p:grpSpPr>
          <a:xfrm>
            <a:off x="282608" y="886948"/>
            <a:ext cx="8676975" cy="915061"/>
            <a:chOff x="268093" y="2551432"/>
            <a:chExt cx="8676975" cy="915061"/>
          </a:xfrm>
        </p:grpSpPr>
        <p:pic>
          <p:nvPicPr>
            <p:cNvPr id="10" name="Hình ảnh 12">
              <a:extLst>
                <a:ext uri="{FF2B5EF4-FFF2-40B4-BE49-F238E27FC236}">
                  <a16:creationId xmlns:a16="http://schemas.microsoft.com/office/drawing/2014/main" id="{DA43C832-E6DB-FB28-A891-84FD48F0955C}"/>
                </a:ext>
              </a:extLst>
            </p:cNvPr>
            <p:cNvPicPr>
              <a:picLocks noChangeAspect="1"/>
            </p:cNvPicPr>
            <p:nvPr/>
          </p:nvPicPr>
          <p:blipFill rotWithShape="1">
            <a:blip r:embed="rId2"/>
            <a:srcRect l="71687" t="2707" r="6176" b="64704"/>
            <a:stretch/>
          </p:blipFill>
          <p:spPr>
            <a:xfrm>
              <a:off x="268093" y="2551432"/>
              <a:ext cx="621567" cy="915061"/>
            </a:xfrm>
            <a:prstGeom prst="rect">
              <a:avLst/>
            </a:prstGeom>
          </p:spPr>
        </p:pic>
        <p:grpSp>
          <p:nvGrpSpPr>
            <p:cNvPr id="11" name="Nhóm 13">
              <a:extLst>
                <a:ext uri="{FF2B5EF4-FFF2-40B4-BE49-F238E27FC236}">
                  <a16:creationId xmlns:a16="http://schemas.microsoft.com/office/drawing/2014/main" id="{D269A306-E301-0EEC-208C-6A197C179F73}"/>
                </a:ext>
              </a:extLst>
            </p:cNvPr>
            <p:cNvGrpSpPr/>
            <p:nvPr/>
          </p:nvGrpSpPr>
          <p:grpSpPr>
            <a:xfrm>
              <a:off x="815360" y="2607911"/>
              <a:ext cx="8129708" cy="578012"/>
              <a:chOff x="815360" y="2607911"/>
              <a:chExt cx="8129708" cy="578012"/>
            </a:xfrm>
          </p:grpSpPr>
          <p:sp>
            <p:nvSpPr>
              <p:cNvPr id="12" name="Hình chữ nhật: Góc Tròn 14">
                <a:extLst>
                  <a:ext uri="{FF2B5EF4-FFF2-40B4-BE49-F238E27FC236}">
                    <a16:creationId xmlns:a16="http://schemas.microsoft.com/office/drawing/2014/main" id="{C36D0DED-0E58-81E9-A69C-11987A0547E1}"/>
                  </a:ext>
                </a:extLst>
              </p:cNvPr>
              <p:cNvSpPr/>
              <p:nvPr/>
            </p:nvSpPr>
            <p:spPr>
              <a:xfrm>
                <a:off x="898990" y="2607911"/>
                <a:ext cx="8046078" cy="578012"/>
              </a:xfrm>
              <a:custGeom>
                <a:avLst/>
                <a:gdLst>
                  <a:gd name="connsiteX0" fmla="*/ 0 w 8046078"/>
                  <a:gd name="connsiteY0" fmla="*/ 96337 h 578012"/>
                  <a:gd name="connsiteX1" fmla="*/ 96337 w 8046078"/>
                  <a:gd name="connsiteY1" fmla="*/ 0 h 578012"/>
                  <a:gd name="connsiteX2" fmla="*/ 672253 w 8046078"/>
                  <a:gd name="connsiteY2" fmla="*/ 0 h 578012"/>
                  <a:gd name="connsiteX3" fmla="*/ 1091102 w 8046078"/>
                  <a:gd name="connsiteY3" fmla="*/ 0 h 578012"/>
                  <a:gd name="connsiteX4" fmla="*/ 1745552 w 8046078"/>
                  <a:gd name="connsiteY4" fmla="*/ 0 h 578012"/>
                  <a:gd name="connsiteX5" fmla="*/ 2478536 w 8046078"/>
                  <a:gd name="connsiteY5" fmla="*/ 0 h 578012"/>
                  <a:gd name="connsiteX6" fmla="*/ 3290055 w 8046078"/>
                  <a:gd name="connsiteY6" fmla="*/ 0 h 578012"/>
                  <a:gd name="connsiteX7" fmla="*/ 3708903 w 8046078"/>
                  <a:gd name="connsiteY7" fmla="*/ 0 h 578012"/>
                  <a:gd name="connsiteX8" fmla="*/ 4441887 w 8046078"/>
                  <a:gd name="connsiteY8" fmla="*/ 0 h 578012"/>
                  <a:gd name="connsiteX9" fmla="*/ 4860735 w 8046078"/>
                  <a:gd name="connsiteY9" fmla="*/ 0 h 578012"/>
                  <a:gd name="connsiteX10" fmla="*/ 5358118 w 8046078"/>
                  <a:gd name="connsiteY10" fmla="*/ 0 h 578012"/>
                  <a:gd name="connsiteX11" fmla="*/ 5934034 w 8046078"/>
                  <a:gd name="connsiteY11" fmla="*/ 0 h 578012"/>
                  <a:gd name="connsiteX12" fmla="*/ 6352882 w 8046078"/>
                  <a:gd name="connsiteY12" fmla="*/ 0 h 578012"/>
                  <a:gd name="connsiteX13" fmla="*/ 6928798 w 8046078"/>
                  <a:gd name="connsiteY13" fmla="*/ 0 h 578012"/>
                  <a:gd name="connsiteX14" fmla="*/ 7949741 w 8046078"/>
                  <a:gd name="connsiteY14" fmla="*/ 0 h 578012"/>
                  <a:gd name="connsiteX15" fmla="*/ 8046078 w 8046078"/>
                  <a:gd name="connsiteY15" fmla="*/ 96337 h 578012"/>
                  <a:gd name="connsiteX16" fmla="*/ 8046078 w 8046078"/>
                  <a:gd name="connsiteY16" fmla="*/ 481675 h 578012"/>
                  <a:gd name="connsiteX17" fmla="*/ 7949741 w 8046078"/>
                  <a:gd name="connsiteY17" fmla="*/ 578012 h 578012"/>
                  <a:gd name="connsiteX18" fmla="*/ 7138223 w 8046078"/>
                  <a:gd name="connsiteY18" fmla="*/ 578012 h 578012"/>
                  <a:gd name="connsiteX19" fmla="*/ 6483772 w 8046078"/>
                  <a:gd name="connsiteY19" fmla="*/ 578012 h 578012"/>
                  <a:gd name="connsiteX20" fmla="*/ 5986390 w 8046078"/>
                  <a:gd name="connsiteY20" fmla="*/ 578012 h 578012"/>
                  <a:gd name="connsiteX21" fmla="*/ 5567542 w 8046078"/>
                  <a:gd name="connsiteY21" fmla="*/ 578012 h 578012"/>
                  <a:gd name="connsiteX22" fmla="*/ 4991625 w 8046078"/>
                  <a:gd name="connsiteY22" fmla="*/ 578012 h 578012"/>
                  <a:gd name="connsiteX23" fmla="*/ 4572777 w 8046078"/>
                  <a:gd name="connsiteY23" fmla="*/ 578012 h 578012"/>
                  <a:gd name="connsiteX24" fmla="*/ 3839793 w 8046078"/>
                  <a:gd name="connsiteY24" fmla="*/ 578012 h 578012"/>
                  <a:gd name="connsiteX25" fmla="*/ 3028274 w 8046078"/>
                  <a:gd name="connsiteY25" fmla="*/ 578012 h 578012"/>
                  <a:gd name="connsiteX26" fmla="*/ 2295290 w 8046078"/>
                  <a:gd name="connsiteY26" fmla="*/ 578012 h 578012"/>
                  <a:gd name="connsiteX27" fmla="*/ 1876442 w 8046078"/>
                  <a:gd name="connsiteY27" fmla="*/ 578012 h 578012"/>
                  <a:gd name="connsiteX28" fmla="*/ 1457594 w 8046078"/>
                  <a:gd name="connsiteY28" fmla="*/ 578012 h 578012"/>
                  <a:gd name="connsiteX29" fmla="*/ 881677 w 8046078"/>
                  <a:gd name="connsiteY29" fmla="*/ 578012 h 578012"/>
                  <a:gd name="connsiteX30" fmla="*/ 96337 w 8046078"/>
                  <a:gd name="connsiteY30" fmla="*/ 578012 h 578012"/>
                  <a:gd name="connsiteX31" fmla="*/ 0 w 8046078"/>
                  <a:gd name="connsiteY31" fmla="*/ 481675 h 578012"/>
                  <a:gd name="connsiteX32" fmla="*/ 0 w 8046078"/>
                  <a:gd name="connsiteY32" fmla="*/ 96337 h 5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6078" h="578012" fill="none" extrusionOk="0">
                    <a:moveTo>
                      <a:pt x="0" y="96337"/>
                    </a:moveTo>
                    <a:cubicBezTo>
                      <a:pt x="4793" y="39160"/>
                      <a:pt x="38169" y="-1635"/>
                      <a:pt x="96337" y="0"/>
                    </a:cubicBezTo>
                    <a:cubicBezTo>
                      <a:pt x="341814" y="9872"/>
                      <a:pt x="480278" y="-22697"/>
                      <a:pt x="672253" y="0"/>
                    </a:cubicBezTo>
                    <a:cubicBezTo>
                      <a:pt x="864228" y="22697"/>
                      <a:pt x="976170" y="-727"/>
                      <a:pt x="1091102" y="0"/>
                    </a:cubicBezTo>
                    <a:cubicBezTo>
                      <a:pt x="1206034" y="727"/>
                      <a:pt x="1542744" y="22761"/>
                      <a:pt x="1745552" y="0"/>
                    </a:cubicBezTo>
                    <a:cubicBezTo>
                      <a:pt x="1948360" y="-22761"/>
                      <a:pt x="2169048" y="-8885"/>
                      <a:pt x="2478536" y="0"/>
                    </a:cubicBezTo>
                    <a:cubicBezTo>
                      <a:pt x="2788024" y="8885"/>
                      <a:pt x="2973652" y="-340"/>
                      <a:pt x="3290055" y="0"/>
                    </a:cubicBezTo>
                    <a:cubicBezTo>
                      <a:pt x="3606458" y="340"/>
                      <a:pt x="3541103" y="17660"/>
                      <a:pt x="3708903" y="0"/>
                    </a:cubicBezTo>
                    <a:cubicBezTo>
                      <a:pt x="3876703" y="-17660"/>
                      <a:pt x="4129796" y="-28397"/>
                      <a:pt x="4441887" y="0"/>
                    </a:cubicBezTo>
                    <a:cubicBezTo>
                      <a:pt x="4753978" y="28397"/>
                      <a:pt x="4728161" y="11663"/>
                      <a:pt x="4860735" y="0"/>
                    </a:cubicBezTo>
                    <a:cubicBezTo>
                      <a:pt x="4993309" y="-11663"/>
                      <a:pt x="5177049" y="10247"/>
                      <a:pt x="5358118" y="0"/>
                    </a:cubicBezTo>
                    <a:cubicBezTo>
                      <a:pt x="5539187" y="-10247"/>
                      <a:pt x="5659262" y="-4926"/>
                      <a:pt x="5934034" y="0"/>
                    </a:cubicBezTo>
                    <a:cubicBezTo>
                      <a:pt x="6208806" y="4926"/>
                      <a:pt x="6222451" y="5395"/>
                      <a:pt x="6352882" y="0"/>
                    </a:cubicBezTo>
                    <a:cubicBezTo>
                      <a:pt x="6483313" y="-5395"/>
                      <a:pt x="6730475" y="3708"/>
                      <a:pt x="6928798" y="0"/>
                    </a:cubicBezTo>
                    <a:cubicBezTo>
                      <a:pt x="7127121" y="-3708"/>
                      <a:pt x="7708311" y="20785"/>
                      <a:pt x="7949741" y="0"/>
                    </a:cubicBezTo>
                    <a:cubicBezTo>
                      <a:pt x="7990034" y="1899"/>
                      <a:pt x="8048096" y="44522"/>
                      <a:pt x="8046078" y="96337"/>
                    </a:cubicBezTo>
                    <a:cubicBezTo>
                      <a:pt x="8037402" y="263696"/>
                      <a:pt x="8034567" y="323998"/>
                      <a:pt x="8046078" y="481675"/>
                    </a:cubicBezTo>
                    <a:cubicBezTo>
                      <a:pt x="8042528" y="546335"/>
                      <a:pt x="8002210" y="589784"/>
                      <a:pt x="7949741" y="578012"/>
                    </a:cubicBezTo>
                    <a:cubicBezTo>
                      <a:pt x="7625222" y="582394"/>
                      <a:pt x="7516126" y="604353"/>
                      <a:pt x="7138223" y="578012"/>
                    </a:cubicBezTo>
                    <a:cubicBezTo>
                      <a:pt x="6760320" y="551671"/>
                      <a:pt x="6619609" y="549169"/>
                      <a:pt x="6483772" y="578012"/>
                    </a:cubicBezTo>
                    <a:cubicBezTo>
                      <a:pt x="6347935" y="606855"/>
                      <a:pt x="6194439" y="598522"/>
                      <a:pt x="5986390" y="578012"/>
                    </a:cubicBezTo>
                    <a:cubicBezTo>
                      <a:pt x="5778341" y="557502"/>
                      <a:pt x="5718943" y="591855"/>
                      <a:pt x="5567542" y="578012"/>
                    </a:cubicBezTo>
                    <a:cubicBezTo>
                      <a:pt x="5416141" y="564169"/>
                      <a:pt x="5227892" y="597747"/>
                      <a:pt x="4991625" y="578012"/>
                    </a:cubicBezTo>
                    <a:cubicBezTo>
                      <a:pt x="4755358" y="558277"/>
                      <a:pt x="4754704" y="582904"/>
                      <a:pt x="4572777" y="578012"/>
                    </a:cubicBezTo>
                    <a:cubicBezTo>
                      <a:pt x="4390850" y="573120"/>
                      <a:pt x="4171473" y="606387"/>
                      <a:pt x="3839793" y="578012"/>
                    </a:cubicBezTo>
                    <a:cubicBezTo>
                      <a:pt x="3508113" y="549637"/>
                      <a:pt x="3279753" y="586898"/>
                      <a:pt x="3028274" y="578012"/>
                    </a:cubicBezTo>
                    <a:cubicBezTo>
                      <a:pt x="2776795" y="569126"/>
                      <a:pt x="2592151" y="559126"/>
                      <a:pt x="2295290" y="578012"/>
                    </a:cubicBezTo>
                    <a:cubicBezTo>
                      <a:pt x="1998429" y="596898"/>
                      <a:pt x="1975008" y="575999"/>
                      <a:pt x="1876442" y="578012"/>
                    </a:cubicBezTo>
                    <a:cubicBezTo>
                      <a:pt x="1777876" y="580025"/>
                      <a:pt x="1564098" y="586800"/>
                      <a:pt x="1457594" y="578012"/>
                    </a:cubicBezTo>
                    <a:cubicBezTo>
                      <a:pt x="1351090" y="569224"/>
                      <a:pt x="1131966" y="584440"/>
                      <a:pt x="881677" y="578012"/>
                    </a:cubicBezTo>
                    <a:cubicBezTo>
                      <a:pt x="631388" y="571584"/>
                      <a:pt x="431346" y="569239"/>
                      <a:pt x="96337" y="578012"/>
                    </a:cubicBezTo>
                    <a:cubicBezTo>
                      <a:pt x="45914" y="578066"/>
                      <a:pt x="8887" y="538835"/>
                      <a:pt x="0" y="481675"/>
                    </a:cubicBezTo>
                    <a:cubicBezTo>
                      <a:pt x="7556" y="348490"/>
                      <a:pt x="-636" y="229292"/>
                      <a:pt x="0" y="96337"/>
                    </a:cubicBezTo>
                    <a:close/>
                  </a:path>
                  <a:path w="8046078" h="578012" stroke="0" extrusionOk="0">
                    <a:moveTo>
                      <a:pt x="0" y="96337"/>
                    </a:moveTo>
                    <a:cubicBezTo>
                      <a:pt x="11742" y="41161"/>
                      <a:pt x="42915" y="8859"/>
                      <a:pt x="96337" y="0"/>
                    </a:cubicBezTo>
                    <a:cubicBezTo>
                      <a:pt x="216653" y="2243"/>
                      <a:pt x="365972" y="-3814"/>
                      <a:pt x="515185" y="0"/>
                    </a:cubicBezTo>
                    <a:cubicBezTo>
                      <a:pt x="664398" y="3814"/>
                      <a:pt x="835957" y="8474"/>
                      <a:pt x="934033" y="0"/>
                    </a:cubicBezTo>
                    <a:cubicBezTo>
                      <a:pt x="1032109" y="-8474"/>
                      <a:pt x="1237992" y="-19337"/>
                      <a:pt x="1509950" y="0"/>
                    </a:cubicBezTo>
                    <a:cubicBezTo>
                      <a:pt x="1781908" y="19337"/>
                      <a:pt x="1987890" y="-4299"/>
                      <a:pt x="2321468" y="0"/>
                    </a:cubicBezTo>
                    <a:cubicBezTo>
                      <a:pt x="2655046" y="4299"/>
                      <a:pt x="2592683" y="-17942"/>
                      <a:pt x="2740316" y="0"/>
                    </a:cubicBezTo>
                    <a:cubicBezTo>
                      <a:pt x="2887949" y="17942"/>
                      <a:pt x="3052755" y="-12574"/>
                      <a:pt x="3237699" y="0"/>
                    </a:cubicBezTo>
                    <a:cubicBezTo>
                      <a:pt x="3422643" y="12574"/>
                      <a:pt x="3554057" y="6224"/>
                      <a:pt x="3735081" y="0"/>
                    </a:cubicBezTo>
                    <a:cubicBezTo>
                      <a:pt x="3916105" y="-6224"/>
                      <a:pt x="4101888" y="11272"/>
                      <a:pt x="4310997" y="0"/>
                    </a:cubicBezTo>
                    <a:cubicBezTo>
                      <a:pt x="4520106" y="-11272"/>
                      <a:pt x="4737837" y="2331"/>
                      <a:pt x="4965447" y="0"/>
                    </a:cubicBezTo>
                    <a:cubicBezTo>
                      <a:pt x="5193057" y="-2331"/>
                      <a:pt x="5292786" y="20005"/>
                      <a:pt x="5384296" y="0"/>
                    </a:cubicBezTo>
                    <a:cubicBezTo>
                      <a:pt x="5475806" y="-20005"/>
                      <a:pt x="5774022" y="16266"/>
                      <a:pt x="5881678" y="0"/>
                    </a:cubicBezTo>
                    <a:cubicBezTo>
                      <a:pt x="5989334" y="-16266"/>
                      <a:pt x="6288898" y="11274"/>
                      <a:pt x="6614662" y="0"/>
                    </a:cubicBezTo>
                    <a:cubicBezTo>
                      <a:pt x="6940426" y="-11274"/>
                      <a:pt x="7192161" y="12773"/>
                      <a:pt x="7347647" y="0"/>
                    </a:cubicBezTo>
                    <a:cubicBezTo>
                      <a:pt x="7503134" y="-12773"/>
                      <a:pt x="7807507" y="-13638"/>
                      <a:pt x="7949741" y="0"/>
                    </a:cubicBezTo>
                    <a:cubicBezTo>
                      <a:pt x="8004382" y="-3817"/>
                      <a:pt x="8041809" y="39256"/>
                      <a:pt x="8046078" y="96337"/>
                    </a:cubicBezTo>
                    <a:cubicBezTo>
                      <a:pt x="8027792" y="245881"/>
                      <a:pt x="8062363" y="337895"/>
                      <a:pt x="8046078" y="481675"/>
                    </a:cubicBezTo>
                    <a:cubicBezTo>
                      <a:pt x="8050365" y="534348"/>
                      <a:pt x="8010959" y="580583"/>
                      <a:pt x="7949741" y="578012"/>
                    </a:cubicBezTo>
                    <a:cubicBezTo>
                      <a:pt x="7755503" y="579733"/>
                      <a:pt x="7315319" y="595314"/>
                      <a:pt x="7138223" y="578012"/>
                    </a:cubicBezTo>
                    <a:cubicBezTo>
                      <a:pt x="6961127" y="560710"/>
                      <a:pt x="6533966" y="538694"/>
                      <a:pt x="6326704" y="578012"/>
                    </a:cubicBezTo>
                    <a:cubicBezTo>
                      <a:pt x="6119442" y="617330"/>
                      <a:pt x="5787176" y="594103"/>
                      <a:pt x="5515186" y="578012"/>
                    </a:cubicBezTo>
                    <a:cubicBezTo>
                      <a:pt x="5243196" y="561921"/>
                      <a:pt x="5126223" y="569082"/>
                      <a:pt x="4860735" y="578012"/>
                    </a:cubicBezTo>
                    <a:cubicBezTo>
                      <a:pt x="4595247" y="586942"/>
                      <a:pt x="4349022" y="589807"/>
                      <a:pt x="4206285" y="578012"/>
                    </a:cubicBezTo>
                    <a:cubicBezTo>
                      <a:pt x="4063548" y="566218"/>
                      <a:pt x="3754913" y="580324"/>
                      <a:pt x="3630369" y="578012"/>
                    </a:cubicBezTo>
                    <a:cubicBezTo>
                      <a:pt x="3505825" y="575700"/>
                      <a:pt x="3337696" y="571124"/>
                      <a:pt x="3132987" y="578012"/>
                    </a:cubicBezTo>
                    <a:cubicBezTo>
                      <a:pt x="2928278" y="584900"/>
                      <a:pt x="2779654" y="555051"/>
                      <a:pt x="2635604" y="578012"/>
                    </a:cubicBezTo>
                    <a:cubicBezTo>
                      <a:pt x="2491554" y="600973"/>
                      <a:pt x="2281617" y="559531"/>
                      <a:pt x="2059688" y="578012"/>
                    </a:cubicBezTo>
                    <a:cubicBezTo>
                      <a:pt x="1837759" y="596493"/>
                      <a:pt x="1601465" y="607485"/>
                      <a:pt x="1326704" y="578012"/>
                    </a:cubicBezTo>
                    <a:cubicBezTo>
                      <a:pt x="1051943" y="548539"/>
                      <a:pt x="1059378" y="572846"/>
                      <a:pt x="829321" y="578012"/>
                    </a:cubicBezTo>
                    <a:cubicBezTo>
                      <a:pt x="599264" y="583178"/>
                      <a:pt x="326220" y="579940"/>
                      <a:pt x="96337" y="578012"/>
                    </a:cubicBezTo>
                    <a:cubicBezTo>
                      <a:pt x="37700" y="576013"/>
                      <a:pt x="-3142" y="522671"/>
                      <a:pt x="0" y="481675"/>
                    </a:cubicBezTo>
                    <a:cubicBezTo>
                      <a:pt x="15532" y="316396"/>
                      <a:pt x="16519" y="234905"/>
                      <a:pt x="0" y="96337"/>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3" name="Hộp Văn bản 15">
                <a:extLst>
                  <a:ext uri="{FF2B5EF4-FFF2-40B4-BE49-F238E27FC236}">
                    <a16:creationId xmlns:a16="http://schemas.microsoft.com/office/drawing/2014/main" id="{FFF3CC28-65D4-AA06-A955-F2A14FF9E6A9}"/>
                  </a:ext>
                </a:extLst>
              </p:cNvPr>
              <p:cNvSpPr txBox="1"/>
              <p:nvPr/>
            </p:nvSpPr>
            <p:spPr>
              <a:xfrm>
                <a:off x="815360" y="2640109"/>
                <a:ext cx="8124344" cy="446276"/>
              </a:xfrm>
              <a:prstGeom prst="rect">
                <a:avLst/>
              </a:prstGeom>
              <a:noFill/>
            </p:spPr>
            <p:txBody>
              <a:bodyPr wrap="square" rtlCol="0">
                <a:spAutoFit/>
              </a:bodyPr>
              <a:lstStyle/>
              <a:p>
                <a:pPr algn="ctr"/>
                <a:r>
                  <a:rPr lang="vi-VN" sz="2300" dirty="0">
                    <a:solidFill>
                      <a:srgbClr val="002060"/>
                    </a:solidFill>
                    <a:latin typeface="Cambria" panose="02040503050406030204" pitchFamily="18" charset="0"/>
                    <a:ea typeface="Cambria" panose="02040503050406030204" pitchFamily="18" charset="0"/>
                    <a:cs typeface="Calibri" panose="020F0502020204030204" pitchFamily="34" charset="0"/>
                  </a:rPr>
                  <a:t>Nêu tâm trạng, cảm xúc của Tú trong mỗi tình huống dưới đây:</a:t>
                </a:r>
              </a:p>
            </p:txBody>
          </p:sp>
        </p:grpSp>
      </p:grpSp>
      <p:pic>
        <p:nvPicPr>
          <p:cNvPr id="20" name="Picture 19">
            <a:extLst>
              <a:ext uri="{FF2B5EF4-FFF2-40B4-BE49-F238E27FC236}">
                <a16:creationId xmlns:a16="http://schemas.microsoft.com/office/drawing/2014/main" id="{1F471BF9-21C9-6DC0-027F-AFCF51D569FA}"/>
              </a:ext>
            </a:extLst>
          </p:cNvPr>
          <p:cNvPicPr>
            <a:picLocks noChangeAspect="1"/>
          </p:cNvPicPr>
          <p:nvPr/>
        </p:nvPicPr>
        <p:blipFill>
          <a:blip r:embed="rId3"/>
          <a:stretch>
            <a:fillRect/>
          </a:stretch>
        </p:blipFill>
        <p:spPr>
          <a:xfrm>
            <a:off x="1386690" y="0"/>
            <a:ext cx="6401355" cy="944962"/>
          </a:xfrm>
          <a:prstGeom prst="rect">
            <a:avLst/>
          </a:prstGeom>
        </p:spPr>
      </p:pic>
      <p:sp>
        <p:nvSpPr>
          <p:cNvPr id="21" name="Cloud 20">
            <a:extLst>
              <a:ext uri="{FF2B5EF4-FFF2-40B4-BE49-F238E27FC236}">
                <a16:creationId xmlns:a16="http://schemas.microsoft.com/office/drawing/2014/main" id="{CEE3548C-D005-035F-A43C-6D894E1A31B8}"/>
              </a:ext>
            </a:extLst>
          </p:cNvPr>
          <p:cNvSpPr/>
          <p:nvPr/>
        </p:nvSpPr>
        <p:spPr>
          <a:xfrm>
            <a:off x="353466" y="1751960"/>
            <a:ext cx="2558783" cy="1620968"/>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trai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có</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thể</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người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112034" y="1736592"/>
            <a:ext cx="2558783" cy="166221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Lần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đầu</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tiên</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nghe</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tiếng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24606" y="1790381"/>
            <a:ext cx="3196557" cy="1573921"/>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Nghe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vẹt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bắt</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chước</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lời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mình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nói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trông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không</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với</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2000" b="1" dirty="0" err="1">
                <a:solidFill>
                  <a:srgbClr val="002060"/>
                </a:solidFill>
                <a:latin typeface="Cambria" panose="02040503050406030204" pitchFamily="18" charset="0"/>
                <a:ea typeface="Cambria" panose="02040503050406030204" pitchFamily="18" charset="0"/>
                <a:cs typeface="Calibri" panose="020F0502020204030204" pitchFamily="34" charset="0"/>
              </a:rPr>
              <a:t>anh</a:t>
            </a:r>
            <a:r>
              <a:rPr lang="en-US" sz="2000" b="1" dirty="0">
                <a:solidFill>
                  <a:srgbClr val="002060"/>
                </a:solidFill>
                <a:latin typeface="Cambria" panose="02040503050406030204" pitchFamily="18" charset="0"/>
                <a:ea typeface="Cambria" panose="02040503050406030204" pitchFamily="18" charset="0"/>
                <a:cs typeface="Calibri" panose="020F0502020204030204" pitchFamily="34" charset="0"/>
              </a:rPr>
              <a:t>.</a:t>
            </a:r>
          </a:p>
        </p:txBody>
      </p:sp>
      <p:pic>
        <p:nvPicPr>
          <p:cNvPr id="2" name="Picture 2" descr="Káº¿t quáº£ hÃ¬nh áº£nh cho home icon">
            <a:hlinkClick r:id="rId4" action="ppaction://hlinksldjump"/>
            <a:extLst>
              <a:ext uri="{FF2B5EF4-FFF2-40B4-BE49-F238E27FC236}">
                <a16:creationId xmlns:a16="http://schemas.microsoft.com/office/drawing/2014/main" id="{AE18A945-A1AF-F5DB-028F-F1527734DE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4709" y="0"/>
            <a:ext cx="825408" cy="825408"/>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441C0BFB-1582-37A6-0BC6-3F8FDFA4F82E}"/>
              </a:ext>
            </a:extLst>
          </p:cNvPr>
          <p:cNvSpPr/>
          <p:nvPr/>
        </p:nvSpPr>
        <p:spPr>
          <a:xfrm>
            <a:off x="1311216" y="3424687"/>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A19889F3-51C5-EB3D-CAA7-274926B3E9D0}"/>
              </a:ext>
            </a:extLst>
          </p:cNvPr>
          <p:cNvSpPr/>
          <p:nvPr/>
        </p:nvSpPr>
        <p:spPr>
          <a:xfrm>
            <a:off x="517585" y="3907764"/>
            <a:ext cx="1984075"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háo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hức</a:t>
            </a:r>
            <a:endParaRPr lang="en-US" sz="3200" dirty="0">
              <a:solidFill>
                <a:srgbClr val="FF0000"/>
              </a:solidFill>
              <a:latin typeface="Cambria" panose="02040503050406030204" pitchFamily="18" charset="0"/>
              <a:ea typeface="Cambria" panose="02040503050406030204" pitchFamily="18" charset="0"/>
            </a:endParaRPr>
          </a:p>
        </p:txBody>
      </p:sp>
      <p:sp>
        <p:nvSpPr>
          <p:cNvPr id="5" name="Arrow: Down 4">
            <a:extLst>
              <a:ext uri="{FF2B5EF4-FFF2-40B4-BE49-F238E27FC236}">
                <a16:creationId xmlns:a16="http://schemas.microsoft.com/office/drawing/2014/main" id="{945E7078-C03E-4BCF-2CF2-DD59394046AC}"/>
              </a:ext>
            </a:extLst>
          </p:cNvPr>
          <p:cNvSpPr/>
          <p:nvPr/>
        </p:nvSpPr>
        <p:spPr>
          <a:xfrm>
            <a:off x="4140680" y="3441940"/>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BDE37555-072A-C6EC-4425-A85CA0ABA5E7}"/>
              </a:ext>
            </a:extLst>
          </p:cNvPr>
          <p:cNvSpPr/>
          <p:nvPr/>
        </p:nvSpPr>
        <p:spPr>
          <a:xfrm>
            <a:off x="3096883" y="3925017"/>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Tú </a:t>
            </a:r>
            <a:r>
              <a:rPr lang="en-US" sz="3200" dirty="0" err="1">
                <a:solidFill>
                  <a:srgbClr val="FF0000"/>
                </a:solidFill>
                <a:latin typeface="Cambria" panose="02040503050406030204" pitchFamily="18" charset="0"/>
                <a:ea typeface="Cambria" panose="02040503050406030204" pitchFamily="18" charset="0"/>
              </a:rPr>
              <a:t>rất</a:t>
            </a:r>
            <a:r>
              <a:rPr lang="en-US" sz="3200" dirty="0">
                <a:solidFill>
                  <a:srgbClr val="FF0000"/>
                </a:solidFill>
                <a:latin typeface="Cambria" panose="02040503050406030204" pitchFamily="18" charset="0"/>
                <a:ea typeface="Cambria" panose="02040503050406030204" pitchFamily="18" charset="0"/>
              </a:rPr>
              <a:t> sung </a:t>
            </a:r>
            <a:r>
              <a:rPr lang="en-US" sz="3200" dirty="0" err="1">
                <a:solidFill>
                  <a:srgbClr val="FF0000"/>
                </a:solidFill>
                <a:latin typeface="Cambria" panose="02040503050406030204" pitchFamily="18" charset="0"/>
                <a:ea typeface="Cambria" panose="02040503050406030204" pitchFamily="18" charset="0"/>
              </a:rPr>
              <a:t>sướng</a:t>
            </a:r>
            <a:endParaRPr lang="en-US" sz="3200" dirty="0">
              <a:solidFill>
                <a:srgbClr val="FF0000"/>
              </a:solidFill>
              <a:latin typeface="Cambria" panose="02040503050406030204" pitchFamily="18" charset="0"/>
              <a:ea typeface="Cambria" panose="02040503050406030204" pitchFamily="18" charset="0"/>
            </a:endParaRPr>
          </a:p>
        </p:txBody>
      </p:sp>
      <p:sp>
        <p:nvSpPr>
          <p:cNvPr id="7" name="Arrow: Down 6">
            <a:extLst>
              <a:ext uri="{FF2B5EF4-FFF2-40B4-BE49-F238E27FC236}">
                <a16:creationId xmlns:a16="http://schemas.microsoft.com/office/drawing/2014/main" id="{6B39F898-B784-0B60-C444-8B47E7A4577E}"/>
              </a:ext>
            </a:extLst>
          </p:cNvPr>
          <p:cNvSpPr/>
          <p:nvPr/>
        </p:nvSpPr>
        <p:spPr>
          <a:xfrm>
            <a:off x="6970144" y="3381555"/>
            <a:ext cx="474453" cy="43994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613C2D4F-46F4-D0B8-CE7F-21FB46C47E22}"/>
              </a:ext>
            </a:extLst>
          </p:cNvPr>
          <p:cNvSpPr/>
          <p:nvPr/>
        </p:nvSpPr>
        <p:spPr>
          <a:xfrm>
            <a:off x="5926347" y="3864632"/>
            <a:ext cx="2398143" cy="905775"/>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Tú </a:t>
            </a:r>
            <a:r>
              <a:rPr lang="en-US" sz="2400" dirty="0" err="1">
                <a:solidFill>
                  <a:srgbClr val="FF0000"/>
                </a:solidFill>
                <a:latin typeface="Cambria" panose="02040503050406030204" pitchFamily="18" charset="0"/>
                <a:ea typeface="Cambria" panose="02040503050406030204" pitchFamily="18" charset="0"/>
              </a:rPr>
              <a:t>thấy</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sửng</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sốt</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ân</a:t>
            </a:r>
            <a:r>
              <a:rPr lang="en-US" sz="2400" dirty="0">
                <a:solidFill>
                  <a:srgbClr val="FF0000"/>
                </a:solidFill>
                <a:latin typeface="Cambria" panose="02040503050406030204" pitchFamily="18" charset="0"/>
                <a:ea typeface="Cambria" panose="02040503050406030204" pitchFamily="18" charset="0"/>
              </a:rPr>
              <a:t> </a:t>
            </a:r>
            <a:r>
              <a:rPr lang="en-US" sz="2400" dirty="0" err="1">
                <a:solidFill>
                  <a:srgbClr val="FF0000"/>
                </a:solidFill>
                <a:latin typeface="Cambria" panose="02040503050406030204" pitchFamily="18" charset="0"/>
                <a:ea typeface="Cambria" panose="02040503050406030204" pitchFamily="18" charset="0"/>
              </a:rPr>
              <a:t>hận</a:t>
            </a:r>
            <a:endParaRPr lang="en-US" sz="2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1000"/>
                                        <p:tgtEl>
                                          <p:spTgt spid="8"/>
                                        </p:tgtEl>
                                      </p:cBhvr>
                                    </p:animEffect>
                                    <p:anim calcmode="lin" valueType="num">
                                      <p:cBhvr>
                                        <p:cTn id="56" dur="1000" fill="hold"/>
                                        <p:tgtEl>
                                          <p:spTgt spid="8"/>
                                        </p:tgtEl>
                                        <p:attrNameLst>
                                          <p:attrName>ppt_x</p:attrName>
                                        </p:attrNameLst>
                                      </p:cBhvr>
                                      <p:tavLst>
                                        <p:tav tm="0">
                                          <p:val>
                                            <p:strVal val="#ppt_x"/>
                                          </p:val>
                                        </p:tav>
                                        <p:tav tm="100000">
                                          <p:val>
                                            <p:strVal val="#ppt_x"/>
                                          </p:val>
                                        </p:tav>
                                      </p:tavLst>
                                    </p:anim>
                                    <p:anim calcmode="lin" valueType="num">
                                      <p:cBhvr>
                                        <p:cTn id="57" dur="1000" fill="hold"/>
                                        <p:tgtEl>
                                          <p:spTgt spid="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anim calcmode="lin" valueType="num">
                                      <p:cBhvr>
                                        <p:cTn id="61" dur="1000" fill="hold"/>
                                        <p:tgtEl>
                                          <p:spTgt spid="7"/>
                                        </p:tgtEl>
                                        <p:attrNameLst>
                                          <p:attrName>ppt_x</p:attrName>
                                        </p:attrNameLst>
                                      </p:cBhvr>
                                      <p:tavLst>
                                        <p:tav tm="0">
                                          <p:val>
                                            <p:strVal val="#ppt_x"/>
                                          </p:val>
                                        </p:tav>
                                        <p:tav tm="100000">
                                          <p:val>
                                            <p:strVal val="#ppt_x"/>
                                          </p:val>
                                        </p:tav>
                                      </p:tavLst>
                                    </p:anim>
                                    <p:anim calcmode="lin" valueType="num">
                                      <p:cBhvr>
                                        <p:cTn id="6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6">
            <a:extLst>
              <a:ext uri="{FF2B5EF4-FFF2-40B4-BE49-F238E27FC236}">
                <a16:creationId xmlns:a16="http://schemas.microsoft.com/office/drawing/2014/main" id="{F6DB0142-AC28-0EAC-9493-5E0C7994FC47}"/>
              </a:ext>
            </a:extLst>
          </p:cNvPr>
          <p:cNvGrpSpPr/>
          <p:nvPr/>
        </p:nvGrpSpPr>
        <p:grpSpPr>
          <a:xfrm>
            <a:off x="219294" y="1051475"/>
            <a:ext cx="8705411" cy="877217"/>
            <a:chOff x="157235" y="3616875"/>
            <a:chExt cx="8705411" cy="877217"/>
          </a:xfrm>
        </p:grpSpPr>
        <p:pic>
          <p:nvPicPr>
            <p:cNvPr id="10" name="Hình ảnh 7">
              <a:extLst>
                <a:ext uri="{FF2B5EF4-FFF2-40B4-BE49-F238E27FC236}">
                  <a16:creationId xmlns:a16="http://schemas.microsoft.com/office/drawing/2014/main" id="{528E1C52-3E48-0769-A90D-252661BFBC7F}"/>
                </a:ext>
              </a:extLst>
            </p:cNvPr>
            <p:cNvPicPr>
              <a:picLocks noChangeAspect="1"/>
            </p:cNvPicPr>
            <p:nvPr/>
          </p:nvPicPr>
          <p:blipFill rotWithShape="1">
            <a:blip r:embed="rId2"/>
            <a:srcRect l="8956" t="37666" r="68907" b="36153"/>
            <a:stretch/>
          </p:blipFill>
          <p:spPr>
            <a:xfrm>
              <a:off x="157235" y="3657660"/>
              <a:ext cx="694421" cy="821299"/>
            </a:xfrm>
            <a:prstGeom prst="rect">
              <a:avLst/>
            </a:prstGeom>
          </p:spPr>
        </p:pic>
        <p:grpSp>
          <p:nvGrpSpPr>
            <p:cNvPr id="11" name="Nhóm 8">
              <a:extLst>
                <a:ext uri="{FF2B5EF4-FFF2-40B4-BE49-F238E27FC236}">
                  <a16:creationId xmlns:a16="http://schemas.microsoft.com/office/drawing/2014/main" id="{AC5AF044-2C04-706F-B9AA-C09BE0B4F9E9}"/>
                </a:ext>
              </a:extLst>
            </p:cNvPr>
            <p:cNvGrpSpPr/>
            <p:nvPr/>
          </p:nvGrpSpPr>
          <p:grpSpPr>
            <a:xfrm>
              <a:off x="913813" y="3616875"/>
              <a:ext cx="7948833" cy="877217"/>
              <a:chOff x="913813" y="3616875"/>
              <a:chExt cx="7948833" cy="877217"/>
            </a:xfrm>
          </p:grpSpPr>
          <p:sp>
            <p:nvSpPr>
              <p:cNvPr id="12" name="Hình chữ nhật: Góc Tròn 9">
                <a:extLst>
                  <a:ext uri="{FF2B5EF4-FFF2-40B4-BE49-F238E27FC236}">
                    <a16:creationId xmlns:a16="http://schemas.microsoft.com/office/drawing/2014/main" id="{2FA14809-FEB1-3CA4-40C7-B911DB914FE6}"/>
                  </a:ext>
                </a:extLst>
              </p:cNvPr>
              <p:cNvSpPr/>
              <p:nvPr/>
            </p:nvSpPr>
            <p:spPr>
              <a:xfrm>
                <a:off x="931456" y="3616875"/>
                <a:ext cx="7931190" cy="877217"/>
              </a:xfrm>
              <a:custGeom>
                <a:avLst/>
                <a:gdLst>
                  <a:gd name="connsiteX0" fmla="*/ 0 w 7931190"/>
                  <a:gd name="connsiteY0" fmla="*/ 146206 h 877217"/>
                  <a:gd name="connsiteX1" fmla="*/ 146206 w 7931190"/>
                  <a:gd name="connsiteY1" fmla="*/ 0 h 877217"/>
                  <a:gd name="connsiteX2" fmla="*/ 687865 w 7931190"/>
                  <a:gd name="connsiteY2" fmla="*/ 0 h 877217"/>
                  <a:gd name="connsiteX3" fmla="*/ 1229524 w 7931190"/>
                  <a:gd name="connsiteY3" fmla="*/ 0 h 877217"/>
                  <a:gd name="connsiteX4" fmla="*/ 2000346 w 7931190"/>
                  <a:gd name="connsiteY4" fmla="*/ 0 h 877217"/>
                  <a:gd name="connsiteX5" fmla="*/ 2465617 w 7931190"/>
                  <a:gd name="connsiteY5" fmla="*/ 0 h 877217"/>
                  <a:gd name="connsiteX6" fmla="*/ 3160051 w 7931190"/>
                  <a:gd name="connsiteY6" fmla="*/ 0 h 877217"/>
                  <a:gd name="connsiteX7" fmla="*/ 3930873 w 7931190"/>
                  <a:gd name="connsiteY7" fmla="*/ 0 h 877217"/>
                  <a:gd name="connsiteX8" fmla="*/ 4778083 w 7931190"/>
                  <a:gd name="connsiteY8" fmla="*/ 0 h 877217"/>
                  <a:gd name="connsiteX9" fmla="*/ 5243354 w 7931190"/>
                  <a:gd name="connsiteY9" fmla="*/ 0 h 877217"/>
                  <a:gd name="connsiteX10" fmla="*/ 6014176 w 7931190"/>
                  <a:gd name="connsiteY10" fmla="*/ 0 h 877217"/>
                  <a:gd name="connsiteX11" fmla="*/ 6479447 w 7931190"/>
                  <a:gd name="connsiteY11" fmla="*/ 0 h 877217"/>
                  <a:gd name="connsiteX12" fmla="*/ 7021106 w 7931190"/>
                  <a:gd name="connsiteY12" fmla="*/ 0 h 877217"/>
                  <a:gd name="connsiteX13" fmla="*/ 7784984 w 7931190"/>
                  <a:gd name="connsiteY13" fmla="*/ 0 h 877217"/>
                  <a:gd name="connsiteX14" fmla="*/ 7931190 w 7931190"/>
                  <a:gd name="connsiteY14" fmla="*/ 146206 h 877217"/>
                  <a:gd name="connsiteX15" fmla="*/ 7931190 w 7931190"/>
                  <a:gd name="connsiteY15" fmla="*/ 731011 h 877217"/>
                  <a:gd name="connsiteX16" fmla="*/ 7784984 w 7931190"/>
                  <a:gd name="connsiteY16" fmla="*/ 877217 h 877217"/>
                  <a:gd name="connsiteX17" fmla="*/ 7090550 w 7931190"/>
                  <a:gd name="connsiteY17" fmla="*/ 877217 h 877217"/>
                  <a:gd name="connsiteX18" fmla="*/ 6243340 w 7931190"/>
                  <a:gd name="connsiteY18" fmla="*/ 877217 h 877217"/>
                  <a:gd name="connsiteX19" fmla="*/ 5472518 w 7931190"/>
                  <a:gd name="connsiteY19" fmla="*/ 877217 h 877217"/>
                  <a:gd name="connsiteX20" fmla="*/ 4930859 w 7931190"/>
                  <a:gd name="connsiteY20" fmla="*/ 877217 h 877217"/>
                  <a:gd name="connsiteX21" fmla="*/ 4236424 w 7931190"/>
                  <a:gd name="connsiteY21" fmla="*/ 877217 h 877217"/>
                  <a:gd name="connsiteX22" fmla="*/ 3694766 w 7931190"/>
                  <a:gd name="connsiteY22" fmla="*/ 877217 h 877217"/>
                  <a:gd name="connsiteX23" fmla="*/ 3229495 w 7931190"/>
                  <a:gd name="connsiteY23" fmla="*/ 877217 h 877217"/>
                  <a:gd name="connsiteX24" fmla="*/ 2611448 w 7931190"/>
                  <a:gd name="connsiteY24" fmla="*/ 877217 h 877217"/>
                  <a:gd name="connsiteX25" fmla="*/ 2146177 w 7931190"/>
                  <a:gd name="connsiteY25" fmla="*/ 877217 h 877217"/>
                  <a:gd name="connsiteX26" fmla="*/ 1375355 w 7931190"/>
                  <a:gd name="connsiteY26" fmla="*/ 877217 h 877217"/>
                  <a:gd name="connsiteX27" fmla="*/ 146206 w 7931190"/>
                  <a:gd name="connsiteY27" fmla="*/ 877217 h 877217"/>
                  <a:gd name="connsiteX28" fmla="*/ 0 w 7931190"/>
                  <a:gd name="connsiteY28" fmla="*/ 731011 h 877217"/>
                  <a:gd name="connsiteX29" fmla="*/ 0 w 7931190"/>
                  <a:gd name="connsiteY29" fmla="*/ 146206 h 8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1190" h="877217" fill="none" extrusionOk="0">
                    <a:moveTo>
                      <a:pt x="0" y="146206"/>
                    </a:moveTo>
                    <a:cubicBezTo>
                      <a:pt x="832" y="62135"/>
                      <a:pt x="78999" y="2092"/>
                      <a:pt x="146206" y="0"/>
                    </a:cubicBezTo>
                    <a:cubicBezTo>
                      <a:pt x="375728" y="14432"/>
                      <a:pt x="578790" y="26122"/>
                      <a:pt x="687865" y="0"/>
                    </a:cubicBezTo>
                    <a:cubicBezTo>
                      <a:pt x="796940" y="-26122"/>
                      <a:pt x="1085849" y="-11717"/>
                      <a:pt x="1229524" y="0"/>
                    </a:cubicBezTo>
                    <a:cubicBezTo>
                      <a:pt x="1373199" y="11717"/>
                      <a:pt x="1622833" y="-11128"/>
                      <a:pt x="2000346" y="0"/>
                    </a:cubicBezTo>
                    <a:cubicBezTo>
                      <a:pt x="2377859" y="11128"/>
                      <a:pt x="2291773" y="-11517"/>
                      <a:pt x="2465617" y="0"/>
                    </a:cubicBezTo>
                    <a:cubicBezTo>
                      <a:pt x="2639461" y="11517"/>
                      <a:pt x="2970560" y="-12301"/>
                      <a:pt x="3160051" y="0"/>
                    </a:cubicBezTo>
                    <a:cubicBezTo>
                      <a:pt x="3349542" y="12301"/>
                      <a:pt x="3607375" y="35177"/>
                      <a:pt x="3930873" y="0"/>
                    </a:cubicBezTo>
                    <a:cubicBezTo>
                      <a:pt x="4254371" y="-35177"/>
                      <a:pt x="4387069" y="14503"/>
                      <a:pt x="4778083" y="0"/>
                    </a:cubicBezTo>
                    <a:cubicBezTo>
                      <a:pt x="5169097" y="-14503"/>
                      <a:pt x="5059392" y="-23179"/>
                      <a:pt x="5243354" y="0"/>
                    </a:cubicBezTo>
                    <a:cubicBezTo>
                      <a:pt x="5427316" y="23179"/>
                      <a:pt x="5716249" y="31247"/>
                      <a:pt x="6014176" y="0"/>
                    </a:cubicBezTo>
                    <a:cubicBezTo>
                      <a:pt x="6312103" y="-31247"/>
                      <a:pt x="6263696" y="4037"/>
                      <a:pt x="6479447" y="0"/>
                    </a:cubicBezTo>
                    <a:cubicBezTo>
                      <a:pt x="6695198" y="-4037"/>
                      <a:pt x="6828800" y="-16994"/>
                      <a:pt x="7021106" y="0"/>
                    </a:cubicBezTo>
                    <a:cubicBezTo>
                      <a:pt x="7213412" y="16994"/>
                      <a:pt x="7512290" y="-15683"/>
                      <a:pt x="7784984" y="0"/>
                    </a:cubicBezTo>
                    <a:cubicBezTo>
                      <a:pt x="7847033" y="-5828"/>
                      <a:pt x="7921879" y="82217"/>
                      <a:pt x="7931190" y="146206"/>
                    </a:cubicBezTo>
                    <a:cubicBezTo>
                      <a:pt x="7914337" y="344881"/>
                      <a:pt x="7907260" y="585501"/>
                      <a:pt x="7931190" y="731011"/>
                    </a:cubicBezTo>
                    <a:cubicBezTo>
                      <a:pt x="7911463" y="814659"/>
                      <a:pt x="7879157" y="886464"/>
                      <a:pt x="7784984" y="877217"/>
                    </a:cubicBezTo>
                    <a:cubicBezTo>
                      <a:pt x="7631282" y="853534"/>
                      <a:pt x="7367452" y="862130"/>
                      <a:pt x="7090550" y="877217"/>
                    </a:cubicBezTo>
                    <a:cubicBezTo>
                      <a:pt x="6813648" y="892304"/>
                      <a:pt x="6439945" y="918433"/>
                      <a:pt x="6243340" y="877217"/>
                    </a:cubicBezTo>
                    <a:cubicBezTo>
                      <a:pt x="6046735" y="836002"/>
                      <a:pt x="5853465" y="863937"/>
                      <a:pt x="5472518" y="877217"/>
                    </a:cubicBezTo>
                    <a:cubicBezTo>
                      <a:pt x="5091571" y="890497"/>
                      <a:pt x="5080700" y="860893"/>
                      <a:pt x="4930859" y="877217"/>
                    </a:cubicBezTo>
                    <a:cubicBezTo>
                      <a:pt x="4781018" y="893541"/>
                      <a:pt x="4454538" y="856217"/>
                      <a:pt x="4236424" y="877217"/>
                    </a:cubicBezTo>
                    <a:cubicBezTo>
                      <a:pt x="4018310" y="898217"/>
                      <a:pt x="3811867" y="861054"/>
                      <a:pt x="3694766" y="877217"/>
                    </a:cubicBezTo>
                    <a:cubicBezTo>
                      <a:pt x="3577665" y="893380"/>
                      <a:pt x="3366017" y="868319"/>
                      <a:pt x="3229495" y="877217"/>
                    </a:cubicBezTo>
                    <a:cubicBezTo>
                      <a:pt x="3092973" y="886115"/>
                      <a:pt x="2769381" y="867451"/>
                      <a:pt x="2611448" y="877217"/>
                    </a:cubicBezTo>
                    <a:cubicBezTo>
                      <a:pt x="2453515" y="886983"/>
                      <a:pt x="2241703" y="900152"/>
                      <a:pt x="2146177" y="877217"/>
                    </a:cubicBezTo>
                    <a:cubicBezTo>
                      <a:pt x="2050651" y="854282"/>
                      <a:pt x="1549567" y="915437"/>
                      <a:pt x="1375355" y="877217"/>
                    </a:cubicBezTo>
                    <a:cubicBezTo>
                      <a:pt x="1201143" y="838997"/>
                      <a:pt x="514133" y="849985"/>
                      <a:pt x="146206" y="877217"/>
                    </a:cubicBezTo>
                    <a:cubicBezTo>
                      <a:pt x="70883" y="872608"/>
                      <a:pt x="-1872" y="824084"/>
                      <a:pt x="0" y="731011"/>
                    </a:cubicBezTo>
                    <a:cubicBezTo>
                      <a:pt x="-310" y="444875"/>
                      <a:pt x="-10127" y="368559"/>
                      <a:pt x="0" y="146206"/>
                    </a:cubicBezTo>
                    <a:close/>
                  </a:path>
                  <a:path w="7931190" h="877217" stroke="0" extrusionOk="0">
                    <a:moveTo>
                      <a:pt x="0" y="146206"/>
                    </a:moveTo>
                    <a:cubicBezTo>
                      <a:pt x="16817" y="62635"/>
                      <a:pt x="65368" y="3706"/>
                      <a:pt x="146206" y="0"/>
                    </a:cubicBezTo>
                    <a:cubicBezTo>
                      <a:pt x="259256" y="-21715"/>
                      <a:pt x="492501" y="-4113"/>
                      <a:pt x="611477" y="0"/>
                    </a:cubicBezTo>
                    <a:cubicBezTo>
                      <a:pt x="730453" y="4113"/>
                      <a:pt x="957655" y="-8675"/>
                      <a:pt x="1076748" y="0"/>
                    </a:cubicBezTo>
                    <a:cubicBezTo>
                      <a:pt x="1195841" y="8675"/>
                      <a:pt x="1496387" y="-19214"/>
                      <a:pt x="1694795" y="0"/>
                    </a:cubicBezTo>
                    <a:cubicBezTo>
                      <a:pt x="1893203" y="19214"/>
                      <a:pt x="2280526" y="-12184"/>
                      <a:pt x="2542005" y="0"/>
                    </a:cubicBezTo>
                    <a:cubicBezTo>
                      <a:pt x="2803484" y="12184"/>
                      <a:pt x="2895513" y="-12560"/>
                      <a:pt x="3007276" y="0"/>
                    </a:cubicBezTo>
                    <a:cubicBezTo>
                      <a:pt x="3119039" y="12560"/>
                      <a:pt x="3401726" y="15521"/>
                      <a:pt x="3548934" y="0"/>
                    </a:cubicBezTo>
                    <a:cubicBezTo>
                      <a:pt x="3696142" y="-15521"/>
                      <a:pt x="3896156" y="24264"/>
                      <a:pt x="4090593" y="0"/>
                    </a:cubicBezTo>
                    <a:cubicBezTo>
                      <a:pt x="4285030" y="-24264"/>
                      <a:pt x="4506587" y="805"/>
                      <a:pt x="4708640" y="0"/>
                    </a:cubicBezTo>
                    <a:cubicBezTo>
                      <a:pt x="4910693" y="-805"/>
                      <a:pt x="5196834" y="23"/>
                      <a:pt x="5403074" y="0"/>
                    </a:cubicBezTo>
                    <a:cubicBezTo>
                      <a:pt x="5609314" y="-23"/>
                      <a:pt x="5687799" y="15879"/>
                      <a:pt x="5868345" y="0"/>
                    </a:cubicBezTo>
                    <a:cubicBezTo>
                      <a:pt x="6048891" y="-15879"/>
                      <a:pt x="6270923" y="-976"/>
                      <a:pt x="6410004" y="0"/>
                    </a:cubicBezTo>
                    <a:cubicBezTo>
                      <a:pt x="6549085" y="976"/>
                      <a:pt x="7019606" y="7765"/>
                      <a:pt x="7180826" y="0"/>
                    </a:cubicBezTo>
                    <a:cubicBezTo>
                      <a:pt x="7342046" y="-7765"/>
                      <a:pt x="7486080" y="7611"/>
                      <a:pt x="7784984" y="0"/>
                    </a:cubicBezTo>
                    <a:cubicBezTo>
                      <a:pt x="7863632" y="-17719"/>
                      <a:pt x="7925004" y="84272"/>
                      <a:pt x="7931190" y="146206"/>
                    </a:cubicBezTo>
                    <a:cubicBezTo>
                      <a:pt x="7909237" y="287707"/>
                      <a:pt x="7947455" y="607756"/>
                      <a:pt x="7931190" y="731011"/>
                    </a:cubicBezTo>
                    <a:cubicBezTo>
                      <a:pt x="7931045" y="805757"/>
                      <a:pt x="7851229" y="872586"/>
                      <a:pt x="7784984" y="877217"/>
                    </a:cubicBezTo>
                    <a:cubicBezTo>
                      <a:pt x="7674942" y="861596"/>
                      <a:pt x="7479053" y="883006"/>
                      <a:pt x="7319713" y="877217"/>
                    </a:cubicBezTo>
                    <a:cubicBezTo>
                      <a:pt x="7160373" y="871428"/>
                      <a:pt x="6747668" y="909635"/>
                      <a:pt x="6548891" y="877217"/>
                    </a:cubicBezTo>
                    <a:cubicBezTo>
                      <a:pt x="6350114" y="844799"/>
                      <a:pt x="6011871" y="844088"/>
                      <a:pt x="5701681" y="877217"/>
                    </a:cubicBezTo>
                    <a:cubicBezTo>
                      <a:pt x="5391491" y="910347"/>
                      <a:pt x="5141282" y="888485"/>
                      <a:pt x="4854471" y="877217"/>
                    </a:cubicBezTo>
                    <a:cubicBezTo>
                      <a:pt x="4567660" y="865950"/>
                      <a:pt x="4503954" y="876372"/>
                      <a:pt x="4160037" y="877217"/>
                    </a:cubicBezTo>
                    <a:cubicBezTo>
                      <a:pt x="3816120" y="878062"/>
                      <a:pt x="3663435" y="872212"/>
                      <a:pt x="3465602" y="877217"/>
                    </a:cubicBezTo>
                    <a:cubicBezTo>
                      <a:pt x="3267770" y="882222"/>
                      <a:pt x="3043582" y="881242"/>
                      <a:pt x="2847556" y="877217"/>
                    </a:cubicBezTo>
                    <a:cubicBezTo>
                      <a:pt x="2651530" y="873192"/>
                      <a:pt x="2537012" y="852363"/>
                      <a:pt x="2305897" y="877217"/>
                    </a:cubicBezTo>
                    <a:cubicBezTo>
                      <a:pt x="2074782" y="902071"/>
                      <a:pt x="1898622" y="893870"/>
                      <a:pt x="1764238" y="877217"/>
                    </a:cubicBezTo>
                    <a:cubicBezTo>
                      <a:pt x="1629854" y="860564"/>
                      <a:pt x="1414786" y="866093"/>
                      <a:pt x="1146191" y="877217"/>
                    </a:cubicBezTo>
                    <a:cubicBezTo>
                      <a:pt x="877596" y="888341"/>
                      <a:pt x="597188" y="906197"/>
                      <a:pt x="146206" y="877217"/>
                    </a:cubicBezTo>
                    <a:cubicBezTo>
                      <a:pt x="58711" y="876950"/>
                      <a:pt x="-4988" y="802816"/>
                      <a:pt x="0" y="731011"/>
                    </a:cubicBezTo>
                    <a:cubicBezTo>
                      <a:pt x="-1235" y="475828"/>
                      <a:pt x="9852" y="410262"/>
                      <a:pt x="0" y="146206"/>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13" name="Hộp Văn bản 10">
                <a:extLst>
                  <a:ext uri="{FF2B5EF4-FFF2-40B4-BE49-F238E27FC236}">
                    <a16:creationId xmlns:a16="http://schemas.microsoft.com/office/drawing/2014/main" id="{4399F26B-11E9-1C7E-C424-3858B1597999}"/>
                  </a:ext>
                </a:extLst>
              </p:cNvPr>
              <p:cNvSpPr txBox="1"/>
              <p:nvPr/>
            </p:nvSpPr>
            <p:spPr>
              <a:xfrm>
                <a:off x="913813" y="3657660"/>
                <a:ext cx="7745506" cy="830997"/>
              </a:xfrm>
              <a:prstGeom prst="rect">
                <a:avLst/>
              </a:prstGeom>
              <a:noFill/>
            </p:spPr>
            <p:txBody>
              <a:bodyPr wrap="square" rtlCol="0">
                <a:spAutoFit/>
              </a:bodyPr>
              <a:lstStyle/>
              <a:p>
                <a:pPr algn="ctr"/>
                <a:r>
                  <a:rPr lang="vi-VN" sz="2400" b="1" dirty="0">
                    <a:solidFill>
                      <a:srgbClr val="002060"/>
                    </a:solidFill>
                    <a:latin typeface="Cambria" panose="02040503050406030204" pitchFamily="18" charset="0"/>
                    <a:ea typeface="Cambria" panose="02040503050406030204" pitchFamily="18" charset="0"/>
                    <a:cs typeface="Calibri" panose="020F0502020204030204" pitchFamily="34" charset="0"/>
                  </a:rPr>
                  <a:t>Đoạn kết của câu chuyện cho biết Tú đã nhận ra điều gì và sẽ thay đổi như thế nào?</a:t>
                </a:r>
              </a:p>
            </p:txBody>
          </p:sp>
        </p:grpSp>
      </p:grpSp>
      <p:pic>
        <p:nvPicPr>
          <p:cNvPr id="21" name="Picture 20">
            <a:extLst>
              <a:ext uri="{FF2B5EF4-FFF2-40B4-BE49-F238E27FC236}">
                <a16:creationId xmlns:a16="http://schemas.microsoft.com/office/drawing/2014/main" id="{BDFE6031-0A18-FB3C-0BC0-E5808E18502B}"/>
              </a:ext>
            </a:extLst>
          </p:cNvPr>
          <p:cNvPicPr>
            <a:picLocks noChangeAspect="1"/>
          </p:cNvPicPr>
          <p:nvPr/>
        </p:nvPicPr>
        <p:blipFill>
          <a:blip r:embed="rId3"/>
          <a:stretch>
            <a:fillRect/>
          </a:stretch>
        </p:blipFill>
        <p:spPr>
          <a:xfrm>
            <a:off x="1391326" y="101420"/>
            <a:ext cx="6407451" cy="944962"/>
          </a:xfrm>
          <a:prstGeom prst="rect">
            <a:avLst/>
          </a:prstGeom>
        </p:spPr>
      </p:pic>
      <p:grpSp>
        <p:nvGrpSpPr>
          <p:cNvPr id="23" name="Nhóm 13">
            <a:extLst>
              <a:ext uri="{FF2B5EF4-FFF2-40B4-BE49-F238E27FC236}">
                <a16:creationId xmlns:a16="http://schemas.microsoft.com/office/drawing/2014/main" id="{03B5C863-9A85-BC38-6E41-AAC02AE59A9A}"/>
              </a:ext>
            </a:extLst>
          </p:cNvPr>
          <p:cNvGrpSpPr/>
          <p:nvPr/>
        </p:nvGrpSpPr>
        <p:grpSpPr>
          <a:xfrm>
            <a:off x="391099" y="2106191"/>
            <a:ext cx="8361802" cy="2510710"/>
            <a:chOff x="391099" y="1747899"/>
            <a:chExt cx="8361802" cy="2988480"/>
          </a:xfrm>
        </p:grpSpPr>
        <p:sp>
          <p:nvSpPr>
            <p:cNvPr id="24" name="Rectangle: Rounded Corners 11">
              <a:extLst>
                <a:ext uri="{FF2B5EF4-FFF2-40B4-BE49-F238E27FC236}">
                  <a16:creationId xmlns:a16="http://schemas.microsoft.com/office/drawing/2014/main" id="{FD248C7F-72CE-F50A-538A-6D2C4135D3AC}"/>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25" name="Hộp Văn bản 16">
              <a:extLst>
                <a:ext uri="{FF2B5EF4-FFF2-40B4-BE49-F238E27FC236}">
                  <a16:creationId xmlns:a16="http://schemas.microsoft.com/office/drawing/2014/main" id="{961F37A3-DC8D-47A6-6306-95D4F6747423}"/>
                </a:ext>
              </a:extLst>
            </p:cNvPr>
            <p:cNvSpPr txBox="1"/>
            <p:nvPr/>
          </p:nvSpPr>
          <p:spPr>
            <a:xfrm>
              <a:off x="592071" y="1768990"/>
              <a:ext cx="7952574" cy="2967389"/>
            </a:xfrm>
            <a:prstGeom prst="rect">
              <a:avLst/>
            </a:prstGeom>
            <a:noFill/>
          </p:spPr>
          <p:txBody>
            <a:bodyPr wrap="square">
              <a:spAutoFit/>
            </a:bodyPr>
            <a:lstStyle/>
            <a:p>
              <a:pPr algn="just"/>
              <a:r>
                <a:rPr lang="vi-VN" sz="26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grpSp>
      <p:sp>
        <p:nvSpPr>
          <p:cNvPr id="26" name="Hình chữ nhật 11">
            <a:extLst>
              <a:ext uri="{FF2B5EF4-FFF2-40B4-BE49-F238E27FC236}">
                <a16:creationId xmlns:a16="http://schemas.microsoft.com/office/drawing/2014/main" id="{EF64C650-D9D1-BA92-7B5C-2B4729FC2182}"/>
              </a:ext>
            </a:extLst>
          </p:cNvPr>
          <p:cNvSpPr/>
          <p:nvPr/>
        </p:nvSpPr>
        <p:spPr>
          <a:xfrm>
            <a:off x="5885970" y="2189949"/>
            <a:ext cx="261257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7" name="Hình chữ nhật 11">
            <a:extLst>
              <a:ext uri="{FF2B5EF4-FFF2-40B4-BE49-F238E27FC236}">
                <a16:creationId xmlns:a16="http://schemas.microsoft.com/office/drawing/2014/main" id="{47301FFB-8367-BFC5-3567-E86998BBE8B1}"/>
              </a:ext>
            </a:extLst>
          </p:cNvPr>
          <p:cNvSpPr/>
          <p:nvPr/>
        </p:nvSpPr>
        <p:spPr>
          <a:xfrm>
            <a:off x="683879" y="2581835"/>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8" name="Hình chữ nhật 11">
            <a:extLst>
              <a:ext uri="{FF2B5EF4-FFF2-40B4-BE49-F238E27FC236}">
                <a16:creationId xmlns:a16="http://schemas.microsoft.com/office/drawing/2014/main" id="{A38CBC5E-D596-0DD6-78F3-0A13F422C818}"/>
              </a:ext>
            </a:extLst>
          </p:cNvPr>
          <p:cNvSpPr/>
          <p:nvPr/>
        </p:nvSpPr>
        <p:spPr>
          <a:xfrm>
            <a:off x="683879" y="3027509"/>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9" name="Hình chữ nhật 11">
            <a:extLst>
              <a:ext uri="{FF2B5EF4-FFF2-40B4-BE49-F238E27FC236}">
                <a16:creationId xmlns:a16="http://schemas.microsoft.com/office/drawing/2014/main" id="{968ED19A-F237-9516-4982-7D472C92F441}"/>
              </a:ext>
            </a:extLst>
          </p:cNvPr>
          <p:cNvSpPr/>
          <p:nvPr/>
        </p:nvSpPr>
        <p:spPr>
          <a:xfrm>
            <a:off x="630091" y="3457815"/>
            <a:ext cx="379591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2" name="Picture 2" descr="Káº¿t quáº£ hÃ¬nh áº£nh cho home icon">
            <a:hlinkClick r:id="rId4" action="ppaction://hlinksldjump"/>
            <a:extLst>
              <a:ext uri="{FF2B5EF4-FFF2-40B4-BE49-F238E27FC236}">
                <a16:creationId xmlns:a16="http://schemas.microsoft.com/office/drawing/2014/main" id="{EE4571B7-7A43-0F75-8F83-4635A446086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6852" y="0"/>
            <a:ext cx="825408" cy="8254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D5CEFE6-298D-35E8-B6D0-CC88E888D12F}"/>
              </a:ext>
            </a:extLst>
          </p:cNvPr>
          <p:cNvPicPr>
            <a:picLocks noChangeAspect="1"/>
          </p:cNvPicPr>
          <p:nvPr/>
        </p:nvPicPr>
        <p:blipFill>
          <a:blip r:embed="rId6"/>
          <a:stretch>
            <a:fillRect/>
          </a:stretch>
        </p:blipFill>
        <p:spPr>
          <a:xfrm>
            <a:off x="474452" y="2072417"/>
            <a:ext cx="8393503" cy="2858796"/>
          </a:xfrm>
          <a:prstGeom prst="rect">
            <a:avLst/>
          </a:prstGeom>
        </p:spPr>
      </p:pic>
    </p:spTree>
    <p:extLst>
      <p:ext uri="{BB962C8B-B14F-4D97-AF65-F5344CB8AC3E}">
        <p14:creationId xmlns:p14="http://schemas.microsoft.com/office/powerpoint/2010/main" val="164789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arn(inVertic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567236" y="293753"/>
            <a:ext cx="8315507" cy="830997"/>
          </a:xfrm>
          <a:prstGeom prst="rect">
            <a:avLst/>
          </a:prstGeom>
          <a:noFill/>
        </p:spPr>
        <p:txBody>
          <a:bodyPr wrap="square" rtlCol="0">
            <a:spAutoFit/>
          </a:bodyPr>
          <a:lstStyle/>
          <a:p>
            <a:pPr algn="ctr"/>
            <a:r>
              <a:rPr lang="vi-VN" sz="2400" dirty="0">
                <a:solidFill>
                  <a:srgbClr val="002060"/>
                </a:solidFill>
                <a:latin typeface="Cambria" panose="02040503050406030204" pitchFamily="18" charset="0"/>
                <a:ea typeface="Cambria" panose="02040503050406030204" pitchFamily="18"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2" name="Hình ảnh 44">
            <a:extLst>
              <a:ext uri="{FF2B5EF4-FFF2-40B4-BE49-F238E27FC236}">
                <a16:creationId xmlns:a16="http://schemas.microsoft.com/office/drawing/2014/main" id="{D7FE3CF8-030A-84A9-4ADA-587BDEDD1AFA}"/>
              </a:ext>
            </a:extLst>
          </p:cNvPr>
          <p:cNvPicPr>
            <a:picLocks noChangeAspect="1"/>
          </p:cNvPicPr>
          <p:nvPr/>
        </p:nvPicPr>
        <p:blipFill rotWithShape="1">
          <a:blip r:embed="rId2"/>
          <a:srcRect l="30952" t="35570" r="49999" b="37592"/>
          <a:stretch/>
        </p:blipFill>
        <p:spPr>
          <a:xfrm>
            <a:off x="45898" y="184562"/>
            <a:ext cx="641795" cy="904223"/>
          </a:xfrm>
          <a:prstGeom prst="rect">
            <a:avLst/>
          </a:prstGeom>
        </p:spPr>
      </p:pic>
      <p:sp>
        <p:nvSpPr>
          <p:cNvPr id="13" name="TextBox 12">
            <a:extLst>
              <a:ext uri="{FF2B5EF4-FFF2-40B4-BE49-F238E27FC236}">
                <a16:creationId xmlns:a16="http://schemas.microsoft.com/office/drawing/2014/main" id="{9F595C08-7D52-0C12-57E0-1DA9CB27F314}"/>
              </a:ext>
            </a:extLst>
          </p:cNvPr>
          <p:cNvSpPr txBox="1"/>
          <p:nvPr/>
        </p:nvSpPr>
        <p:spPr>
          <a:xfrm>
            <a:off x="476410" y="1475334"/>
            <a:ext cx="8503688" cy="2677656"/>
          </a:xfrm>
          <a:prstGeom prst="rect">
            <a:avLst/>
          </a:prstGeom>
          <a:noFill/>
        </p:spPr>
        <p:txBody>
          <a:bodyPr wrap="square" rtlCol="0">
            <a:spAutoFit/>
          </a:bodyPr>
          <a:lstStyle/>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 Một ngày, vẹt bắt chước tiếng nói của Tú khiến Tú rất vui.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 Tú nhận ra mình đã không lễ phép với anh và rất hối hận về điều đó.</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 Nhưng khi vẹt nói nhiều hơn, Tú thấy vẹt toàn bắt chước những lời Tú nói trống không với anh trai.</a:t>
            </a:r>
          </a:p>
          <a:p>
            <a:pPr algn="just"/>
            <a:r>
              <a:rPr lang="vi-VN" sz="24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d. Có một chú vẹt nhỏ bị thương ở cánh được Tú yêu thương và chăm sóc cẩn thận.</a:t>
            </a: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288395" y="1208417"/>
            <a:ext cx="8700394" cy="3700573"/>
            <a:chOff x="391099" y="1979086"/>
            <a:chExt cx="8361802" cy="2570260"/>
          </a:xfrm>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solidFill>
              <a:srgbClr val="FFFF00"/>
            </a:solid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8" y="2027607"/>
              <a:ext cx="8158115" cy="2458337"/>
            </a:xfrm>
            <a:prstGeom prst="rect">
              <a:avLst/>
            </a:prstGeom>
            <a:noFill/>
          </p:spPr>
          <p:txBody>
            <a:bodyPr wrap="square">
              <a:spAutoFit/>
            </a:bodyPr>
            <a:lstStyle/>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d. Có một chú vẹt nhỏ bị thương ở cánh được Tú yêu</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thương</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và</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chăm</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sóc</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cẩn</a:t>
              </a:r>
              <a:r>
                <a:rPr lang="en-US" sz="2800" kern="1200" dirty="0">
                  <a:solidFill>
                    <a:prstClr val="black"/>
                  </a:solidFill>
                  <a:latin typeface="Cambria" panose="02040503050406030204" pitchFamily="18" charset="0"/>
                  <a:ea typeface="Cambria" panose="02040503050406030204" pitchFamily="18" charset="0"/>
                  <a:cs typeface="+mn-cs"/>
                </a:rPr>
                <a:t> </a:t>
              </a:r>
              <a:r>
                <a:rPr lang="en-US" sz="2800" kern="1200" dirty="0" err="1">
                  <a:solidFill>
                    <a:prstClr val="black"/>
                  </a:solidFill>
                  <a:latin typeface="Cambria" panose="02040503050406030204" pitchFamily="18" charset="0"/>
                  <a:ea typeface="Cambria" panose="02040503050406030204" pitchFamily="18" charset="0"/>
                  <a:cs typeface="+mn-cs"/>
                </a:rPr>
                <a:t>thận</a:t>
              </a:r>
              <a:r>
                <a:rPr lang="vi-VN" sz="2800" kern="1200" dirty="0">
                  <a:solidFill>
                    <a:prstClr val="black"/>
                  </a:solidFill>
                  <a:latin typeface="Cambria" panose="02040503050406030204" pitchFamily="18" charset="0"/>
                  <a:ea typeface="Cambria" panose="02040503050406030204" pitchFamily="18" charset="0"/>
                  <a:cs typeface="+mn-cs"/>
                </a:rPr>
                <a:t> </a:t>
              </a:r>
              <a:endParaRPr lang="en-US" sz="2800" kern="1200" dirty="0">
                <a:solidFill>
                  <a:prstClr val="black"/>
                </a:solidFill>
                <a:latin typeface="Cambria" panose="02040503050406030204" pitchFamily="18" charset="0"/>
                <a:ea typeface="Cambria" panose="02040503050406030204" pitchFamily="18" charset="0"/>
                <a:cs typeface="+mn-cs"/>
              </a:endParaRP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a. Một ngày, vẹt bắt chước tiếng nói của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khiến Tú rất vui.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c. Nhưng khi vẹt nói nhiều hơn, Tú thấy vẹt toàn bắt chước những lời T</a:t>
              </a:r>
              <a:r>
                <a:rPr lang="en-US" sz="2800" kern="1200" dirty="0">
                  <a:solidFill>
                    <a:prstClr val="black"/>
                  </a:solidFill>
                  <a:latin typeface="Cambria" panose="02040503050406030204" pitchFamily="18" charset="0"/>
                  <a:ea typeface="Cambria" panose="02040503050406030204" pitchFamily="18" charset="0"/>
                  <a:cs typeface="+mn-cs"/>
                </a:rPr>
                <a:t>ú</a:t>
              </a:r>
              <a:r>
                <a:rPr lang="vi-VN" sz="2800" kern="1200" dirty="0">
                  <a:solidFill>
                    <a:prstClr val="black"/>
                  </a:solidFill>
                  <a:latin typeface="Cambria" panose="02040503050406030204" pitchFamily="18" charset="0"/>
                  <a:ea typeface="Cambria" panose="02040503050406030204" pitchFamily="18" charset="0"/>
                  <a:cs typeface="+mn-cs"/>
                </a:rPr>
                <a:t> nói trống không với anh trai.</a:t>
              </a:r>
            </a:p>
            <a:p>
              <a:pPr algn="just" defTabSz="685800">
                <a:buClrTx/>
              </a:pPr>
              <a:r>
                <a:rPr lang="vi-VN" sz="2800" kern="1200" dirty="0">
                  <a:solidFill>
                    <a:prstClr val="black"/>
                  </a:solidFill>
                  <a:latin typeface="Cambria" panose="02040503050406030204" pitchFamily="18" charset="0"/>
                  <a:ea typeface="Cambria" panose="02040503050406030204" pitchFamily="18" charset="0"/>
                  <a:cs typeface="+mn-cs"/>
                </a:rPr>
                <a:t>b. Tú nhận ra mình đã không lễ phép với anh và rất hối hận về điều đó.</a:t>
              </a:r>
            </a:p>
          </p:txBody>
        </p:sp>
      </p:grpSp>
      <p:pic>
        <p:nvPicPr>
          <p:cNvPr id="2" name="Picture 2" descr="Káº¿t quáº£ hÃ¬nh áº£nh cho home icon">
            <a:hlinkClick r:id="rId3" action="ppaction://hlinksldjump"/>
            <a:extLst>
              <a:ext uri="{FF2B5EF4-FFF2-40B4-BE49-F238E27FC236}">
                <a16:creationId xmlns:a16="http://schemas.microsoft.com/office/drawing/2014/main" id="{F3328C41-5FCA-CAA5-5F49-26A89E7F7A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8592" y="4238888"/>
            <a:ext cx="825408" cy="82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8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2400" b="0" i="0" u="none" strike="noStrike" kern="0" cap="none" spc="0" normalizeH="0" baseline="0" noProof="0">
              <a:ln>
                <a:noFill/>
              </a:ln>
              <a:solidFill>
                <a:srgbClr val="9E9E9E"/>
              </a:solidFill>
              <a:effectLst/>
              <a:uLnTx/>
              <a:uFillTx/>
              <a:latin typeface="Cambria" panose="02040503050406030204" pitchFamily="18" charset="0"/>
              <a:ea typeface="Cambria" panose="02040503050406030204" pitchFamily="18" charset="0"/>
              <a:sym typeface="Arial" panose="020B0604020202020204"/>
            </a:endParaRPr>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467343" y="385962"/>
            <a:ext cx="831550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Nội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dung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chính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của</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rPr>
              <a:t>bài</a:t>
            </a:r>
            <a:endPar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panose="020B0604020202020204"/>
            </a:endParaRP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97825" y="1365030"/>
            <a:ext cx="6326027" cy="3222337"/>
            <a:chOff x="391099" y="1979086"/>
            <a:chExt cx="8361802" cy="2570260"/>
          </a:xfrm>
          <a:solidFill>
            <a:schemeClr val="tx2">
              <a:lumMod val="20000"/>
              <a:lumOff val="80000"/>
            </a:schemeClr>
          </a:solidFill>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grp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panose="020B0604020202020204"/>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9" y="2027607"/>
              <a:ext cx="8158115" cy="2283098"/>
            </a:xfrm>
            <a:prstGeom prst="rect">
              <a:avLst/>
            </a:prstGeom>
            <a:grp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Qua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hành</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động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việc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làm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của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Tú,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câu</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chuyện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muốn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nhắc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em</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cần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nói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năng</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lễ</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phép</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với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người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lớn</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và</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biết</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sửa</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khi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mắc</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 </a:t>
              </a:r>
              <a:r>
                <a:rPr kumimoji="0" lang="en-US" sz="36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lỗi</a:t>
              </a: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rPr>
                <a:t>.</a:t>
              </a:r>
              <a:endPar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sym typeface="Arial" panose="020B0604020202020204"/>
              </a:endParaRPr>
            </a:p>
          </p:txBody>
        </p:sp>
      </p:grpSp>
      <p:pic>
        <p:nvPicPr>
          <p:cNvPr id="2" name="Picture 1">
            <a:extLst>
              <a:ext uri="{FF2B5EF4-FFF2-40B4-BE49-F238E27FC236}">
                <a16:creationId xmlns:a16="http://schemas.microsoft.com/office/drawing/2014/main" id="{3DC6A08A-4510-709E-8D64-F9D302AFD59F}"/>
              </a:ext>
            </a:extLst>
          </p:cNvPr>
          <p:cNvPicPr>
            <a:picLocks noChangeAspect="1"/>
          </p:cNvPicPr>
          <p:nvPr/>
        </p:nvPicPr>
        <p:blipFill>
          <a:blip r:embed="rId2"/>
          <a:stretch>
            <a:fillRect/>
          </a:stretch>
        </p:blipFill>
        <p:spPr>
          <a:xfrm>
            <a:off x="6300907" y="1529123"/>
            <a:ext cx="2781620" cy="2784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01189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5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Chặng </a:t>
              </a:r>
              <a:r>
                <a:rPr kumimoji="0" lang="en-US" sz="5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3</a:t>
              </a: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35708" y="3017686"/>
              <a:ext cx="3261122" cy="671475"/>
            </a:xfrm>
            <a:prstGeom prst="rect">
              <a:avLst/>
            </a:prstGeom>
            <a:noFill/>
          </p:spPr>
          <p:txBody>
            <a:bodyPr wrap="square" rtlCol="0">
              <a:spAutoFit/>
            </a:bodyPr>
            <a:lstStyle/>
            <a:p>
              <a:pPr marL="0" marR="0" lvl="1"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Luyện</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đọc</a:t>
              </a:r>
              <a:r>
                <a:rPr kumimoji="0" lang="en-US"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 </a:t>
              </a:r>
              <a:r>
                <a:rPr kumimoji="0" lang="en-US" sz="4400" b="1" i="0" u="none" strike="noStrike" kern="0" cap="none" spc="0" normalizeH="0" baseline="0" noProof="0" dirty="0" err="1">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lại</a:t>
              </a:r>
              <a:endParaRPr kumimoji="0" lang="vi-VN" sz="44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spTree>
    <p:extLst>
      <p:ext uri="{BB962C8B-B14F-4D97-AF65-F5344CB8AC3E}">
        <p14:creationId xmlns:p14="http://schemas.microsoft.com/office/powerpoint/2010/main" val="2261574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82"/>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83"/>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84"/>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85"/>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86"/>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50"/>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70"/>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71"/>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72"/>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73"/>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74"/>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75"/>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76"/>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77"/>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78"/>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79"/>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80"/>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81"/>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51"/>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52"/>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53"/>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54"/>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55"/>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56"/>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57"/>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58"/>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59"/>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60"/>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61"/>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62"/>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63"/>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64"/>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65"/>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66"/>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67"/>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68"/>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69"/>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39"/>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40"/>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41"/>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42"/>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43"/>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44"/>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45"/>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46"/>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47"/>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48"/>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49"/>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28"/>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34"/>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35"/>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36"/>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37"/>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38"/>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29"/>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30"/>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31"/>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32"/>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33"/>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1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2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2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2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2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2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2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2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2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21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1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1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1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1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1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1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20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20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20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21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21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9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9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20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20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20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20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20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20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20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9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9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9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9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9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8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8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9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9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9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2009775" y="2033905"/>
            <a:ext cx="2920365" cy="2661920"/>
            <a:chOff x="7099599" y="3435792"/>
            <a:chExt cx="745933" cy="570048"/>
          </a:xfrm>
        </p:grpSpPr>
        <p:sp>
          <p:nvSpPr>
            <p:cNvPr id="4492" name="Google Shape;4492;p50"/>
            <p:cNvSpPr/>
            <p:nvPr>
              <p:custDataLst>
                <p:tags r:id="rId169"/>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70"/>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71"/>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72"/>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73"/>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74"/>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0"/>
            <p:cNvSpPr/>
            <p:nvPr>
              <p:custDataLst>
                <p:tags r:id="rId175"/>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76"/>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77"/>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0"/>
            <p:cNvSpPr/>
            <p:nvPr>
              <p:custDataLst>
                <p:tags r:id="rId178"/>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79"/>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80"/>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81"/>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82"/>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83"/>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84"/>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85"/>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86"/>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87"/>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50"/>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51"/>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52"/>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53"/>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54"/>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55"/>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56"/>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57"/>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58"/>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59"/>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60"/>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61"/>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62"/>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63"/>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64"/>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65"/>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66"/>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67"/>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68"/>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4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4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4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4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4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4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3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3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4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4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4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4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3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3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3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3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3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3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2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2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2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2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3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3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2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2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2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2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2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2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1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1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1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1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1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1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0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0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1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1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1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1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0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0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0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0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0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0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9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9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9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9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0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0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9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9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9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9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9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9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6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6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6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6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6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6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6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6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7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7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7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7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7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7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7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7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7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7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8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8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8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8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8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8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8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8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8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8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34"/>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35"/>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6"/>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37"/>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38"/>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39"/>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40"/>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41"/>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42"/>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43"/>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44"/>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45"/>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46"/>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47"/>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48"/>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49"/>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50"/>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51"/>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52"/>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53"/>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54"/>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55"/>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56"/>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57"/>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58"/>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59"/>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60"/>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61"/>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组合 0"/>
          <p:cNvGrpSpPr/>
          <p:nvPr/>
        </p:nvGrpSpPr>
        <p:grpSpPr>
          <a:xfrm>
            <a:off x="6725285" y="1941830"/>
            <a:ext cx="2133600" cy="3074035"/>
            <a:chOff x="8775" y="468"/>
            <a:chExt cx="5234" cy="7538"/>
          </a:xfrm>
        </p:grpSpPr>
        <p:sp>
          <p:nvSpPr>
            <p:cNvPr id="2375" name="Google Shape;2375;p35"/>
            <p:cNvSpPr/>
            <p:nvPr>
              <p:custDataLst>
                <p:tags r:id="rId1"/>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2"/>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3"/>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4"/>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5"/>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6"/>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8"/>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9"/>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10"/>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11"/>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12"/>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13"/>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14"/>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15"/>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16"/>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17"/>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18"/>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19"/>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20"/>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21"/>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22"/>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23"/>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24"/>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25"/>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26"/>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27"/>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28"/>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29"/>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30"/>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31"/>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32"/>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33"/>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60">
            <a:extLst>
              <a:ext uri="{FF2B5EF4-FFF2-40B4-BE49-F238E27FC236}">
                <a16:creationId xmlns:a16="http://schemas.microsoft.com/office/drawing/2014/main" id="{8A99851E-DA54-AC19-BCFF-E8579C09CDC8}"/>
              </a:ext>
            </a:extLst>
          </p:cNvPr>
          <p:cNvPicPr>
            <a:picLocks noChangeAspect="1"/>
          </p:cNvPicPr>
          <p:nvPr/>
        </p:nvPicPr>
        <p:blipFill>
          <a:blip r:embed="rId289"/>
          <a:stretch>
            <a:fillRect/>
          </a:stretch>
        </p:blipFill>
        <p:spPr>
          <a:xfrm>
            <a:off x="2935300" y="661204"/>
            <a:ext cx="4975383" cy="2315076"/>
          </a:xfrm>
          <a:prstGeom prst="rect">
            <a:avLst/>
          </a:prstGeom>
        </p:spPr>
      </p:pic>
      <p:pic>
        <p:nvPicPr>
          <p:cNvPr id="62" name="Picture 61" descr="A round pink circle with white text and a black background&#10;&#10;AI-generated content may be incorrect.">
            <a:extLst>
              <a:ext uri="{FF2B5EF4-FFF2-40B4-BE49-F238E27FC236}">
                <a16:creationId xmlns:a16="http://schemas.microsoft.com/office/drawing/2014/main" id="{04493CA2-116C-E77B-5AC2-F28F05BB0FD9}"/>
              </a:ext>
            </a:extLst>
          </p:cNvPr>
          <p:cNvPicPr>
            <a:picLocks noChangeAspect="1"/>
          </p:cNvPicPr>
          <p:nvPr/>
        </p:nvPicPr>
        <p:blipFill>
          <a:blip r:embed="rId290"/>
          <a:stretch>
            <a:fillRect/>
          </a:stretch>
        </p:blipFill>
        <p:spPr>
          <a:xfrm>
            <a:off x="-1367624" y="103334"/>
            <a:ext cx="1172354" cy="117235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barn(inVertical)">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308" name="组合 307"/>
          <p:cNvGrpSpPr/>
          <p:nvPr/>
        </p:nvGrpSpPr>
        <p:grpSpPr>
          <a:xfrm>
            <a:off x="126365" y="472440"/>
            <a:ext cx="8903335" cy="4605020"/>
            <a:chOff x="199" y="744"/>
            <a:chExt cx="14021" cy="7252"/>
          </a:xfrm>
        </p:grpSpPr>
        <p:sp>
          <p:nvSpPr>
            <p:cNvPr id="1200" name="Google Shape;1200;p21"/>
            <p:cNvSpPr/>
            <p:nvPr>
              <p:custDataLst>
                <p:tags r:id="rId182"/>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1" name="Google Shape;1201;p21"/>
            <p:cNvSpPr/>
            <p:nvPr>
              <p:custDataLst>
                <p:tags r:id="rId183"/>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07" name="组合 306"/>
          <p:cNvGrpSpPr/>
          <p:nvPr/>
        </p:nvGrpSpPr>
        <p:grpSpPr>
          <a:xfrm>
            <a:off x="148590" y="140335"/>
            <a:ext cx="8861425" cy="1736090"/>
            <a:chOff x="234" y="221"/>
            <a:chExt cx="13955" cy="2734"/>
          </a:xfrm>
        </p:grpSpPr>
        <p:grpSp>
          <p:nvGrpSpPr>
            <p:cNvPr id="1999" name="Google Shape;1999;p31"/>
            <p:cNvGrpSpPr/>
            <p:nvPr/>
          </p:nvGrpSpPr>
          <p:grpSpPr>
            <a:xfrm>
              <a:off x="234" y="221"/>
              <a:ext cx="4206" cy="1618"/>
              <a:chOff x="301181" y="5239882"/>
              <a:chExt cx="386470" cy="149417"/>
            </a:xfrm>
          </p:grpSpPr>
          <p:sp>
            <p:nvSpPr>
              <p:cNvPr id="2000" name="Google Shape;2000;p31"/>
              <p:cNvSpPr/>
              <p:nvPr>
                <p:custDataLst>
                  <p:tags r:id="rId177"/>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1" name="Google Shape;2001;p31"/>
              <p:cNvSpPr/>
              <p:nvPr>
                <p:custDataLst>
                  <p:tags r:id="rId178"/>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2" name="Google Shape;2002;p31"/>
              <p:cNvSpPr/>
              <p:nvPr>
                <p:custDataLst>
                  <p:tags r:id="rId179"/>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3" name="Google Shape;2003;p31"/>
              <p:cNvSpPr/>
              <p:nvPr>
                <p:custDataLst>
                  <p:tags r:id="rId180"/>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4" name="Google Shape;2004;p31"/>
              <p:cNvSpPr/>
              <p:nvPr>
                <p:custDataLst>
                  <p:tags r:id="rId181"/>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17" name="Google Shape;2017;p31"/>
            <p:cNvGrpSpPr/>
            <p:nvPr/>
          </p:nvGrpSpPr>
          <p:grpSpPr>
            <a:xfrm flipH="1">
              <a:off x="9983" y="221"/>
              <a:ext cx="4206" cy="1618"/>
              <a:chOff x="301181" y="5239882"/>
              <a:chExt cx="386470" cy="149417"/>
            </a:xfrm>
          </p:grpSpPr>
          <p:sp>
            <p:nvSpPr>
              <p:cNvPr id="2018" name="Google Shape;2018;p31"/>
              <p:cNvSpPr/>
              <p:nvPr>
                <p:custDataLst>
                  <p:tags r:id="rId172"/>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9" name="Google Shape;2019;p31"/>
              <p:cNvSpPr/>
              <p:nvPr>
                <p:custDataLst>
                  <p:tags r:id="rId173"/>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0" name="Google Shape;2020;p31"/>
              <p:cNvSpPr/>
              <p:nvPr>
                <p:custDataLst>
                  <p:tags r:id="rId174"/>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1" name="Google Shape;2021;p31"/>
              <p:cNvSpPr/>
              <p:nvPr>
                <p:custDataLst>
                  <p:tags r:id="rId175"/>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2" name="Google Shape;2022;p31"/>
              <p:cNvSpPr/>
              <p:nvPr>
                <p:custDataLst>
                  <p:tags r:id="rId176"/>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63"/>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5" name="Google Shape;2025;p31"/>
                <p:cNvSpPr/>
                <p:nvPr>
                  <p:custDataLst>
                    <p:tags r:id="rId164"/>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6" name="Google Shape;2026;p31"/>
                <p:cNvSpPr/>
                <p:nvPr>
                  <p:custDataLst>
                    <p:tags r:id="rId165"/>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7" name="Google Shape;2027;p31"/>
                <p:cNvSpPr/>
                <p:nvPr>
                  <p:custDataLst>
                    <p:tags r:id="rId166"/>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8" name="Google Shape;2028;p31"/>
                <p:cNvSpPr/>
                <p:nvPr>
                  <p:custDataLst>
                    <p:tags r:id="rId167"/>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9" name="Google Shape;2029;p31"/>
                <p:cNvSpPr/>
                <p:nvPr>
                  <p:custDataLst>
                    <p:tags r:id="rId168"/>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0" name="Google Shape;2030;p31"/>
                <p:cNvSpPr/>
                <p:nvPr>
                  <p:custDataLst>
                    <p:tags r:id="rId169"/>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1" name="Google Shape;2031;p31"/>
                <p:cNvSpPr/>
                <p:nvPr>
                  <p:custDataLst>
                    <p:tags r:id="rId170"/>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2" name="Google Shape;2032;p31"/>
                <p:cNvSpPr/>
                <p:nvPr>
                  <p:custDataLst>
                    <p:tags r:id="rId171"/>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56"/>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5" name="Google Shape;2035;p31"/>
                <p:cNvSpPr/>
                <p:nvPr>
                  <p:custDataLst>
                    <p:tags r:id="rId157"/>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6" name="Google Shape;2036;p31"/>
                <p:cNvSpPr/>
                <p:nvPr>
                  <p:custDataLst>
                    <p:tags r:id="rId158"/>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7" name="Google Shape;2037;p31"/>
                <p:cNvSpPr/>
                <p:nvPr>
                  <p:custDataLst>
                    <p:tags r:id="rId159"/>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8" name="Google Shape;2038;p31"/>
                <p:cNvSpPr/>
                <p:nvPr>
                  <p:custDataLst>
                    <p:tags r:id="rId160"/>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9" name="Google Shape;2039;p31"/>
                <p:cNvSpPr/>
                <p:nvPr>
                  <p:custDataLst>
                    <p:tags r:id="rId161"/>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0" name="Google Shape;2040;p31"/>
                <p:cNvSpPr/>
                <p:nvPr>
                  <p:custDataLst>
                    <p:tags r:id="rId162"/>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51"/>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3" name="Google Shape;2043;p31"/>
                <p:cNvSpPr/>
                <p:nvPr>
                  <p:custDataLst>
                    <p:tags r:id="rId152"/>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4" name="Google Shape;2044;p31"/>
                <p:cNvSpPr/>
                <p:nvPr>
                  <p:custDataLst>
                    <p:tags r:id="rId153"/>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5" name="Google Shape;2045;p31"/>
                <p:cNvSpPr/>
                <p:nvPr>
                  <p:custDataLst>
                    <p:tags r:id="rId154"/>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6" name="Google Shape;2046;p31"/>
                <p:cNvSpPr/>
                <p:nvPr>
                  <p:custDataLst>
                    <p:tags r:id="rId155"/>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42"/>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2025;p31"/>
                <p:cNvSpPr/>
                <p:nvPr>
                  <p:custDataLst>
                    <p:tags r:id="rId143"/>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2026;p31"/>
                <p:cNvSpPr/>
                <p:nvPr>
                  <p:custDataLst>
                    <p:tags r:id="rId144"/>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2027;p31"/>
                <p:cNvSpPr/>
                <p:nvPr>
                  <p:custDataLst>
                    <p:tags r:id="rId145"/>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2028;p31"/>
                <p:cNvSpPr/>
                <p:nvPr>
                  <p:custDataLst>
                    <p:tags r:id="rId146"/>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2029;p31"/>
                <p:cNvSpPr/>
                <p:nvPr>
                  <p:custDataLst>
                    <p:tags r:id="rId147"/>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2030;p31"/>
                <p:cNvSpPr/>
                <p:nvPr>
                  <p:custDataLst>
                    <p:tags r:id="rId148"/>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2031;p31"/>
                <p:cNvSpPr/>
                <p:nvPr>
                  <p:custDataLst>
                    <p:tags r:id="rId149"/>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2032;p31"/>
                <p:cNvSpPr/>
                <p:nvPr>
                  <p:custDataLst>
                    <p:tags r:id="rId150"/>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37"/>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2037;p31"/>
                <p:cNvSpPr/>
                <p:nvPr>
                  <p:custDataLst>
                    <p:tags r:id="rId138"/>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 name="Google Shape;2038;p31"/>
                <p:cNvSpPr/>
                <p:nvPr>
                  <p:custDataLst>
                    <p:tags r:id="rId139"/>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 name="Google Shape;2039;p31"/>
                <p:cNvSpPr/>
                <p:nvPr>
                  <p:custDataLst>
                    <p:tags r:id="rId140"/>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 name="Google Shape;2040;p31"/>
                <p:cNvSpPr/>
                <p:nvPr>
                  <p:custDataLst>
                    <p:tags r:id="rId141"/>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32"/>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2043;p31"/>
                <p:cNvSpPr/>
                <p:nvPr>
                  <p:custDataLst>
                    <p:tags r:id="rId133"/>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2044;p31"/>
                <p:cNvSpPr/>
                <p:nvPr>
                  <p:custDataLst>
                    <p:tags r:id="rId134"/>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 name="Google Shape;2045;p31"/>
                <p:cNvSpPr/>
                <p:nvPr>
                  <p:custDataLst>
                    <p:tags r:id="rId135"/>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2046;p31"/>
                <p:cNvSpPr/>
                <p:nvPr>
                  <p:custDataLst>
                    <p:tags r:id="rId136"/>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306" name="组合 305"/>
          <p:cNvGrpSpPr/>
          <p:nvPr/>
        </p:nvGrpSpPr>
        <p:grpSpPr>
          <a:xfrm>
            <a:off x="159385" y="3569970"/>
            <a:ext cx="8860790" cy="1457960"/>
            <a:chOff x="234" y="5517"/>
            <a:chExt cx="13954" cy="2471"/>
          </a:xfrm>
        </p:grpSpPr>
        <p:grpSp>
          <p:nvGrpSpPr>
            <p:cNvPr id="198" name="组合 197"/>
            <p:cNvGrpSpPr/>
            <p:nvPr/>
          </p:nvGrpSpPr>
          <p:grpSpPr>
            <a:xfrm>
              <a:off x="234" y="5956"/>
              <a:ext cx="13955" cy="2007"/>
              <a:chOff x="234" y="6132"/>
              <a:chExt cx="12860" cy="1808"/>
            </a:xfrm>
          </p:grpSpPr>
          <p:grpSp>
            <p:nvGrpSpPr>
              <p:cNvPr id="2" name="组合 0"/>
              <p:cNvGrpSpPr/>
              <p:nvPr/>
            </p:nvGrpSpPr>
            <p:grpSpPr>
              <a:xfrm>
                <a:off x="234" y="6132"/>
                <a:ext cx="6430" cy="1808"/>
                <a:chOff x="0" y="4051"/>
                <a:chExt cx="14400" cy="4049"/>
              </a:xfrm>
            </p:grpSpPr>
            <p:sp>
              <p:nvSpPr>
                <p:cNvPr id="2006" name="Google Shape;2006;p31"/>
                <p:cNvSpPr/>
                <p:nvPr>
                  <p:custDataLst>
                    <p:tags r:id="rId121"/>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7" name="Google Shape;2007;p31"/>
                <p:cNvSpPr/>
                <p:nvPr>
                  <p:custDataLst>
                    <p:tags r:id="rId122"/>
                  </p:custDataLst>
                </p:nvPr>
              </p:nvSpPr>
              <p:spPr>
                <a:xfrm>
                  <a:off x="0" y="4976"/>
                  <a:ext cx="14400" cy="3124"/>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8" name="Google Shape;2008;p31"/>
                <p:cNvSpPr/>
                <p:nvPr>
                  <p:custDataLst>
                    <p:tags r:id="rId123"/>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9" name="Google Shape;2009;p31"/>
                <p:cNvSpPr/>
                <p:nvPr>
                  <p:custDataLst>
                    <p:tags r:id="rId124"/>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0" name="Google Shape;2010;p31"/>
                <p:cNvSpPr/>
                <p:nvPr>
                  <p:custDataLst>
                    <p:tags r:id="rId125"/>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1" name="Google Shape;2011;p31"/>
                <p:cNvSpPr/>
                <p:nvPr>
                  <p:custDataLst>
                    <p:tags r:id="rId126"/>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2" name="Google Shape;2012;p31"/>
                <p:cNvSpPr/>
                <p:nvPr>
                  <p:custDataLst>
                    <p:tags r:id="rId127"/>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3" name="Google Shape;2013;p31"/>
                <p:cNvSpPr/>
                <p:nvPr>
                  <p:custDataLst>
                    <p:tags r:id="rId128"/>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4" name="Google Shape;2014;p31"/>
                <p:cNvSpPr/>
                <p:nvPr>
                  <p:custDataLst>
                    <p:tags r:id="rId129"/>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5" name="Google Shape;2015;p31"/>
                <p:cNvSpPr/>
                <p:nvPr>
                  <p:custDataLst>
                    <p:tags r:id="rId130"/>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6" name="Google Shape;2016;p31"/>
                <p:cNvSpPr/>
                <p:nvPr>
                  <p:custDataLst>
                    <p:tags r:id="rId131"/>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 name="组合 9"/>
              <p:cNvGrpSpPr/>
              <p:nvPr/>
            </p:nvGrpSpPr>
            <p:grpSpPr>
              <a:xfrm flipH="1">
                <a:off x="6664" y="6208"/>
                <a:ext cx="6430" cy="1732"/>
                <a:chOff x="0" y="4051"/>
                <a:chExt cx="14401" cy="4193"/>
              </a:xfrm>
            </p:grpSpPr>
            <p:sp>
              <p:nvSpPr>
                <p:cNvPr id="61" name="Google Shape;2006;p31"/>
                <p:cNvSpPr/>
                <p:nvPr>
                  <p:custDataLst>
                    <p:tags r:id="rId110"/>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2007;p31"/>
                <p:cNvSpPr/>
                <p:nvPr>
                  <p:custDataLst>
                    <p:tags r:id="rId111"/>
                  </p:custDataLst>
                </p:nvPr>
              </p:nvSpPr>
              <p:spPr>
                <a:xfrm>
                  <a:off x="0" y="4976"/>
                  <a:ext cx="14401" cy="3268"/>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6" name="Google Shape;2008;p31"/>
                <p:cNvSpPr/>
                <p:nvPr>
                  <p:custDataLst>
                    <p:tags r:id="rId112"/>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9" name="Google Shape;2009;p31"/>
                <p:cNvSpPr/>
                <p:nvPr>
                  <p:custDataLst>
                    <p:tags r:id="rId113"/>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0" name="Google Shape;2010;p31"/>
                <p:cNvSpPr/>
                <p:nvPr>
                  <p:custDataLst>
                    <p:tags r:id="rId114"/>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1" name="Google Shape;2011;p31"/>
                <p:cNvSpPr/>
                <p:nvPr>
                  <p:custDataLst>
                    <p:tags r:id="rId115"/>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3" name="Google Shape;2012;p31"/>
                <p:cNvSpPr/>
                <p:nvPr>
                  <p:custDataLst>
                    <p:tags r:id="rId116"/>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4" name="Google Shape;2013;p31"/>
                <p:cNvSpPr/>
                <p:nvPr>
                  <p:custDataLst>
                    <p:tags r:id="rId117"/>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5" name="Google Shape;2014;p31"/>
                <p:cNvSpPr/>
                <p:nvPr>
                  <p:custDataLst>
                    <p:tags r:id="rId118"/>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6" name="Google Shape;2015;p31"/>
                <p:cNvSpPr/>
                <p:nvPr>
                  <p:custDataLst>
                    <p:tags r:id="rId119"/>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 name="Google Shape;2016;p31"/>
                <p:cNvSpPr/>
                <p:nvPr>
                  <p:custDataLst>
                    <p:tags r:id="rId120"/>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288" name="Google Shape;1288;p21"/>
            <p:cNvGrpSpPr/>
            <p:nvPr/>
          </p:nvGrpSpPr>
          <p:grpSpPr>
            <a:xfrm>
              <a:off x="603" y="5812"/>
              <a:ext cx="1065" cy="1043"/>
              <a:chOff x="11038235" y="2148509"/>
              <a:chExt cx="195197" cy="191119"/>
            </a:xfrm>
          </p:grpSpPr>
          <p:sp>
            <p:nvSpPr>
              <p:cNvPr id="1289" name="Google Shape;1289;p21"/>
              <p:cNvSpPr/>
              <p:nvPr>
                <p:custDataLst>
                  <p:tags r:id="rId9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1" name="Google Shape;1291;p21"/>
              <p:cNvSpPr/>
              <p:nvPr>
                <p:custDataLst>
                  <p:tags r:id="rId9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2" name="Google Shape;1292;p21"/>
              <p:cNvSpPr/>
              <p:nvPr>
                <p:custDataLst>
                  <p:tags r:id="rId10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3" name="Google Shape;1293;p21"/>
              <p:cNvSpPr/>
              <p:nvPr>
                <p:custDataLst>
                  <p:tags r:id="rId10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4" name="Google Shape;1294;p21"/>
              <p:cNvSpPr/>
              <p:nvPr>
                <p:custDataLst>
                  <p:tags r:id="rId10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5" name="Google Shape;1295;p21"/>
              <p:cNvSpPr/>
              <p:nvPr>
                <p:custDataLst>
                  <p:tags r:id="rId10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6" name="Google Shape;1296;p21"/>
              <p:cNvSpPr/>
              <p:nvPr>
                <p:custDataLst>
                  <p:tags r:id="rId10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7" name="Google Shape;1297;p21"/>
              <p:cNvSpPr/>
              <p:nvPr>
                <p:custDataLst>
                  <p:tags r:id="rId10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8" name="Google Shape;1298;p21"/>
              <p:cNvSpPr/>
              <p:nvPr>
                <p:custDataLst>
                  <p:tags r:id="rId10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9" name="Google Shape;1299;p21"/>
              <p:cNvSpPr/>
              <p:nvPr>
                <p:custDataLst>
                  <p:tags r:id="rId10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0" name="Google Shape;1300;p21"/>
              <p:cNvSpPr/>
              <p:nvPr>
                <p:custDataLst>
                  <p:tags r:id="rId10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1" name="Google Shape;1301;p21"/>
              <p:cNvSpPr/>
              <p:nvPr>
                <p:custDataLst>
                  <p:tags r:id="rId10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04" name="Google Shape;1288;p21"/>
            <p:cNvGrpSpPr/>
            <p:nvPr/>
          </p:nvGrpSpPr>
          <p:grpSpPr>
            <a:xfrm>
              <a:off x="2714" y="6568"/>
              <a:ext cx="1065" cy="1043"/>
              <a:chOff x="11038235" y="2148509"/>
              <a:chExt cx="195197" cy="191119"/>
            </a:xfrm>
          </p:grpSpPr>
          <p:sp>
            <p:nvSpPr>
              <p:cNvPr id="207" name="Google Shape;1289;p21"/>
              <p:cNvSpPr/>
              <p:nvPr>
                <p:custDataLst>
                  <p:tags r:id="rId8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1291;p21"/>
              <p:cNvSpPr/>
              <p:nvPr>
                <p:custDataLst>
                  <p:tags r:id="rId8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1292;p21"/>
              <p:cNvSpPr/>
              <p:nvPr>
                <p:custDataLst>
                  <p:tags r:id="rId8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1293;p21"/>
              <p:cNvSpPr/>
              <p:nvPr>
                <p:custDataLst>
                  <p:tags r:id="rId8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1294;p21"/>
              <p:cNvSpPr/>
              <p:nvPr>
                <p:custDataLst>
                  <p:tags r:id="rId9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1295;p21"/>
              <p:cNvSpPr/>
              <p:nvPr>
                <p:custDataLst>
                  <p:tags r:id="rId9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1296;p21"/>
              <p:cNvSpPr/>
              <p:nvPr>
                <p:custDataLst>
                  <p:tags r:id="rId9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1297;p21"/>
              <p:cNvSpPr/>
              <p:nvPr>
                <p:custDataLst>
                  <p:tags r:id="rId9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5" name="Google Shape;1298;p21"/>
              <p:cNvSpPr/>
              <p:nvPr>
                <p:custDataLst>
                  <p:tags r:id="rId9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6" name="Google Shape;1299;p21"/>
              <p:cNvSpPr/>
              <p:nvPr>
                <p:custDataLst>
                  <p:tags r:id="rId9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1300;p21"/>
              <p:cNvSpPr/>
              <p:nvPr>
                <p:custDataLst>
                  <p:tags r:id="rId9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1301;p21"/>
              <p:cNvSpPr/>
              <p:nvPr>
                <p:custDataLst>
                  <p:tags r:id="rId9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19" name="组合 218"/>
            <p:cNvGrpSpPr/>
            <p:nvPr/>
          </p:nvGrpSpPr>
          <p:grpSpPr>
            <a:xfrm>
              <a:off x="12463" y="5517"/>
              <a:ext cx="1409" cy="1380"/>
              <a:chOff x="2984" y="6596"/>
              <a:chExt cx="1409" cy="1380"/>
            </a:xfrm>
          </p:grpSpPr>
          <p:sp>
            <p:nvSpPr>
              <p:cNvPr id="220" name="Google Shape;2062;p31"/>
              <p:cNvSpPr/>
              <p:nvPr>
                <p:custDataLst>
                  <p:tags r:id="rId5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2063;p31"/>
              <p:cNvSpPr/>
              <p:nvPr>
                <p:custDataLst>
                  <p:tags r:id="rId5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2064;p31"/>
              <p:cNvSpPr/>
              <p:nvPr>
                <p:custDataLst>
                  <p:tags r:id="rId6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2065;p31"/>
              <p:cNvSpPr/>
              <p:nvPr>
                <p:custDataLst>
                  <p:tags r:id="rId6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2066;p31"/>
              <p:cNvSpPr/>
              <p:nvPr>
                <p:custDataLst>
                  <p:tags r:id="rId6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2067;p31"/>
              <p:cNvSpPr/>
              <p:nvPr>
                <p:custDataLst>
                  <p:tags r:id="rId6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2068;p31"/>
              <p:cNvSpPr/>
              <p:nvPr>
                <p:custDataLst>
                  <p:tags r:id="rId6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2069;p31"/>
              <p:cNvSpPr/>
              <p:nvPr>
                <p:custDataLst>
                  <p:tags r:id="rId6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2070;p31"/>
              <p:cNvSpPr/>
              <p:nvPr>
                <p:custDataLst>
                  <p:tags r:id="rId6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2071;p31"/>
              <p:cNvSpPr/>
              <p:nvPr>
                <p:custDataLst>
                  <p:tags r:id="rId6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2072;p31"/>
              <p:cNvSpPr/>
              <p:nvPr>
                <p:custDataLst>
                  <p:tags r:id="rId6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2073;p31"/>
              <p:cNvSpPr/>
              <p:nvPr>
                <p:custDataLst>
                  <p:tags r:id="rId6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2074;p31"/>
              <p:cNvSpPr/>
              <p:nvPr>
                <p:custDataLst>
                  <p:tags r:id="rId7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2075;p31"/>
              <p:cNvSpPr/>
              <p:nvPr>
                <p:custDataLst>
                  <p:tags r:id="rId7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2076;p31"/>
              <p:cNvSpPr/>
              <p:nvPr>
                <p:custDataLst>
                  <p:tags r:id="rId7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2077;p31"/>
              <p:cNvSpPr/>
              <p:nvPr>
                <p:custDataLst>
                  <p:tags r:id="rId7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2078;p31"/>
              <p:cNvSpPr/>
              <p:nvPr>
                <p:custDataLst>
                  <p:tags r:id="rId7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2079;p31"/>
              <p:cNvSpPr/>
              <p:nvPr>
                <p:custDataLst>
                  <p:tags r:id="rId7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2080;p31"/>
              <p:cNvSpPr/>
              <p:nvPr>
                <p:custDataLst>
                  <p:tags r:id="rId7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2081;p31"/>
              <p:cNvSpPr/>
              <p:nvPr>
                <p:custDataLst>
                  <p:tags r:id="rId7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2082;p31"/>
              <p:cNvSpPr/>
              <p:nvPr>
                <p:custDataLst>
                  <p:tags r:id="rId7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2083;p31"/>
              <p:cNvSpPr/>
              <p:nvPr>
                <p:custDataLst>
                  <p:tags r:id="rId7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2084;p31"/>
              <p:cNvSpPr/>
              <p:nvPr>
                <p:custDataLst>
                  <p:tags r:id="rId8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2085;p31"/>
              <p:cNvSpPr/>
              <p:nvPr>
                <p:custDataLst>
                  <p:tags r:id="rId8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2086;p31"/>
              <p:cNvSpPr/>
              <p:nvPr>
                <p:custDataLst>
                  <p:tags r:id="rId8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2087;p31"/>
              <p:cNvSpPr/>
              <p:nvPr>
                <p:custDataLst>
                  <p:tags r:id="rId8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2088;p31"/>
              <p:cNvSpPr/>
              <p:nvPr>
                <p:custDataLst>
                  <p:tags r:id="rId8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2089;p31"/>
              <p:cNvSpPr/>
              <p:nvPr>
                <p:custDataLst>
                  <p:tags r:id="rId8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48" name="组合 247"/>
            <p:cNvGrpSpPr/>
            <p:nvPr/>
          </p:nvGrpSpPr>
          <p:grpSpPr>
            <a:xfrm>
              <a:off x="9686" y="6608"/>
              <a:ext cx="1409" cy="1380"/>
              <a:chOff x="2984" y="6596"/>
              <a:chExt cx="1409" cy="1380"/>
            </a:xfrm>
          </p:grpSpPr>
          <p:sp>
            <p:nvSpPr>
              <p:cNvPr id="249"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0"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1"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2"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3"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4"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5"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6"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7"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8"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59"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0"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1"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2"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3"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4"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5"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6"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7"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8"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9"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0"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1"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2"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3"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4"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5"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6"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277" name="组合 276"/>
            <p:cNvGrpSpPr/>
            <p:nvPr/>
          </p:nvGrpSpPr>
          <p:grpSpPr>
            <a:xfrm>
              <a:off x="5068" y="6608"/>
              <a:ext cx="1409" cy="1380"/>
              <a:chOff x="2984" y="6596"/>
              <a:chExt cx="1409" cy="1380"/>
            </a:xfrm>
          </p:grpSpPr>
          <p:sp>
            <p:nvSpPr>
              <p:cNvPr id="278"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9"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0"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1"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2"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3"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4"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5"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6"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7"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8"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89"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0"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1"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2"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3"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4"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5"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6"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7"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8"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9"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0"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1"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2"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3"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4"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5"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4" name="Nhóm 8">
            <a:extLst>
              <a:ext uri="{FF2B5EF4-FFF2-40B4-BE49-F238E27FC236}">
                <a16:creationId xmlns:a16="http://schemas.microsoft.com/office/drawing/2014/main" id="{17DB7BEB-40AB-217C-57BE-ED4B412FE4D8}"/>
              </a:ext>
            </a:extLst>
          </p:cNvPr>
          <p:cNvGrpSpPr/>
          <p:nvPr/>
        </p:nvGrpSpPr>
        <p:grpSpPr>
          <a:xfrm>
            <a:off x="1337023" y="760719"/>
            <a:ext cx="3748792" cy="4382781"/>
            <a:chOff x="0" y="1090524"/>
            <a:chExt cx="3404211" cy="3958529"/>
          </a:xfrm>
        </p:grpSpPr>
        <p:grpSp>
          <p:nvGrpSpPr>
            <p:cNvPr id="5" name="Nhóm 5">
              <a:extLst>
                <a:ext uri="{FF2B5EF4-FFF2-40B4-BE49-F238E27FC236}">
                  <a16:creationId xmlns:a16="http://schemas.microsoft.com/office/drawing/2014/main" id="{2557A88A-829C-499C-E224-3A1C521AEEBC}"/>
                </a:ext>
              </a:extLst>
            </p:cNvPr>
            <p:cNvGrpSpPr/>
            <p:nvPr/>
          </p:nvGrpSpPr>
          <p:grpSpPr>
            <a:xfrm>
              <a:off x="0" y="1090524"/>
              <a:ext cx="3404211" cy="3958529"/>
              <a:chOff x="0" y="1080999"/>
              <a:chExt cx="3404211" cy="3958529"/>
            </a:xfrm>
          </p:grpSpPr>
          <p:pic>
            <p:nvPicPr>
              <p:cNvPr id="11" name="Hình ảnh 4" descr="Ảnh có chứa văn bản&#10;&#10;Mô tả được tạo tự động">
                <a:extLst>
                  <a:ext uri="{FF2B5EF4-FFF2-40B4-BE49-F238E27FC236}">
                    <a16:creationId xmlns:a16="http://schemas.microsoft.com/office/drawing/2014/main" id="{BA84D9C2-F5D2-AB5A-FB62-91370B633F7E}"/>
                  </a:ext>
                </a:extLst>
              </p:cNvPr>
              <p:cNvPicPr>
                <a:picLocks noChangeAspect="1"/>
              </p:cNvPicPr>
              <p:nvPr/>
            </p:nvPicPr>
            <p:blipFill rotWithShape="1">
              <a:blip r:embed="rId186"/>
              <a:srcRect l="5663" r="57108" b="52021"/>
              <a:stretch/>
            </p:blipFill>
            <p:spPr>
              <a:xfrm flipV="1">
                <a:off x="297454" y="1080999"/>
                <a:ext cx="2985571" cy="2164298"/>
              </a:xfrm>
              <a:prstGeom prst="rect">
                <a:avLst/>
              </a:prstGeom>
            </p:spPr>
          </p:pic>
          <p:pic>
            <p:nvPicPr>
              <p:cNvPr id="12" name="Hình ảnh 2" descr="Ảnh có chứa văn bản&#10;&#10;Mô tả được tạo tự động">
                <a:extLst>
                  <a:ext uri="{FF2B5EF4-FFF2-40B4-BE49-F238E27FC236}">
                    <a16:creationId xmlns:a16="http://schemas.microsoft.com/office/drawing/2014/main" id="{25E19A2D-BF67-2532-0D0A-77252EDC5E7C}"/>
                  </a:ext>
                </a:extLst>
              </p:cNvPr>
              <p:cNvPicPr>
                <a:picLocks noChangeAspect="1"/>
              </p:cNvPicPr>
              <p:nvPr/>
            </p:nvPicPr>
            <p:blipFill rotWithShape="1">
              <a:blip r:embed="rId186"/>
              <a:srcRect l="5663" r="57108" b="52021"/>
              <a:stretch/>
            </p:blipFill>
            <p:spPr>
              <a:xfrm flipV="1">
                <a:off x="0" y="2571750"/>
                <a:ext cx="3404211" cy="2467778"/>
              </a:xfrm>
              <a:prstGeom prst="rect">
                <a:avLst/>
              </a:prstGeom>
            </p:spPr>
          </p:pic>
        </p:grpSp>
        <p:sp>
          <p:nvSpPr>
            <p:cNvPr id="6" name="Hộp Văn bản 6">
              <a:extLst>
                <a:ext uri="{FF2B5EF4-FFF2-40B4-BE49-F238E27FC236}">
                  <a16:creationId xmlns:a16="http://schemas.microsoft.com/office/drawing/2014/main" id="{1B27E520-EA6D-650C-C6A0-C552C4508834}"/>
                </a:ext>
              </a:extLst>
            </p:cNvPr>
            <p:cNvSpPr txBox="1"/>
            <p:nvPr/>
          </p:nvSpPr>
          <p:spPr>
            <a:xfrm>
              <a:off x="634974" y="1480753"/>
              <a:ext cx="2525939" cy="750557"/>
            </a:xfrm>
            <a:prstGeom prst="rect">
              <a:avLst/>
            </a:prstGeom>
            <a:noFill/>
          </p:spPr>
          <p:txBody>
            <a:bodyPr wrap="square" rtlCol="0">
              <a:spAutoFit/>
            </a:bodyPr>
            <a:lstStyle/>
            <a:p>
              <a:pPr algn="ctr"/>
              <a:r>
                <a:rPr lang="vi-VN" sz="4800" dirty="0">
                  <a:solidFill>
                    <a:srgbClr val="002060"/>
                  </a:solidFill>
                  <a:latin typeface="Cambria" panose="02040503050406030204" pitchFamily="18" charset="0"/>
                  <a:ea typeface="Cambria" panose="02040503050406030204" pitchFamily="18" charset="0"/>
                  <a:cs typeface="Tahoma" panose="020B0604030504040204" pitchFamily="34" charset="0"/>
                </a:rPr>
                <a:t>Chặng 1</a:t>
              </a:r>
              <a:endParaRPr lang="en-US" sz="4800"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9" name="Hộp Văn bản 7">
              <a:extLst>
                <a:ext uri="{FF2B5EF4-FFF2-40B4-BE49-F238E27FC236}">
                  <a16:creationId xmlns:a16="http://schemas.microsoft.com/office/drawing/2014/main" id="{A755F2F9-B5FB-02D8-1437-49FDD6CD528E}"/>
                </a:ext>
              </a:extLst>
            </p:cNvPr>
            <p:cNvSpPr txBox="1"/>
            <p:nvPr/>
          </p:nvSpPr>
          <p:spPr>
            <a:xfrm>
              <a:off x="208322" y="2803104"/>
              <a:ext cx="3163833" cy="1084137"/>
            </a:xfrm>
            <a:prstGeom prst="rect">
              <a:avLst/>
            </a:prstGeom>
            <a:noFill/>
          </p:spPr>
          <p:txBody>
            <a:bodyPr wrap="square" rtlCol="0">
              <a:spAutoFit/>
            </a:bodyPr>
            <a:lstStyle/>
            <a:p>
              <a:pPr lvl="1" algn="ctr"/>
              <a:r>
                <a:rPr lang="vi-VN" sz="3600" b="1" dirty="0">
                  <a:solidFill>
                    <a:schemeClr val="accent5"/>
                  </a:solidFill>
                  <a:latin typeface="Cambria" panose="02040503050406030204" pitchFamily="18" charset="0"/>
                  <a:ea typeface="Cambria" panose="02040503050406030204" pitchFamily="18" charset="0"/>
                  <a:cs typeface="Calibri" panose="020F0502020204030204" pitchFamily="34" charset="0"/>
                </a:rPr>
                <a:t>Luyện đọc </a:t>
              </a:r>
            </a:p>
            <a:p>
              <a:pPr lvl="1" algn="ctr"/>
              <a:r>
                <a:rPr lang="vi-VN" sz="3600" b="1" dirty="0">
                  <a:solidFill>
                    <a:schemeClr val="accent5"/>
                  </a:solidFill>
                  <a:latin typeface="Cambria" panose="02040503050406030204" pitchFamily="18" charset="0"/>
                  <a:ea typeface="Cambria" panose="02040503050406030204" pitchFamily="18" charset="0"/>
                  <a:cs typeface="Calibri" panose="020F0502020204030204" pitchFamily="34" charset="0"/>
                </a:rPr>
                <a:t>thành tiếng</a:t>
              </a:r>
              <a:endParaRPr lang="en-US" sz="3600" b="1" dirty="0">
                <a:solidFill>
                  <a:schemeClr val="accent5"/>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3" name="Hình ảnh 2" descr="Ảnh có chứa văn bản, trong nhà&#10;&#10;Mô tả được tạo tự động">
            <a:extLst>
              <a:ext uri="{FF2B5EF4-FFF2-40B4-BE49-F238E27FC236}">
                <a16:creationId xmlns:a16="http://schemas.microsoft.com/office/drawing/2014/main" id="{D263E851-0297-9C0B-A3A4-6D95834BF6EF}"/>
              </a:ext>
            </a:extLst>
          </p:cNvPr>
          <p:cNvPicPr>
            <a:picLocks noChangeAspect="1"/>
          </p:cNvPicPr>
          <p:nvPr/>
        </p:nvPicPr>
        <p:blipFill>
          <a:blip r:embed="rId187"/>
          <a:stretch>
            <a:fillRect/>
          </a:stretch>
        </p:blipFill>
        <p:spPr>
          <a:xfrm>
            <a:off x="5186107" y="2712762"/>
            <a:ext cx="3889199" cy="22751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11" name="Group 10">
            <a:extLst>
              <a:ext uri="{FF2B5EF4-FFF2-40B4-BE49-F238E27FC236}">
                <a16:creationId xmlns:a16="http://schemas.microsoft.com/office/drawing/2014/main" id="{928E2435-3966-CC9F-F980-E2F99F808B0A}"/>
              </a:ext>
            </a:extLst>
          </p:cNvPr>
          <p:cNvGrpSpPr/>
          <p:nvPr/>
        </p:nvGrpSpPr>
        <p:grpSpPr>
          <a:xfrm>
            <a:off x="4261089" y="1105046"/>
            <a:ext cx="2379306" cy="1227071"/>
            <a:chOff x="139959" y="1387023"/>
            <a:chExt cx="3172408" cy="1636095"/>
          </a:xfrm>
        </p:grpSpPr>
        <p:sp>
          <p:nvSpPr>
            <p:cNvPr id="12" name="Rectangle: Rounded Corners 14">
              <a:extLst>
                <a:ext uri="{FF2B5EF4-FFF2-40B4-BE49-F238E27FC236}">
                  <a16:creationId xmlns:a16="http://schemas.microsoft.com/office/drawing/2014/main" id="{C320E534-1E93-39B9-8FF4-F252DF4D3AB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err="1">
                  <a:solidFill>
                    <a:srgbClr val="002060"/>
                  </a:solidFill>
                  <a:latin typeface="Calibri" panose="020F0502020204030204" pitchFamily="34" charset="0"/>
                  <a:cs typeface="Calibri" panose="020F0502020204030204" pitchFamily="34" charset="0"/>
                </a:rPr>
                <a:t>Mắt</a:t>
              </a:r>
              <a:r>
                <a:rPr lang="en-US" sz="3600" b="1" kern="1200" dirty="0">
                  <a:solidFill>
                    <a:srgbClr val="002060"/>
                  </a:solidFill>
                  <a:latin typeface="Calibri" panose="020F0502020204030204" pitchFamily="34" charset="0"/>
                  <a:cs typeface="Calibri" panose="020F0502020204030204" pitchFamily="34" charset="0"/>
                </a:rPr>
                <a:t> </a:t>
              </a:r>
              <a:r>
                <a:rPr lang="en-US" sz="3600" b="1" kern="1200" dirty="0" err="1">
                  <a:solidFill>
                    <a:srgbClr val="002060"/>
                  </a:solidFill>
                  <a:latin typeface="Calibri" panose="020F0502020204030204" pitchFamily="34" charset="0"/>
                  <a:cs typeface="Calibri" panose="020F0502020204030204" pitchFamily="34" charset="0"/>
                </a:rPr>
                <a:t>dõi</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3" name="Picture 5">
              <a:extLst>
                <a:ext uri="{FF2B5EF4-FFF2-40B4-BE49-F238E27FC236}">
                  <a16:creationId xmlns:a16="http://schemas.microsoft.com/office/drawing/2014/main" id="{B066D18A-7F42-89F1-87FD-5AA14BB85088}"/>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4" name="Group 22">
            <a:extLst>
              <a:ext uri="{FF2B5EF4-FFF2-40B4-BE49-F238E27FC236}">
                <a16:creationId xmlns:a16="http://schemas.microsoft.com/office/drawing/2014/main" id="{1B13C099-C596-1971-E1DE-456C09DE82EE}"/>
              </a:ext>
            </a:extLst>
          </p:cNvPr>
          <p:cNvGrpSpPr/>
          <p:nvPr/>
        </p:nvGrpSpPr>
        <p:grpSpPr>
          <a:xfrm>
            <a:off x="4750549" y="2538940"/>
            <a:ext cx="2548076" cy="1169594"/>
            <a:chOff x="4424729" y="3902060"/>
            <a:chExt cx="3397434" cy="1559458"/>
          </a:xfrm>
        </p:grpSpPr>
        <p:sp>
          <p:nvSpPr>
            <p:cNvPr id="15" name="Rectangle: Rounded Corners 20">
              <a:extLst>
                <a:ext uri="{FF2B5EF4-FFF2-40B4-BE49-F238E27FC236}">
                  <a16:creationId xmlns:a16="http://schemas.microsoft.com/office/drawing/2014/main" id="{1E2100B7-9863-761D-6A3A-523324E87040}"/>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Tai </a:t>
              </a:r>
              <a:r>
                <a:rPr lang="en-US" sz="3600" b="1" kern="1200" dirty="0" err="1">
                  <a:solidFill>
                    <a:srgbClr val="002060"/>
                  </a:solidFill>
                  <a:latin typeface="Calibri" panose="020F0502020204030204" pitchFamily="34" charset="0"/>
                  <a:cs typeface="Calibri" panose="020F0502020204030204" pitchFamily="34" charset="0"/>
                </a:rPr>
                <a:t>nghe</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6" name="Picture 18">
              <a:extLst>
                <a:ext uri="{FF2B5EF4-FFF2-40B4-BE49-F238E27FC236}">
                  <a16:creationId xmlns:a16="http://schemas.microsoft.com/office/drawing/2014/main" id="{3BF4018C-E5FF-5D84-0E0D-45C671028424}"/>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7" name="Group 30">
            <a:extLst>
              <a:ext uri="{FF2B5EF4-FFF2-40B4-BE49-F238E27FC236}">
                <a16:creationId xmlns:a16="http://schemas.microsoft.com/office/drawing/2014/main" id="{1D725F11-75B5-0D21-7B87-6C6168DD2678}"/>
              </a:ext>
            </a:extLst>
          </p:cNvPr>
          <p:cNvGrpSpPr/>
          <p:nvPr/>
        </p:nvGrpSpPr>
        <p:grpSpPr>
          <a:xfrm>
            <a:off x="5872615" y="3915357"/>
            <a:ext cx="2496873" cy="1028759"/>
            <a:chOff x="8110962" y="1828720"/>
            <a:chExt cx="3329164" cy="1371679"/>
          </a:xfrm>
        </p:grpSpPr>
        <p:sp>
          <p:nvSpPr>
            <p:cNvPr id="18" name="Rectangle: Rounded Corners 26">
              <a:extLst>
                <a:ext uri="{FF2B5EF4-FFF2-40B4-BE49-F238E27FC236}">
                  <a16:creationId xmlns:a16="http://schemas.microsoft.com/office/drawing/2014/main" id="{D8E0CACF-FDA5-D4B1-D76A-22F5C08E1A2C}"/>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accent2">
                <a:lumMod val="90000"/>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600" b="1" kern="1200" dirty="0">
                  <a:solidFill>
                    <a:srgbClr val="002060"/>
                  </a:solidFill>
                  <a:latin typeface="Calibri" panose="020F0502020204030204" pitchFamily="34" charset="0"/>
                  <a:cs typeface="Calibri" panose="020F0502020204030204" pitchFamily="34" charset="0"/>
                </a:rPr>
                <a:t>Tay </a:t>
              </a:r>
              <a:r>
                <a:rPr lang="en-US" sz="3600" b="1" kern="1200" dirty="0" err="1">
                  <a:solidFill>
                    <a:srgbClr val="002060"/>
                  </a:solidFill>
                  <a:latin typeface="Calibri" panose="020F0502020204030204" pitchFamily="34" charset="0"/>
                  <a:cs typeface="Calibri" panose="020F0502020204030204" pitchFamily="34" charset="0"/>
                </a:rPr>
                <a:t>dò</a:t>
              </a:r>
              <a:endParaRPr lang="en-US" sz="3600" b="1" kern="1200" dirty="0">
                <a:solidFill>
                  <a:srgbClr val="002060"/>
                </a:solidFill>
                <a:latin typeface="Calibri" panose="020F0502020204030204" pitchFamily="34" charset="0"/>
                <a:cs typeface="Calibri" panose="020F0502020204030204" pitchFamily="34" charset="0"/>
              </a:endParaRPr>
            </a:p>
          </p:txBody>
        </p:sp>
        <p:pic>
          <p:nvPicPr>
            <p:cNvPr id="19" name="Picture 29">
              <a:extLst>
                <a:ext uri="{FF2B5EF4-FFF2-40B4-BE49-F238E27FC236}">
                  <a16:creationId xmlns:a16="http://schemas.microsoft.com/office/drawing/2014/main" id="{8913BA5D-7A68-3474-3B3B-CB3D9334D59D}"/>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0" name="Hình ảnh 28" descr="Ảnh có chứa đầy màu sắc, được trang trí, đồ chơi, búp bê&#10;&#10;Mô tả được tạo tự động">
            <a:extLst>
              <a:ext uri="{FF2B5EF4-FFF2-40B4-BE49-F238E27FC236}">
                <a16:creationId xmlns:a16="http://schemas.microsoft.com/office/drawing/2014/main" id="{52151654-C085-1312-7C6F-F135E134AE92}"/>
              </a:ext>
            </a:extLst>
          </p:cNvPr>
          <p:cNvPicPr>
            <a:picLocks noChangeAspect="1"/>
          </p:cNvPicPr>
          <p:nvPr/>
        </p:nvPicPr>
        <p:blipFill>
          <a:blip r:embed="rId6"/>
          <a:stretch>
            <a:fillRect/>
          </a:stretch>
        </p:blipFill>
        <p:spPr>
          <a:xfrm>
            <a:off x="219232" y="1423494"/>
            <a:ext cx="3829225" cy="3656872"/>
          </a:xfrm>
          <a:prstGeom prst="rect">
            <a:avLst/>
          </a:prstGeom>
        </p:spPr>
      </p:pic>
      <p:pic>
        <p:nvPicPr>
          <p:cNvPr id="24" name="Picture 23">
            <a:extLst>
              <a:ext uri="{FF2B5EF4-FFF2-40B4-BE49-F238E27FC236}">
                <a16:creationId xmlns:a16="http://schemas.microsoft.com/office/drawing/2014/main" id="{FE6AD51F-E6FA-CF5B-4611-C81FAC33B332}"/>
              </a:ext>
            </a:extLst>
          </p:cNvPr>
          <p:cNvPicPr>
            <a:picLocks noChangeAspect="1"/>
          </p:cNvPicPr>
          <p:nvPr/>
        </p:nvPicPr>
        <p:blipFill>
          <a:blip r:embed="rId7"/>
          <a:stretch>
            <a:fillRect/>
          </a:stretch>
        </p:blipFill>
        <p:spPr>
          <a:xfrm>
            <a:off x="3226061" y="183403"/>
            <a:ext cx="3029975" cy="1072989"/>
          </a:xfrm>
          <a:prstGeom prst="rect">
            <a:avLst/>
          </a:prstGeom>
        </p:spPr>
      </p:pic>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66000">
                                          <p:cBhvr additive="base">
                                            <p:cTn id="12"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14:bounceEnd="66000">
                                          <p:cBhvr additive="base">
                                            <p:cTn id="17"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2" name="TextBox 255">
            <a:extLst>
              <a:ext uri="{FF2B5EF4-FFF2-40B4-BE49-F238E27FC236}">
                <a16:creationId xmlns:a16="http://schemas.microsoft.com/office/drawing/2014/main" id="{CD75B0E4-3A6C-9C6E-0012-77D314832B6F}"/>
              </a:ext>
            </a:extLst>
          </p:cNvPr>
          <p:cNvSpPr txBox="1"/>
          <p:nvPr/>
        </p:nvSpPr>
        <p:spPr>
          <a:xfrm rot="21618">
            <a:off x="586782" y="316736"/>
            <a:ext cx="7940296" cy="523220"/>
          </a:xfrm>
          <a:prstGeom prst="rect">
            <a:avLst/>
          </a:prstGeom>
          <a:noFill/>
        </p:spPr>
        <p:txBody>
          <a:bodyPr wrap="square" rtlCol="0">
            <a:spAutoFit/>
          </a:bodyPr>
          <a:lstStyle/>
          <a:p>
            <a:pPr algn="ct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Đọc đúng giọng đọc của nhân vật ở các lời thoại</a:t>
            </a:r>
            <a:endParaRPr lang="en-US" sz="28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p:txBody>
      </p:sp>
      <p:sp>
        <p:nvSpPr>
          <p:cNvPr id="3" name="Rectangle: Rounded Corners 7">
            <a:extLst>
              <a:ext uri="{FF2B5EF4-FFF2-40B4-BE49-F238E27FC236}">
                <a16:creationId xmlns:a16="http://schemas.microsoft.com/office/drawing/2014/main" id="{3E972099-50DF-1B33-967D-DCA301273AD5}"/>
              </a:ext>
            </a:extLst>
          </p:cNvPr>
          <p:cNvSpPr/>
          <p:nvPr/>
        </p:nvSpPr>
        <p:spPr>
          <a:xfrm>
            <a:off x="671576" y="1179670"/>
            <a:ext cx="7857842" cy="3692007"/>
          </a:xfrm>
          <a:custGeom>
            <a:avLst/>
            <a:gdLst>
              <a:gd name="connsiteX0" fmla="*/ 0 w 7857842"/>
              <a:gd name="connsiteY0" fmla="*/ 368167 h 3692007"/>
              <a:gd name="connsiteX1" fmla="*/ 368167 w 7857842"/>
              <a:gd name="connsiteY1" fmla="*/ 0 h 3692007"/>
              <a:gd name="connsiteX2" fmla="*/ 7489675 w 7857842"/>
              <a:gd name="connsiteY2" fmla="*/ 0 h 3692007"/>
              <a:gd name="connsiteX3" fmla="*/ 7857842 w 7857842"/>
              <a:gd name="connsiteY3" fmla="*/ 368167 h 3692007"/>
              <a:gd name="connsiteX4" fmla="*/ 7857842 w 7857842"/>
              <a:gd name="connsiteY4" fmla="*/ 3323840 h 3692007"/>
              <a:gd name="connsiteX5" fmla="*/ 7489675 w 7857842"/>
              <a:gd name="connsiteY5" fmla="*/ 3692007 h 3692007"/>
              <a:gd name="connsiteX6" fmla="*/ 368167 w 7857842"/>
              <a:gd name="connsiteY6" fmla="*/ 3692007 h 3692007"/>
              <a:gd name="connsiteX7" fmla="*/ 0 w 7857842"/>
              <a:gd name="connsiteY7" fmla="*/ 3323840 h 3692007"/>
              <a:gd name="connsiteX8" fmla="*/ 0 w 7857842"/>
              <a:gd name="connsiteY8" fmla="*/ 368167 h 36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842" h="3692007" fill="none" extrusionOk="0">
                <a:moveTo>
                  <a:pt x="0" y="368167"/>
                </a:moveTo>
                <a:cubicBezTo>
                  <a:pt x="1301" y="200053"/>
                  <a:pt x="182682" y="29955"/>
                  <a:pt x="368167" y="0"/>
                </a:cubicBezTo>
                <a:cubicBezTo>
                  <a:pt x="2459442" y="72427"/>
                  <a:pt x="6650596" y="61419"/>
                  <a:pt x="7489675" y="0"/>
                </a:cubicBezTo>
                <a:cubicBezTo>
                  <a:pt x="7689089" y="-26977"/>
                  <a:pt x="7831806" y="156959"/>
                  <a:pt x="7857842" y="368167"/>
                </a:cubicBezTo>
                <a:cubicBezTo>
                  <a:pt x="7958718" y="795998"/>
                  <a:pt x="7750529" y="2744368"/>
                  <a:pt x="7857842" y="3323840"/>
                </a:cubicBezTo>
                <a:cubicBezTo>
                  <a:pt x="7860767" y="3512328"/>
                  <a:pt x="7681596" y="3679214"/>
                  <a:pt x="7489675" y="3692007"/>
                </a:cubicBezTo>
                <a:cubicBezTo>
                  <a:pt x="5517664" y="3721834"/>
                  <a:pt x="1900454" y="3612701"/>
                  <a:pt x="368167" y="3692007"/>
                </a:cubicBezTo>
                <a:cubicBezTo>
                  <a:pt x="195897" y="3688495"/>
                  <a:pt x="-5201" y="3528201"/>
                  <a:pt x="0" y="3323840"/>
                </a:cubicBezTo>
                <a:cubicBezTo>
                  <a:pt x="50037" y="2491960"/>
                  <a:pt x="770" y="756428"/>
                  <a:pt x="0" y="368167"/>
                </a:cubicBezTo>
                <a:close/>
              </a:path>
              <a:path w="7857842" h="3692007" stroke="0" extrusionOk="0">
                <a:moveTo>
                  <a:pt x="0" y="368167"/>
                </a:moveTo>
                <a:cubicBezTo>
                  <a:pt x="12540" y="168252"/>
                  <a:pt x="170186" y="11151"/>
                  <a:pt x="368167" y="0"/>
                </a:cubicBezTo>
                <a:cubicBezTo>
                  <a:pt x="2628782" y="123000"/>
                  <a:pt x="5624666" y="-96860"/>
                  <a:pt x="7489675" y="0"/>
                </a:cubicBezTo>
                <a:cubicBezTo>
                  <a:pt x="7670015" y="-17524"/>
                  <a:pt x="7873268" y="133734"/>
                  <a:pt x="7857842" y="368167"/>
                </a:cubicBezTo>
                <a:cubicBezTo>
                  <a:pt x="7861015" y="1173057"/>
                  <a:pt x="7952109" y="1916163"/>
                  <a:pt x="7857842" y="3323840"/>
                </a:cubicBezTo>
                <a:cubicBezTo>
                  <a:pt x="7841120" y="3533231"/>
                  <a:pt x="7656557" y="3686041"/>
                  <a:pt x="7489675" y="3692007"/>
                </a:cubicBezTo>
                <a:cubicBezTo>
                  <a:pt x="5962481" y="3531300"/>
                  <a:pt x="2978903" y="3731674"/>
                  <a:pt x="368167" y="3692007"/>
                </a:cubicBezTo>
                <a:cubicBezTo>
                  <a:pt x="140725" y="3687138"/>
                  <a:pt x="-35502" y="3511090"/>
                  <a:pt x="0" y="3323840"/>
                </a:cubicBezTo>
                <a:cubicBezTo>
                  <a:pt x="32216" y="2739864"/>
                  <a:pt x="57206" y="978976"/>
                  <a:pt x="0" y="368167"/>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4" name="Nhóm 24">
            <a:extLst>
              <a:ext uri="{FF2B5EF4-FFF2-40B4-BE49-F238E27FC236}">
                <a16:creationId xmlns:a16="http://schemas.microsoft.com/office/drawing/2014/main" id="{D5A889D8-072F-E27B-2193-96486DE43043}"/>
              </a:ext>
            </a:extLst>
          </p:cNvPr>
          <p:cNvGrpSpPr/>
          <p:nvPr/>
        </p:nvGrpSpPr>
        <p:grpSpPr>
          <a:xfrm>
            <a:off x="1175657" y="1332588"/>
            <a:ext cx="7207624" cy="657577"/>
            <a:chOff x="1456289" y="1488208"/>
            <a:chExt cx="7207624" cy="657577"/>
          </a:xfrm>
        </p:grpSpPr>
        <p:sp>
          <p:nvSpPr>
            <p:cNvPr id="5" name="Hộp Văn bản 17">
              <a:extLst>
                <a:ext uri="{FF2B5EF4-FFF2-40B4-BE49-F238E27FC236}">
                  <a16:creationId xmlns:a16="http://schemas.microsoft.com/office/drawing/2014/main" id="{1A659230-F65A-6588-14E3-7A353017185C}"/>
                </a:ext>
              </a:extLst>
            </p:cNvPr>
            <p:cNvSpPr txBox="1"/>
            <p:nvPr/>
          </p:nvSpPr>
          <p:spPr>
            <a:xfrm>
              <a:off x="2641411" y="1613744"/>
              <a:ext cx="6022502"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thân thiết, tình cảm: Vẹt à, dạ!</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6" name="Hình ảnh 23">
              <a:extLst>
                <a:ext uri="{FF2B5EF4-FFF2-40B4-BE49-F238E27FC236}">
                  <a16:creationId xmlns:a16="http://schemas.microsoft.com/office/drawing/2014/main" id="{865957BA-1349-9ED4-C0E6-3C685C661A83}"/>
                </a:ext>
              </a:extLst>
            </p:cNvPr>
            <p:cNvPicPr>
              <a:picLocks noChangeAspect="1"/>
            </p:cNvPicPr>
            <p:nvPr/>
          </p:nvPicPr>
          <p:blipFill>
            <a:blip r:embed="rId3"/>
            <a:srcRect t="7109" b="7109"/>
            <a:stretch/>
          </p:blipFill>
          <p:spPr>
            <a:xfrm>
              <a:off x="1456289" y="1488208"/>
              <a:ext cx="1014292" cy="657577"/>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7" name="Nhóm 31">
            <a:extLst>
              <a:ext uri="{FF2B5EF4-FFF2-40B4-BE49-F238E27FC236}">
                <a16:creationId xmlns:a16="http://schemas.microsoft.com/office/drawing/2014/main" id="{A55EFB42-762F-427D-251F-B4567E427791}"/>
              </a:ext>
            </a:extLst>
          </p:cNvPr>
          <p:cNvGrpSpPr/>
          <p:nvPr/>
        </p:nvGrpSpPr>
        <p:grpSpPr>
          <a:xfrm>
            <a:off x="1178250" y="2252122"/>
            <a:ext cx="7389785" cy="682708"/>
            <a:chOff x="947729" y="2982105"/>
            <a:chExt cx="7389785" cy="682708"/>
          </a:xfrm>
        </p:grpSpPr>
        <p:sp>
          <p:nvSpPr>
            <p:cNvPr id="8" name="Hộp Văn bản 21">
              <a:extLst>
                <a:ext uri="{FF2B5EF4-FFF2-40B4-BE49-F238E27FC236}">
                  <a16:creationId xmlns:a16="http://schemas.microsoft.com/office/drawing/2014/main" id="{5219D1E1-C8B2-6766-D667-A408C29F3B1E}"/>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vui vẻ, động viên: Giỏi lắm!</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9" name="Nhóm 28">
              <a:extLst>
                <a:ext uri="{FF2B5EF4-FFF2-40B4-BE49-F238E27FC236}">
                  <a16:creationId xmlns:a16="http://schemas.microsoft.com/office/drawing/2014/main" id="{4AD5AA93-B1D6-01D8-8675-E21ECE847D37}"/>
                </a:ext>
              </a:extLst>
            </p:cNvPr>
            <p:cNvGrpSpPr/>
            <p:nvPr/>
          </p:nvGrpSpPr>
          <p:grpSpPr>
            <a:xfrm>
              <a:off x="947729" y="2982106"/>
              <a:ext cx="1011700" cy="682707"/>
              <a:chOff x="947729" y="2982106"/>
              <a:chExt cx="1011700" cy="682707"/>
            </a:xfrm>
          </p:grpSpPr>
          <p:sp>
            <p:nvSpPr>
              <p:cNvPr id="10" name="Hình chữ nhật: Góc Tròn 27">
                <a:extLst>
                  <a:ext uri="{FF2B5EF4-FFF2-40B4-BE49-F238E27FC236}">
                    <a16:creationId xmlns:a16="http://schemas.microsoft.com/office/drawing/2014/main" id="{C0FAA811-5691-9BFC-C4D9-4897A373E56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1" name="Hình ảnh 26">
                <a:extLst>
                  <a:ext uri="{FF2B5EF4-FFF2-40B4-BE49-F238E27FC236}">
                    <a16:creationId xmlns:a16="http://schemas.microsoft.com/office/drawing/2014/main" id="{A4BE8016-26F1-5952-B922-5BC575AAB6F6}"/>
                  </a:ext>
                </a:extLst>
              </p:cNvPr>
              <p:cNvPicPr>
                <a:picLocks noChangeAspect="1"/>
              </p:cNvPicPr>
              <p:nvPr/>
            </p:nvPicPr>
            <p:blipFill rotWithShape="1">
              <a:blip r:embed="rId4"/>
              <a:srcRect l="68625" t="50000" r="5240" b="8000"/>
              <a:stretch/>
            </p:blipFill>
            <p:spPr>
              <a:xfrm>
                <a:off x="1089569" y="3011966"/>
                <a:ext cx="777651" cy="652847"/>
              </a:xfrm>
              <a:prstGeom prst="rect">
                <a:avLst/>
              </a:prstGeom>
              <a:ln>
                <a:noFill/>
              </a:ln>
            </p:spPr>
          </p:pic>
        </p:grpSp>
      </p:grpSp>
      <p:grpSp>
        <p:nvGrpSpPr>
          <p:cNvPr id="12" name="Nhóm 31">
            <a:extLst>
              <a:ext uri="{FF2B5EF4-FFF2-40B4-BE49-F238E27FC236}">
                <a16:creationId xmlns:a16="http://schemas.microsoft.com/office/drawing/2014/main" id="{9171A071-4C5D-33CD-27BA-8573F0B5DE61}"/>
              </a:ext>
            </a:extLst>
          </p:cNvPr>
          <p:cNvGrpSpPr/>
          <p:nvPr/>
        </p:nvGrpSpPr>
        <p:grpSpPr>
          <a:xfrm>
            <a:off x="1139830" y="3074314"/>
            <a:ext cx="7389785" cy="954107"/>
            <a:chOff x="947729" y="2982105"/>
            <a:chExt cx="7389785" cy="954107"/>
          </a:xfrm>
        </p:grpSpPr>
        <p:sp>
          <p:nvSpPr>
            <p:cNvPr id="13" name="Hộp Văn bản 21">
              <a:extLst>
                <a:ext uri="{FF2B5EF4-FFF2-40B4-BE49-F238E27FC236}">
                  <a16:creationId xmlns:a16="http://schemas.microsoft.com/office/drawing/2014/main" id="{80AD861A-7E5A-1E75-8526-78193E38A25E}"/>
                </a:ext>
              </a:extLst>
            </p:cNvPr>
            <p:cNvSpPr txBox="1"/>
            <p:nvPr/>
          </p:nvSpPr>
          <p:spPr>
            <a:xfrm>
              <a:off x="2013217" y="2982105"/>
              <a:ext cx="6324297" cy="954107"/>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phụng phịu, dỗi dằn: Cái gì? Kêu chỉ kêu hoài! (lời của Tú).</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4" name="Nhóm 28">
              <a:extLst>
                <a:ext uri="{FF2B5EF4-FFF2-40B4-BE49-F238E27FC236}">
                  <a16:creationId xmlns:a16="http://schemas.microsoft.com/office/drawing/2014/main" id="{7CAFD7AC-2CBE-3CA9-492D-F887BCEB3AE4}"/>
                </a:ext>
              </a:extLst>
            </p:cNvPr>
            <p:cNvGrpSpPr/>
            <p:nvPr/>
          </p:nvGrpSpPr>
          <p:grpSpPr>
            <a:xfrm>
              <a:off x="947729" y="2982106"/>
              <a:ext cx="1011700" cy="682707"/>
              <a:chOff x="947729" y="2982106"/>
              <a:chExt cx="1011700" cy="682707"/>
            </a:xfrm>
          </p:grpSpPr>
          <p:sp>
            <p:nvSpPr>
              <p:cNvPr id="15" name="Hình chữ nhật: Góc Tròn 27">
                <a:extLst>
                  <a:ext uri="{FF2B5EF4-FFF2-40B4-BE49-F238E27FC236}">
                    <a16:creationId xmlns:a16="http://schemas.microsoft.com/office/drawing/2014/main" id="{8FDC2832-C813-BC95-4716-AA5FFB8BE496}"/>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16" name="Hình ảnh 26">
                <a:extLst>
                  <a:ext uri="{FF2B5EF4-FFF2-40B4-BE49-F238E27FC236}">
                    <a16:creationId xmlns:a16="http://schemas.microsoft.com/office/drawing/2014/main" id="{0AC648DC-2537-B672-EBEC-09057144ABE0}"/>
                  </a:ext>
                </a:extLst>
              </p:cNvPr>
              <p:cNvPicPr>
                <a:picLocks noChangeAspect="1"/>
              </p:cNvPicPr>
              <p:nvPr/>
            </p:nvPicPr>
            <p:blipFill>
              <a:blip r:embed="rId5"/>
              <a:srcRect t="8171" b="8171"/>
              <a:stretch/>
            </p:blipFill>
            <p:spPr>
              <a:xfrm>
                <a:off x="1089569" y="3011966"/>
                <a:ext cx="777651" cy="652847"/>
              </a:xfrm>
              <a:prstGeom prst="rect">
                <a:avLst/>
              </a:prstGeom>
              <a:ln>
                <a:noFill/>
              </a:ln>
            </p:spPr>
          </p:pic>
        </p:grpSp>
      </p:grpSp>
      <p:grpSp>
        <p:nvGrpSpPr>
          <p:cNvPr id="17" name="Nhóm 31">
            <a:extLst>
              <a:ext uri="{FF2B5EF4-FFF2-40B4-BE49-F238E27FC236}">
                <a16:creationId xmlns:a16="http://schemas.microsoft.com/office/drawing/2014/main" id="{6AECF692-6E43-E490-1AA0-52C6BAFAD4AB}"/>
              </a:ext>
            </a:extLst>
          </p:cNvPr>
          <p:cNvGrpSpPr/>
          <p:nvPr/>
        </p:nvGrpSpPr>
        <p:grpSpPr>
          <a:xfrm>
            <a:off x="1132146" y="3988714"/>
            <a:ext cx="7389785" cy="682708"/>
            <a:chOff x="947729" y="2982105"/>
            <a:chExt cx="7389785" cy="682708"/>
          </a:xfrm>
        </p:grpSpPr>
        <p:sp>
          <p:nvSpPr>
            <p:cNvPr id="18" name="Hộp Văn bản 21">
              <a:extLst>
                <a:ext uri="{FF2B5EF4-FFF2-40B4-BE49-F238E27FC236}">
                  <a16:creationId xmlns:a16="http://schemas.microsoft.com/office/drawing/2014/main" id="{3FEFACB5-A5C2-4584-709D-7D18F5AD2F02}"/>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rgbClr val="002060"/>
                  </a:solidFill>
                  <a:latin typeface="Cambria" panose="02040503050406030204" pitchFamily="18" charset="0"/>
                  <a:ea typeface="Cambria" panose="02040503050406030204" pitchFamily="18" charset="0"/>
                  <a:cs typeface="Calibri" panose="020F0502020204030204" pitchFamily="34" charset="0"/>
                </a:rPr>
                <a:t>Giọng cao, đột ngột. Cái gì? (lời vẹt)</a:t>
              </a: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pSp>
          <p:nvGrpSpPr>
            <p:cNvPr id="19" name="Nhóm 28">
              <a:extLst>
                <a:ext uri="{FF2B5EF4-FFF2-40B4-BE49-F238E27FC236}">
                  <a16:creationId xmlns:a16="http://schemas.microsoft.com/office/drawing/2014/main" id="{17EA2658-A1F8-AD49-7BC2-E630AE4CDDE3}"/>
                </a:ext>
              </a:extLst>
            </p:cNvPr>
            <p:cNvGrpSpPr/>
            <p:nvPr/>
          </p:nvGrpSpPr>
          <p:grpSpPr>
            <a:xfrm>
              <a:off x="947729" y="2982106"/>
              <a:ext cx="1011700" cy="682707"/>
              <a:chOff x="947729" y="2982106"/>
              <a:chExt cx="1011700" cy="682707"/>
            </a:xfrm>
          </p:grpSpPr>
          <p:sp>
            <p:nvSpPr>
              <p:cNvPr id="20" name="Hình chữ nhật: Góc Tròn 27">
                <a:extLst>
                  <a:ext uri="{FF2B5EF4-FFF2-40B4-BE49-F238E27FC236}">
                    <a16:creationId xmlns:a16="http://schemas.microsoft.com/office/drawing/2014/main" id="{2DFFCD58-3221-79E2-0854-1C23BD57700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1" name="Hình ảnh 26">
                <a:extLst>
                  <a:ext uri="{FF2B5EF4-FFF2-40B4-BE49-F238E27FC236}">
                    <a16:creationId xmlns:a16="http://schemas.microsoft.com/office/drawing/2014/main" id="{C15F7AE5-76D7-F3C2-E3A3-EFB2A7337802}"/>
                  </a:ext>
                </a:extLst>
              </p:cNvPr>
              <p:cNvPicPr>
                <a:picLocks noChangeAspect="1"/>
              </p:cNvPicPr>
              <p:nvPr/>
            </p:nvPicPr>
            <p:blipFill>
              <a:blip r:embed="rId3"/>
              <a:srcRect t="8024" b="8024"/>
              <a:stretch/>
            </p:blipFill>
            <p:spPr>
              <a:xfrm>
                <a:off x="1089569" y="3011966"/>
                <a:ext cx="777651" cy="652847"/>
              </a:xfrm>
              <a:prstGeom prst="rect">
                <a:avLst/>
              </a:prstGeom>
              <a:ln>
                <a:noFill/>
              </a:ln>
            </p:spPr>
          </p:pic>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1: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Từ</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đầu</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Giỏi</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C00000"/>
                </a:solidFill>
                <a:latin typeface="Cambria" panose="02040503050406030204" pitchFamily="18" charset="0"/>
                <a:ea typeface="Cambria" panose="02040503050406030204" pitchFamily="18" charset="0"/>
                <a:cs typeface="Calibri" panose="020F0502020204030204" pitchFamily="34" charset="0"/>
              </a:rPr>
              <a:t>lắm</a:t>
            </a:r>
            <a:r>
              <a:rPr lang="en-US" altLang="en-US" sz="3600" b="1" kern="1200" dirty="0">
                <a:solidFill>
                  <a:srgbClr val="C00000"/>
                </a:solidFill>
                <a:latin typeface="Cambria" panose="02040503050406030204" pitchFamily="18" charset="0"/>
                <a:ea typeface="Cambria" panose="02040503050406030204" pitchFamily="18" charset="0"/>
                <a:cs typeface="Calibri" panose="020F0502020204030204" pitchFamily="34" charset="0"/>
              </a:rPr>
              <a:t>!</a:t>
            </a:r>
          </a:p>
          <a:p>
            <a:pPr marL="571500" indent="-571500" algn="just">
              <a:buFont typeface="Wingdings" panose="05000000000000000000" pitchFamily="2" charset="2"/>
              <a:buChar char="q"/>
            </a:pP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2: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Tiếp</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0070C0"/>
                </a:solidFill>
                <a:latin typeface="Cambria" panose="02040503050406030204" pitchFamily="18" charset="0"/>
                <a:ea typeface="Cambria" panose="02040503050406030204" pitchFamily="18" charset="0"/>
                <a:cs typeface="Calibri" panose="020F0502020204030204" pitchFamily="34" charset="0"/>
              </a:rPr>
              <a:t>theo</a:t>
            </a:r>
            <a:r>
              <a:rPr lang="en-US" altLang="en-US" sz="3600" b="1" kern="1200" dirty="0">
                <a:solidFill>
                  <a:srgbClr val="0070C0"/>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0070C0"/>
                </a:solidFill>
                <a:latin typeface="Cambria" panose="02040503050406030204" pitchFamily="18" charset="0"/>
                <a:ea typeface="Cambria" panose="02040503050406030204" pitchFamily="18" charset="0"/>
                <a:cs typeface="Calibri" panose="020F0502020204030204" pitchFamily="34" charset="0"/>
              </a:rPr>
              <a:t>đến Ngờ đâu một giọng the thẻ gắt lại: "Cái gì?”</a:t>
            </a:r>
            <a:endParaRPr lang="en-US" sz="3600" b="1" dirty="0">
              <a:solidFill>
                <a:srgbClr val="0070C0"/>
              </a:solidFill>
              <a:latin typeface="Cambria" panose="02040503050406030204" pitchFamily="18" charset="0"/>
              <a:ea typeface="Cambria" panose="02040503050406030204" pitchFamily="18" charset="0"/>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Đoạn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3: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Còn</a:t>
            </a:r>
            <a:r>
              <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altLang="en-US" sz="3600" b="1" kern="1200" dirty="0" err="1">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rPr>
              <a:t>lại</a:t>
            </a:r>
            <a:endParaRPr lang="en-US" altLang="en-US" sz="3600" b="1" kern="1200" dirty="0">
              <a:solidFill>
                <a:srgbClr val="FFC000">
                  <a:lumMod val="75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Cambria" panose="02040503050406030204" pitchFamily="18" charset="0"/>
                <a:ea typeface="Cambria" panose="02040503050406030204" pitchFamily="18" charset="0"/>
                <a:cs typeface="Arial" panose="020B0604020202020204" pitchFamily="34" charset="0"/>
              </a:rPr>
              <a:t>Chia đoạn</a:t>
            </a:r>
            <a:endParaRPr lang="zh-CN" altLang="en-US" sz="4050" b="1" kern="1200" dirty="0">
              <a:solidFill>
                <a:prstClr val="white"/>
              </a:solidFill>
              <a:latin typeface="Cambria" panose="02040503050406030204"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388" name="云形 3">
            <a:extLst>
              <a:ext uri="{FF2B5EF4-FFF2-40B4-BE49-F238E27FC236}">
                <a16:creationId xmlns:a16="http://schemas.microsoft.com/office/drawing/2014/main" id="{0AE50326-3534-4297-75E1-95BE24D27BC0}"/>
              </a:ext>
            </a:extLst>
          </p:cNvPr>
          <p:cNvSpPr/>
          <p:nvPr/>
        </p:nvSpPr>
        <p:spPr>
          <a:xfrm>
            <a:off x="4249968" y="278005"/>
            <a:ext cx="16926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nhảy</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nhót</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pic>
        <p:nvPicPr>
          <p:cNvPr id="389" name="图片 10">
            <a:extLst>
              <a:ext uri="{FF2B5EF4-FFF2-40B4-BE49-F238E27FC236}">
                <a16:creationId xmlns:a16="http://schemas.microsoft.com/office/drawing/2014/main" id="{2E07A43A-3B9E-A825-C7E9-2B5E337642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76121" y="1752388"/>
            <a:ext cx="3042718" cy="2559369"/>
          </a:xfrm>
          <a:prstGeom prst="rect">
            <a:avLst/>
          </a:prstGeom>
        </p:spPr>
      </p:pic>
      <p:sp>
        <p:nvSpPr>
          <p:cNvPr id="390" name="云形 3">
            <a:extLst>
              <a:ext uri="{FF2B5EF4-FFF2-40B4-BE49-F238E27FC236}">
                <a16:creationId xmlns:a16="http://schemas.microsoft.com/office/drawing/2014/main" id="{24239718-2F67-555F-66B4-875B4CEDBCC7}"/>
              </a:ext>
            </a:extLst>
          </p:cNvPr>
          <p:cNvSpPr/>
          <p:nvPr/>
        </p:nvSpPr>
        <p:spPr>
          <a:xfrm>
            <a:off x="6201684" y="959519"/>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há</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mỏ</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1" name="云形 3">
            <a:extLst>
              <a:ext uri="{FF2B5EF4-FFF2-40B4-BE49-F238E27FC236}">
                <a16:creationId xmlns:a16="http://schemas.microsoft.com/office/drawing/2014/main" id="{DAF20FBF-E294-182B-7097-63381AB714D3}"/>
              </a:ext>
            </a:extLst>
          </p:cNvPr>
          <p:cNvSpPr/>
          <p:nvPr/>
        </p:nvSpPr>
        <p:spPr>
          <a:xfrm>
            <a:off x="3450864" y="1767002"/>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nựng</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2" name="云形 3">
            <a:extLst>
              <a:ext uri="{FF2B5EF4-FFF2-40B4-BE49-F238E27FC236}">
                <a16:creationId xmlns:a16="http://schemas.microsoft.com/office/drawing/2014/main" id="{D90A8FD2-DBE9-E7BE-62C8-A1B9006B5071}"/>
              </a:ext>
            </a:extLst>
          </p:cNvPr>
          <p:cNvSpPr/>
          <p:nvPr/>
        </p:nvSpPr>
        <p:spPr>
          <a:xfrm>
            <a:off x="6239286" y="2305879"/>
            <a:ext cx="225651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lễ</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phép</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sp>
        <p:nvSpPr>
          <p:cNvPr id="393" name="云形 3">
            <a:extLst>
              <a:ext uri="{FF2B5EF4-FFF2-40B4-BE49-F238E27FC236}">
                <a16:creationId xmlns:a16="http://schemas.microsoft.com/office/drawing/2014/main" id="{1004BDE0-0969-0DE8-04E4-E3FDBDC4F6C5}"/>
              </a:ext>
            </a:extLst>
          </p:cNvPr>
          <p:cNvSpPr/>
          <p:nvPr/>
        </p:nvSpPr>
        <p:spPr>
          <a:xfrm>
            <a:off x="4196822" y="3234004"/>
            <a:ext cx="1997436" cy="1077754"/>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defTabSz="685800">
              <a:buClrTx/>
              <a:defRPr/>
            </a:pP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sửng</a:t>
            </a:r>
            <a:r>
              <a:rPr lang="en-US" altLang="zh-CN" sz="2400" b="1" kern="1200" dirty="0">
                <a:solidFill>
                  <a:prstClr val="white"/>
                </a:solidFill>
                <a:latin typeface="Cambria" panose="02040503050406030204" pitchFamily="18" charset="0"/>
                <a:ea typeface="Cambria" panose="02040503050406030204" pitchFamily="18" charset="0"/>
                <a:cs typeface="Calibri" panose="020F0502020204030204" pitchFamily="34" charset="0"/>
                <a:sym typeface="+mn-ea"/>
              </a:rPr>
              <a:t> </a:t>
            </a:r>
            <a:r>
              <a:rPr lang="en-US" altLang="zh-CN" sz="2400" b="1" kern="1200" dirty="0" err="1">
                <a:solidFill>
                  <a:prstClr val="white"/>
                </a:solidFill>
                <a:latin typeface="Cambria" panose="02040503050406030204" pitchFamily="18" charset="0"/>
                <a:ea typeface="Cambria" panose="02040503050406030204" pitchFamily="18" charset="0"/>
                <a:cs typeface="Calibri" panose="020F0502020204030204" pitchFamily="34" charset="0"/>
                <a:sym typeface="+mn-ea"/>
              </a:rPr>
              <a:t>sốt</a:t>
            </a:r>
            <a:endParaRPr lang="zh-CN" altLang="en-US" sz="2400" b="1" kern="1200" dirty="0">
              <a:solidFill>
                <a:prstClr val="white"/>
              </a:solidFill>
              <a:latin typeface="Cambria" panose="02040503050406030204" pitchFamily="18" charset="0"/>
              <a:ea typeface="Source Han Sans CN Regular" panose="020B0500000000000000" pitchFamily="34" charset="-128"/>
              <a:cs typeface="Calibri" panose="020F0502020204030204" pitchFamily="34" charset="0"/>
              <a:sym typeface="+mn-ea"/>
            </a:endParaRPr>
          </a:p>
        </p:txBody>
      </p:sp>
      <p:pic>
        <p:nvPicPr>
          <p:cNvPr id="394" name="Picture 393">
            <a:extLst>
              <a:ext uri="{FF2B5EF4-FFF2-40B4-BE49-F238E27FC236}">
                <a16:creationId xmlns:a16="http://schemas.microsoft.com/office/drawing/2014/main" id="{F9E9B7A2-364F-BA9C-A770-E6FEC2E6E519}"/>
              </a:ext>
            </a:extLst>
          </p:cNvPr>
          <p:cNvPicPr>
            <a:picLocks noChangeAspect="1"/>
          </p:cNvPicPr>
          <p:nvPr/>
        </p:nvPicPr>
        <p:blipFill>
          <a:blip r:embed="rId4"/>
          <a:stretch>
            <a:fillRect/>
          </a:stretch>
        </p:blipFill>
        <p:spPr>
          <a:xfrm>
            <a:off x="470320" y="1014979"/>
            <a:ext cx="3726503" cy="1092803"/>
          </a:xfrm>
          <a:prstGeom prst="rect">
            <a:avLst/>
          </a:prstGeom>
        </p:spPr>
      </p:pic>
    </p:spTree>
    <p:extLst>
      <p:ext uri="{BB962C8B-B14F-4D97-AF65-F5344CB8AC3E}">
        <p14:creationId xmlns:p14="http://schemas.microsoft.com/office/powerpoint/2010/main" val="2658006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94"/>
                                        </p:tgtEl>
                                        <p:attrNameLst>
                                          <p:attrName>style.visibility</p:attrName>
                                        </p:attrNameLst>
                                      </p:cBhvr>
                                      <p:to>
                                        <p:strVal val="visible"/>
                                      </p:to>
                                    </p:set>
                                    <p:animEffect transition="in" filter="fade">
                                      <p:cBhvr>
                                        <p:cTn id="7" dur="1000"/>
                                        <p:tgtEl>
                                          <p:spTgt spid="394"/>
                                        </p:tgtEl>
                                      </p:cBhvr>
                                    </p:animEffect>
                                    <p:anim calcmode="lin" valueType="num">
                                      <p:cBhvr>
                                        <p:cTn id="8" dur="1000" fill="hold"/>
                                        <p:tgtEl>
                                          <p:spTgt spid="394"/>
                                        </p:tgtEl>
                                        <p:attrNameLst>
                                          <p:attrName>ppt_x</p:attrName>
                                        </p:attrNameLst>
                                      </p:cBhvr>
                                      <p:tavLst>
                                        <p:tav tm="0">
                                          <p:val>
                                            <p:strVal val="#ppt_x"/>
                                          </p:val>
                                        </p:tav>
                                        <p:tav tm="100000">
                                          <p:val>
                                            <p:strVal val="#ppt_x"/>
                                          </p:val>
                                        </p:tav>
                                      </p:tavLst>
                                    </p:anim>
                                    <p:anim calcmode="lin" valueType="num">
                                      <p:cBhvr>
                                        <p:cTn id="9" dur="1000" fill="hold"/>
                                        <p:tgtEl>
                                          <p:spTgt spid="39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89"/>
                                        </p:tgtEl>
                                        <p:attrNameLst>
                                          <p:attrName>style.visibility</p:attrName>
                                        </p:attrNameLst>
                                      </p:cBhvr>
                                      <p:to>
                                        <p:strVal val="visible"/>
                                      </p:to>
                                    </p:set>
                                    <p:animEffect transition="in" filter="randombar(horizontal)">
                                      <p:cBhvr>
                                        <p:cTn id="13" dur="500"/>
                                        <p:tgtEl>
                                          <p:spTgt spid="38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88"/>
                                        </p:tgtEl>
                                        <p:attrNameLst>
                                          <p:attrName>style.visibility</p:attrName>
                                        </p:attrNameLst>
                                      </p:cBhvr>
                                      <p:to>
                                        <p:strVal val="visible"/>
                                      </p:to>
                                    </p:set>
                                    <p:anim calcmode="lin" valueType="num">
                                      <p:cBhvr>
                                        <p:cTn id="18" dur="500" fill="hold"/>
                                        <p:tgtEl>
                                          <p:spTgt spid="388"/>
                                        </p:tgtEl>
                                        <p:attrNameLst>
                                          <p:attrName>ppt_w</p:attrName>
                                        </p:attrNameLst>
                                      </p:cBhvr>
                                      <p:tavLst>
                                        <p:tav tm="0">
                                          <p:val>
                                            <p:fltVal val="0"/>
                                          </p:val>
                                        </p:tav>
                                        <p:tav tm="100000">
                                          <p:val>
                                            <p:strVal val="#ppt_w"/>
                                          </p:val>
                                        </p:tav>
                                      </p:tavLst>
                                    </p:anim>
                                    <p:anim calcmode="lin" valueType="num">
                                      <p:cBhvr>
                                        <p:cTn id="19" dur="500" fill="hold"/>
                                        <p:tgtEl>
                                          <p:spTgt spid="388"/>
                                        </p:tgtEl>
                                        <p:attrNameLst>
                                          <p:attrName>ppt_h</p:attrName>
                                        </p:attrNameLst>
                                      </p:cBhvr>
                                      <p:tavLst>
                                        <p:tav tm="0">
                                          <p:val>
                                            <p:fltVal val="0"/>
                                          </p:val>
                                        </p:tav>
                                        <p:tav tm="100000">
                                          <p:val>
                                            <p:strVal val="#ppt_h"/>
                                          </p:val>
                                        </p:tav>
                                      </p:tavLst>
                                    </p:anim>
                                    <p:animEffect transition="in" filter="fade">
                                      <p:cBhvr>
                                        <p:cTn id="20" dur="500"/>
                                        <p:tgtEl>
                                          <p:spTgt spid="38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90"/>
                                        </p:tgtEl>
                                        <p:attrNameLst>
                                          <p:attrName>style.visibility</p:attrName>
                                        </p:attrNameLst>
                                      </p:cBhvr>
                                      <p:to>
                                        <p:strVal val="visible"/>
                                      </p:to>
                                    </p:set>
                                    <p:anim calcmode="lin" valueType="num">
                                      <p:cBhvr>
                                        <p:cTn id="25" dur="500" fill="hold"/>
                                        <p:tgtEl>
                                          <p:spTgt spid="390"/>
                                        </p:tgtEl>
                                        <p:attrNameLst>
                                          <p:attrName>ppt_w</p:attrName>
                                        </p:attrNameLst>
                                      </p:cBhvr>
                                      <p:tavLst>
                                        <p:tav tm="0">
                                          <p:val>
                                            <p:fltVal val="0"/>
                                          </p:val>
                                        </p:tav>
                                        <p:tav tm="100000">
                                          <p:val>
                                            <p:strVal val="#ppt_w"/>
                                          </p:val>
                                        </p:tav>
                                      </p:tavLst>
                                    </p:anim>
                                    <p:anim calcmode="lin" valueType="num">
                                      <p:cBhvr>
                                        <p:cTn id="26" dur="500" fill="hold"/>
                                        <p:tgtEl>
                                          <p:spTgt spid="390"/>
                                        </p:tgtEl>
                                        <p:attrNameLst>
                                          <p:attrName>ppt_h</p:attrName>
                                        </p:attrNameLst>
                                      </p:cBhvr>
                                      <p:tavLst>
                                        <p:tav tm="0">
                                          <p:val>
                                            <p:fltVal val="0"/>
                                          </p:val>
                                        </p:tav>
                                        <p:tav tm="100000">
                                          <p:val>
                                            <p:strVal val="#ppt_h"/>
                                          </p:val>
                                        </p:tav>
                                      </p:tavLst>
                                    </p:anim>
                                    <p:animEffect transition="in" filter="fade">
                                      <p:cBhvr>
                                        <p:cTn id="27" dur="500"/>
                                        <p:tgtEl>
                                          <p:spTgt spid="39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91"/>
                                        </p:tgtEl>
                                        <p:attrNameLst>
                                          <p:attrName>style.visibility</p:attrName>
                                        </p:attrNameLst>
                                      </p:cBhvr>
                                      <p:to>
                                        <p:strVal val="visible"/>
                                      </p:to>
                                    </p:set>
                                    <p:anim calcmode="lin" valueType="num">
                                      <p:cBhvr>
                                        <p:cTn id="32" dur="500" fill="hold"/>
                                        <p:tgtEl>
                                          <p:spTgt spid="391"/>
                                        </p:tgtEl>
                                        <p:attrNameLst>
                                          <p:attrName>ppt_w</p:attrName>
                                        </p:attrNameLst>
                                      </p:cBhvr>
                                      <p:tavLst>
                                        <p:tav tm="0">
                                          <p:val>
                                            <p:fltVal val="0"/>
                                          </p:val>
                                        </p:tav>
                                        <p:tav tm="100000">
                                          <p:val>
                                            <p:strVal val="#ppt_w"/>
                                          </p:val>
                                        </p:tav>
                                      </p:tavLst>
                                    </p:anim>
                                    <p:anim calcmode="lin" valueType="num">
                                      <p:cBhvr>
                                        <p:cTn id="33" dur="500" fill="hold"/>
                                        <p:tgtEl>
                                          <p:spTgt spid="391"/>
                                        </p:tgtEl>
                                        <p:attrNameLst>
                                          <p:attrName>ppt_h</p:attrName>
                                        </p:attrNameLst>
                                      </p:cBhvr>
                                      <p:tavLst>
                                        <p:tav tm="0">
                                          <p:val>
                                            <p:fltVal val="0"/>
                                          </p:val>
                                        </p:tav>
                                        <p:tav tm="100000">
                                          <p:val>
                                            <p:strVal val="#ppt_h"/>
                                          </p:val>
                                        </p:tav>
                                      </p:tavLst>
                                    </p:anim>
                                    <p:animEffect transition="in" filter="fade">
                                      <p:cBhvr>
                                        <p:cTn id="34" dur="500"/>
                                        <p:tgtEl>
                                          <p:spTgt spid="39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92"/>
                                        </p:tgtEl>
                                        <p:attrNameLst>
                                          <p:attrName>style.visibility</p:attrName>
                                        </p:attrNameLst>
                                      </p:cBhvr>
                                      <p:to>
                                        <p:strVal val="visible"/>
                                      </p:to>
                                    </p:set>
                                    <p:anim calcmode="lin" valueType="num">
                                      <p:cBhvr>
                                        <p:cTn id="39" dur="500" fill="hold"/>
                                        <p:tgtEl>
                                          <p:spTgt spid="392"/>
                                        </p:tgtEl>
                                        <p:attrNameLst>
                                          <p:attrName>ppt_w</p:attrName>
                                        </p:attrNameLst>
                                      </p:cBhvr>
                                      <p:tavLst>
                                        <p:tav tm="0">
                                          <p:val>
                                            <p:fltVal val="0"/>
                                          </p:val>
                                        </p:tav>
                                        <p:tav tm="100000">
                                          <p:val>
                                            <p:strVal val="#ppt_w"/>
                                          </p:val>
                                        </p:tav>
                                      </p:tavLst>
                                    </p:anim>
                                    <p:anim calcmode="lin" valueType="num">
                                      <p:cBhvr>
                                        <p:cTn id="40" dur="500" fill="hold"/>
                                        <p:tgtEl>
                                          <p:spTgt spid="392"/>
                                        </p:tgtEl>
                                        <p:attrNameLst>
                                          <p:attrName>ppt_h</p:attrName>
                                        </p:attrNameLst>
                                      </p:cBhvr>
                                      <p:tavLst>
                                        <p:tav tm="0">
                                          <p:val>
                                            <p:fltVal val="0"/>
                                          </p:val>
                                        </p:tav>
                                        <p:tav tm="100000">
                                          <p:val>
                                            <p:strVal val="#ppt_h"/>
                                          </p:val>
                                        </p:tav>
                                      </p:tavLst>
                                    </p:anim>
                                    <p:animEffect transition="in" filter="fade">
                                      <p:cBhvr>
                                        <p:cTn id="41" dur="500"/>
                                        <p:tgtEl>
                                          <p:spTgt spid="392"/>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93"/>
                                        </p:tgtEl>
                                        <p:attrNameLst>
                                          <p:attrName>style.visibility</p:attrName>
                                        </p:attrNameLst>
                                      </p:cBhvr>
                                      <p:to>
                                        <p:strVal val="visible"/>
                                      </p:to>
                                    </p:set>
                                    <p:anim calcmode="lin" valueType="num">
                                      <p:cBhvr>
                                        <p:cTn id="46" dur="500" fill="hold"/>
                                        <p:tgtEl>
                                          <p:spTgt spid="393"/>
                                        </p:tgtEl>
                                        <p:attrNameLst>
                                          <p:attrName>ppt_w</p:attrName>
                                        </p:attrNameLst>
                                      </p:cBhvr>
                                      <p:tavLst>
                                        <p:tav tm="0">
                                          <p:val>
                                            <p:fltVal val="0"/>
                                          </p:val>
                                        </p:tav>
                                        <p:tav tm="100000">
                                          <p:val>
                                            <p:strVal val="#ppt_w"/>
                                          </p:val>
                                        </p:tav>
                                      </p:tavLst>
                                    </p:anim>
                                    <p:anim calcmode="lin" valueType="num">
                                      <p:cBhvr>
                                        <p:cTn id="47" dur="500" fill="hold"/>
                                        <p:tgtEl>
                                          <p:spTgt spid="393"/>
                                        </p:tgtEl>
                                        <p:attrNameLst>
                                          <p:attrName>ppt_h</p:attrName>
                                        </p:attrNameLst>
                                      </p:cBhvr>
                                      <p:tavLst>
                                        <p:tav tm="0">
                                          <p:val>
                                            <p:fltVal val="0"/>
                                          </p:val>
                                        </p:tav>
                                        <p:tav tm="100000">
                                          <p:val>
                                            <p:strVal val="#ppt_h"/>
                                          </p:val>
                                        </p:tav>
                                      </p:tavLst>
                                    </p:anim>
                                    <p:animEffect transition="in" filter="fade">
                                      <p:cBhvr>
                                        <p:cTn id="48"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bldLvl="0" animBg="1"/>
      <p:bldP spid="390" grpId="0" bldLvl="0" animBg="1"/>
      <p:bldP spid="391" grpId="0" bldLvl="0" animBg="1"/>
      <p:bldP spid="392" grpId="0" bldLvl="0" animBg="1"/>
      <p:bldP spid="39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857D3A-EC30-4190-26B5-573162694876}"/>
              </a:ext>
            </a:extLst>
          </p:cNvPr>
          <p:cNvSpPr/>
          <p:nvPr/>
        </p:nvSpPr>
        <p:spPr>
          <a:xfrm>
            <a:off x="171450" y="200026"/>
            <a:ext cx="8736806" cy="47077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defRPr/>
            </a:pPr>
            <a:endParaRPr lang="en-US" sz="1350" kern="1200">
              <a:solidFill>
                <a:prstClr val="black"/>
              </a:solidFill>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357476DD-53B9-095F-A898-38B49633AFA9}"/>
              </a:ext>
            </a:extLst>
          </p:cNvPr>
          <p:cNvSpPr/>
          <p:nvPr/>
        </p:nvSpPr>
        <p:spPr>
          <a:xfrm>
            <a:off x="2461261" y="1758545"/>
            <a:ext cx="6301739" cy="2585323"/>
          </a:xfrm>
          <a:prstGeom prst="rect">
            <a:avLst/>
          </a:prstGeom>
        </p:spPr>
        <p:txBody>
          <a:bodyPr wrap="square">
            <a:spAutoFit/>
          </a:bodyPr>
          <a:lstStyle/>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Vẹt mỗi ngày một lớn,</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lông xanh óng ả,</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biết huýt sáo lảnh lót</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nhưng vẫn không nói tiếng nào.</a:t>
            </a:r>
            <a:r>
              <a:rPr lang="en-US" sz="2700" kern="1200" dirty="0">
                <a:solidFill>
                  <a:srgbClr val="FF0000"/>
                </a:solidFill>
                <a:latin typeface="Cambria" panose="02040503050406030204" pitchFamily="18" charset="0"/>
                <a:ea typeface="Cambria" panose="02040503050406030204" pitchFamily="18" charset="0"/>
                <a:cs typeface="+mn-cs"/>
              </a:rPr>
              <a:t>//</a:t>
            </a:r>
            <a:endParaRPr lang="vi-VN" sz="2700" kern="1200" dirty="0">
              <a:solidFill>
                <a:srgbClr val="FF0000"/>
              </a:solidFill>
              <a:latin typeface="Cambria" panose="02040503050406030204" pitchFamily="18" charset="0"/>
              <a:ea typeface="Cambria" panose="02040503050406030204" pitchFamily="18" charset="0"/>
              <a:cs typeface="+mn-cs"/>
            </a:endParaRPr>
          </a:p>
          <a:p>
            <a:pPr indent="361175" algn="just" defTabSz="457223">
              <a:buClrTx/>
            </a:pPr>
            <a:r>
              <a:rPr lang="vi-VN" sz="2700" kern="1200" dirty="0">
                <a:solidFill>
                  <a:srgbClr val="002060"/>
                </a:solidFill>
                <a:latin typeface="Cambria" panose="02040503050406030204" pitchFamily="18" charset="0"/>
                <a:ea typeface="Cambria" panose="02040503050406030204" pitchFamily="18" charset="0"/>
                <a:cs typeface="+mn-cs"/>
              </a:rPr>
              <a:t>Con vẹt nhìn Tú,</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dường như cũng biết lỗi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nên nó xù lông cổ,/ rụt đầu,</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gì một cái</a:t>
            </a:r>
            <a:r>
              <a:rPr lang="vi-VN" sz="2700" kern="1200" dirty="0">
                <a:solidFill>
                  <a:srgbClr val="FF0000"/>
                </a:solidFill>
                <a:latin typeface="Cambria" panose="02040503050406030204" pitchFamily="18" charset="0"/>
                <a:ea typeface="Cambria" panose="02040503050406030204" pitchFamily="18" charset="0"/>
                <a:cs typeface="+mn-cs"/>
              </a:rPr>
              <a:t>/</a:t>
            </a:r>
            <a:r>
              <a:rPr lang="vi-VN" sz="2700" kern="1200" dirty="0">
                <a:solidFill>
                  <a:srgbClr val="002060"/>
                </a:solidFill>
                <a:latin typeface="Cambria" panose="02040503050406030204" pitchFamily="18" charset="0"/>
                <a:ea typeface="Cambria" panose="02040503050406030204" pitchFamily="18" charset="0"/>
                <a:cs typeface="+mn-cs"/>
              </a:rPr>
              <a:t> nghe như tiếng: “Dạ!”</a:t>
            </a:r>
            <a:r>
              <a:rPr lang="en-US" sz="2700" kern="1200" dirty="0">
                <a:solidFill>
                  <a:srgbClr val="FF0000"/>
                </a:solidFill>
                <a:latin typeface="Cambria" panose="02040503050406030204" pitchFamily="18" charset="0"/>
                <a:ea typeface="Cambria" panose="02040503050406030204" pitchFamily="18" charset="0"/>
              </a:rPr>
              <a:t> //</a:t>
            </a:r>
            <a:endParaRPr lang="vi-VN" sz="2700" kern="1200" dirty="0">
              <a:solidFill>
                <a:srgbClr val="002060"/>
              </a:solidFill>
              <a:latin typeface="Cambria" panose="02040503050406030204" pitchFamily="18" charset="0"/>
              <a:ea typeface="Cambria" panose="02040503050406030204" pitchFamily="18" charset="0"/>
              <a:cs typeface="+mn-cs"/>
            </a:endParaRPr>
          </a:p>
        </p:txBody>
      </p:sp>
      <p:pic>
        <p:nvPicPr>
          <p:cNvPr id="16" name="Picture 15">
            <a:extLst>
              <a:ext uri="{FF2B5EF4-FFF2-40B4-BE49-F238E27FC236}">
                <a16:creationId xmlns:a16="http://schemas.microsoft.com/office/drawing/2014/main" id="{4CC7776A-D710-F51B-7E7C-EB1254E7D01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023" b="99231" l="9992" r="89968">
                        <a14:foregroundMark x1="54328" y1="25202" x2="59911" y2="29976"/>
                        <a14:foregroundMark x1="61974" y1="34102" x2="65291" y2="37419"/>
                        <a14:foregroundMark x1="67152" y1="91383" x2="70469" y2="91181"/>
                      </a14:backgroundRemoval>
                    </a14:imgEffect>
                  </a14:imgLayer>
                </a14:imgProps>
              </a:ext>
              <a:ext uri="{28A0092B-C50C-407E-A947-70E740481C1C}">
                <a14:useLocalDpi xmlns:a14="http://schemas.microsoft.com/office/drawing/2010/main" val="0"/>
              </a:ext>
            </a:extLst>
          </a:blip>
          <a:stretch>
            <a:fillRect/>
          </a:stretch>
        </p:blipFill>
        <p:spPr>
          <a:xfrm flipH="1">
            <a:off x="-342900" y="2141220"/>
            <a:ext cx="2933693" cy="3166980"/>
          </a:xfrm>
          <a:prstGeom prst="rect">
            <a:avLst/>
          </a:prstGeom>
        </p:spPr>
      </p:pic>
      <p:pic>
        <p:nvPicPr>
          <p:cNvPr id="17" name="Picture 16">
            <a:extLst>
              <a:ext uri="{FF2B5EF4-FFF2-40B4-BE49-F238E27FC236}">
                <a16:creationId xmlns:a16="http://schemas.microsoft.com/office/drawing/2014/main" id="{3278E7FB-3BFE-8A2B-1522-1A1B8D4F4A98}"/>
              </a:ext>
            </a:extLst>
          </p:cNvPr>
          <p:cNvPicPr>
            <a:picLocks noChangeAspect="1"/>
          </p:cNvPicPr>
          <p:nvPr/>
        </p:nvPicPr>
        <p:blipFill>
          <a:blip r:embed="rId5"/>
          <a:stretch>
            <a:fillRect/>
          </a:stretch>
        </p:blipFill>
        <p:spPr>
          <a:xfrm>
            <a:off x="2406762" y="545864"/>
            <a:ext cx="5599661" cy="944962"/>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AE02502F-700E-146B-9B31-7AC005C9D289}"/>
              </a:ext>
            </a:extLst>
          </p:cNvPr>
          <p:cNvPicPr>
            <a:picLocks noChangeAspect="1"/>
          </p:cNvPicPr>
          <p:nvPr/>
        </p:nvPicPr>
        <p:blipFill>
          <a:blip r:embed="rId6"/>
          <a:stretch>
            <a:fillRect/>
          </a:stretch>
        </p:blipFill>
        <p:spPr>
          <a:xfrm>
            <a:off x="-1367624" y="103334"/>
            <a:ext cx="1172354" cy="1172354"/>
          </a:xfrm>
          <a:prstGeom prst="rect">
            <a:avLst/>
          </a:prstGeom>
        </p:spPr>
      </p:pic>
    </p:spTree>
    <p:extLst>
      <p:ext uri="{BB962C8B-B14F-4D97-AF65-F5344CB8AC3E}">
        <p14:creationId xmlns:p14="http://schemas.microsoft.com/office/powerpoint/2010/main" val="23013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algn="ctr"/>
              <a:r>
                <a:rPr lang="vi-VN" sz="5400" b="1" dirty="0">
                  <a:solidFill>
                    <a:schemeClr val="accent5"/>
                  </a:solidFill>
                  <a:latin typeface="Calibri" panose="020F0502020204030204" pitchFamily="34" charset="0"/>
                  <a:cs typeface="Calibri" panose="020F0502020204030204" pitchFamily="34" charset="0"/>
                </a:rPr>
                <a:t>Chặng 2</a:t>
              </a:r>
              <a:endParaRPr lang="en-US" sz="5400" b="1" dirty="0">
                <a:solidFill>
                  <a:schemeClr val="accent5"/>
                </a:solidFill>
                <a:latin typeface="Calibri" panose="020F0502020204030204" pitchFamily="34" charset="0"/>
                <a:cs typeface="Calibri" panose="020F0502020204030204" pitchFamily="34" charset="0"/>
              </a:endParaRP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11034" y="2803104"/>
              <a:ext cx="3261122" cy="1262374"/>
            </a:xfrm>
            <a:prstGeom prst="rect">
              <a:avLst/>
            </a:prstGeom>
            <a:noFill/>
          </p:spPr>
          <p:txBody>
            <a:bodyPr wrap="square" rtlCol="0">
              <a:spAutoFit/>
            </a:bodyPr>
            <a:lstStyle/>
            <a:p>
              <a:pPr lvl="1" algn="ctr"/>
              <a:r>
                <a:rPr lang="vi-VN" sz="4400" b="1" dirty="0">
                  <a:solidFill>
                    <a:schemeClr val="accent5"/>
                  </a:solidFill>
                  <a:latin typeface="Calibri" panose="020F0502020204030204" pitchFamily="34" charset="0"/>
                  <a:cs typeface="Calibri" panose="020F0502020204030204" pitchFamily="34" charset="0"/>
                </a:rPr>
                <a:t>Luyện </a:t>
              </a:r>
            </a:p>
            <a:p>
              <a:pPr lvl="1" algn="ctr"/>
              <a:r>
                <a:rPr lang="vi-VN" sz="4400" b="1" dirty="0">
                  <a:solidFill>
                    <a:schemeClr val="accent5"/>
                  </a:solidFill>
                  <a:latin typeface="Calibri" panose="020F0502020204030204" pitchFamily="34" charset="0"/>
                  <a:cs typeface="Calibri" panose="020F0502020204030204" pitchFamily="34" charset="0"/>
                </a:rPr>
                <a:t>đọc hiểu</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 name="Nhóm 21">
            <a:extLst>
              <a:ext uri="{FF2B5EF4-FFF2-40B4-BE49-F238E27FC236}">
                <a16:creationId xmlns:a16="http://schemas.microsoft.com/office/drawing/2014/main" id="{A39CF741-2AF6-0804-B052-363A501905AA}"/>
              </a:ext>
            </a:extLst>
          </p:cNvPr>
          <p:cNvGrpSpPr/>
          <p:nvPr/>
        </p:nvGrpSpPr>
        <p:grpSpPr>
          <a:xfrm>
            <a:off x="0" y="728637"/>
            <a:ext cx="9016623" cy="4295063"/>
            <a:chOff x="0" y="728637"/>
            <a:chExt cx="9016623" cy="4295063"/>
          </a:xfrm>
        </p:grpSpPr>
        <p:grpSp>
          <p:nvGrpSpPr>
            <p:cNvPr id="3" name="Nhóm 26">
              <a:extLst>
                <a:ext uri="{FF2B5EF4-FFF2-40B4-BE49-F238E27FC236}">
                  <a16:creationId xmlns:a16="http://schemas.microsoft.com/office/drawing/2014/main" id="{6DFCA3D1-23FE-E87E-6BB9-DBCAE607DEAB}"/>
                </a:ext>
              </a:extLst>
            </p:cNvPr>
            <p:cNvGrpSpPr/>
            <p:nvPr/>
          </p:nvGrpSpPr>
          <p:grpSpPr>
            <a:xfrm>
              <a:off x="121234" y="728637"/>
              <a:ext cx="8020347" cy="968839"/>
              <a:chOff x="237022" y="794871"/>
              <a:chExt cx="8020347" cy="968839"/>
            </a:xfrm>
          </p:grpSpPr>
          <p:sp>
            <p:nvSpPr>
              <p:cNvPr id="23" name="Hình chữ nhật: Góc Tròn 23">
                <a:extLst>
                  <a:ext uri="{FF2B5EF4-FFF2-40B4-BE49-F238E27FC236}">
                    <a16:creationId xmlns:a16="http://schemas.microsoft.com/office/drawing/2014/main" id="{3DF92AFF-EA4B-7BB0-1ED4-668AF274751F}"/>
                  </a:ext>
                </a:extLst>
              </p:cNvPr>
              <p:cNvSpPr/>
              <p:nvPr/>
            </p:nvSpPr>
            <p:spPr>
              <a:xfrm>
                <a:off x="899877" y="946211"/>
                <a:ext cx="7258876" cy="634923"/>
              </a:xfrm>
              <a:custGeom>
                <a:avLst/>
                <a:gdLst>
                  <a:gd name="connsiteX0" fmla="*/ 0 w 7258876"/>
                  <a:gd name="connsiteY0" fmla="*/ 105823 h 634923"/>
                  <a:gd name="connsiteX1" fmla="*/ 105823 w 7258876"/>
                  <a:gd name="connsiteY1" fmla="*/ 0 h 634923"/>
                  <a:gd name="connsiteX2" fmla="*/ 605536 w 7258876"/>
                  <a:gd name="connsiteY2" fmla="*/ 0 h 634923"/>
                  <a:gd name="connsiteX3" fmla="*/ 1105248 w 7258876"/>
                  <a:gd name="connsiteY3" fmla="*/ 0 h 634923"/>
                  <a:gd name="connsiteX4" fmla="*/ 1816378 w 7258876"/>
                  <a:gd name="connsiteY4" fmla="*/ 0 h 634923"/>
                  <a:gd name="connsiteX5" fmla="*/ 2245618 w 7258876"/>
                  <a:gd name="connsiteY5" fmla="*/ 0 h 634923"/>
                  <a:gd name="connsiteX6" fmla="*/ 2886276 w 7258876"/>
                  <a:gd name="connsiteY6" fmla="*/ 0 h 634923"/>
                  <a:gd name="connsiteX7" fmla="*/ 3597405 w 7258876"/>
                  <a:gd name="connsiteY7" fmla="*/ 0 h 634923"/>
                  <a:gd name="connsiteX8" fmla="*/ 4379007 w 7258876"/>
                  <a:gd name="connsiteY8" fmla="*/ 0 h 634923"/>
                  <a:gd name="connsiteX9" fmla="*/ 4808247 w 7258876"/>
                  <a:gd name="connsiteY9" fmla="*/ 0 h 634923"/>
                  <a:gd name="connsiteX10" fmla="*/ 5519377 w 7258876"/>
                  <a:gd name="connsiteY10" fmla="*/ 0 h 634923"/>
                  <a:gd name="connsiteX11" fmla="*/ 5948617 w 7258876"/>
                  <a:gd name="connsiteY11" fmla="*/ 0 h 634923"/>
                  <a:gd name="connsiteX12" fmla="*/ 6448330 w 7258876"/>
                  <a:gd name="connsiteY12" fmla="*/ 0 h 634923"/>
                  <a:gd name="connsiteX13" fmla="*/ 7153053 w 7258876"/>
                  <a:gd name="connsiteY13" fmla="*/ 0 h 634923"/>
                  <a:gd name="connsiteX14" fmla="*/ 7258876 w 7258876"/>
                  <a:gd name="connsiteY14" fmla="*/ 105823 h 634923"/>
                  <a:gd name="connsiteX15" fmla="*/ 7258876 w 7258876"/>
                  <a:gd name="connsiteY15" fmla="*/ 529100 h 634923"/>
                  <a:gd name="connsiteX16" fmla="*/ 7153053 w 7258876"/>
                  <a:gd name="connsiteY16" fmla="*/ 634923 h 634923"/>
                  <a:gd name="connsiteX17" fmla="*/ 6512396 w 7258876"/>
                  <a:gd name="connsiteY17" fmla="*/ 634923 h 634923"/>
                  <a:gd name="connsiteX18" fmla="*/ 5730794 w 7258876"/>
                  <a:gd name="connsiteY18" fmla="*/ 634923 h 634923"/>
                  <a:gd name="connsiteX19" fmla="*/ 5019664 w 7258876"/>
                  <a:gd name="connsiteY19" fmla="*/ 634923 h 634923"/>
                  <a:gd name="connsiteX20" fmla="*/ 4519952 w 7258876"/>
                  <a:gd name="connsiteY20" fmla="*/ 634923 h 634923"/>
                  <a:gd name="connsiteX21" fmla="*/ 3879294 w 7258876"/>
                  <a:gd name="connsiteY21" fmla="*/ 634923 h 634923"/>
                  <a:gd name="connsiteX22" fmla="*/ 3379582 w 7258876"/>
                  <a:gd name="connsiteY22" fmla="*/ 634923 h 634923"/>
                  <a:gd name="connsiteX23" fmla="*/ 2950341 w 7258876"/>
                  <a:gd name="connsiteY23" fmla="*/ 634923 h 634923"/>
                  <a:gd name="connsiteX24" fmla="*/ 2380156 w 7258876"/>
                  <a:gd name="connsiteY24" fmla="*/ 634923 h 634923"/>
                  <a:gd name="connsiteX25" fmla="*/ 1950916 w 7258876"/>
                  <a:gd name="connsiteY25" fmla="*/ 634923 h 634923"/>
                  <a:gd name="connsiteX26" fmla="*/ 1239786 w 7258876"/>
                  <a:gd name="connsiteY26" fmla="*/ 634923 h 634923"/>
                  <a:gd name="connsiteX27" fmla="*/ 105823 w 7258876"/>
                  <a:gd name="connsiteY27" fmla="*/ 634923 h 634923"/>
                  <a:gd name="connsiteX28" fmla="*/ 0 w 7258876"/>
                  <a:gd name="connsiteY28" fmla="*/ 529100 h 634923"/>
                  <a:gd name="connsiteX29" fmla="*/ 0 w 7258876"/>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58876" h="634923" fill="none" extrusionOk="0">
                    <a:moveTo>
                      <a:pt x="0" y="105823"/>
                    </a:moveTo>
                    <a:cubicBezTo>
                      <a:pt x="2443" y="37612"/>
                      <a:pt x="50810" y="530"/>
                      <a:pt x="105823" y="0"/>
                    </a:cubicBezTo>
                    <a:cubicBezTo>
                      <a:pt x="239145" y="2739"/>
                      <a:pt x="427244" y="-24749"/>
                      <a:pt x="605536" y="0"/>
                    </a:cubicBezTo>
                    <a:cubicBezTo>
                      <a:pt x="783828" y="24749"/>
                      <a:pt x="916851" y="-21551"/>
                      <a:pt x="1105248" y="0"/>
                    </a:cubicBezTo>
                    <a:cubicBezTo>
                      <a:pt x="1293645" y="21551"/>
                      <a:pt x="1611866" y="13161"/>
                      <a:pt x="1816378" y="0"/>
                    </a:cubicBezTo>
                    <a:cubicBezTo>
                      <a:pt x="2020890" y="-13161"/>
                      <a:pt x="2036333" y="-13972"/>
                      <a:pt x="2245618" y="0"/>
                    </a:cubicBezTo>
                    <a:cubicBezTo>
                      <a:pt x="2454903" y="13972"/>
                      <a:pt x="2634630" y="4462"/>
                      <a:pt x="2886276" y="0"/>
                    </a:cubicBezTo>
                    <a:cubicBezTo>
                      <a:pt x="3137922" y="-4462"/>
                      <a:pt x="3262913" y="-6871"/>
                      <a:pt x="3597405" y="0"/>
                    </a:cubicBezTo>
                    <a:cubicBezTo>
                      <a:pt x="3931897" y="6871"/>
                      <a:pt x="4155389" y="-34117"/>
                      <a:pt x="4379007" y="0"/>
                    </a:cubicBezTo>
                    <a:cubicBezTo>
                      <a:pt x="4602625" y="34117"/>
                      <a:pt x="4640861" y="6616"/>
                      <a:pt x="4808247" y="0"/>
                    </a:cubicBezTo>
                    <a:cubicBezTo>
                      <a:pt x="4975633" y="-6616"/>
                      <a:pt x="5323371" y="-8293"/>
                      <a:pt x="5519377" y="0"/>
                    </a:cubicBezTo>
                    <a:cubicBezTo>
                      <a:pt x="5715383" y="8293"/>
                      <a:pt x="5841670" y="-18713"/>
                      <a:pt x="5948617" y="0"/>
                    </a:cubicBezTo>
                    <a:cubicBezTo>
                      <a:pt x="6055564" y="18713"/>
                      <a:pt x="6283650" y="11764"/>
                      <a:pt x="6448330" y="0"/>
                    </a:cubicBezTo>
                    <a:cubicBezTo>
                      <a:pt x="6613010" y="-11764"/>
                      <a:pt x="6999742" y="-16874"/>
                      <a:pt x="7153053" y="0"/>
                    </a:cubicBezTo>
                    <a:cubicBezTo>
                      <a:pt x="7209288" y="-689"/>
                      <a:pt x="7256163" y="52263"/>
                      <a:pt x="7258876" y="105823"/>
                    </a:cubicBezTo>
                    <a:cubicBezTo>
                      <a:pt x="7245834" y="255624"/>
                      <a:pt x="7255538" y="425878"/>
                      <a:pt x="7258876" y="529100"/>
                    </a:cubicBezTo>
                    <a:cubicBezTo>
                      <a:pt x="7245900" y="589452"/>
                      <a:pt x="7220746" y="641293"/>
                      <a:pt x="7153053" y="634923"/>
                    </a:cubicBezTo>
                    <a:cubicBezTo>
                      <a:pt x="6931574" y="659388"/>
                      <a:pt x="6791522" y="649165"/>
                      <a:pt x="6512396" y="634923"/>
                    </a:cubicBezTo>
                    <a:cubicBezTo>
                      <a:pt x="6233270" y="620681"/>
                      <a:pt x="5952865" y="597662"/>
                      <a:pt x="5730794" y="634923"/>
                    </a:cubicBezTo>
                    <a:cubicBezTo>
                      <a:pt x="5508723" y="672184"/>
                      <a:pt x="5221124" y="602707"/>
                      <a:pt x="5019664" y="634923"/>
                    </a:cubicBezTo>
                    <a:cubicBezTo>
                      <a:pt x="4818204" y="667140"/>
                      <a:pt x="4740777" y="643900"/>
                      <a:pt x="4519952" y="634923"/>
                    </a:cubicBezTo>
                    <a:cubicBezTo>
                      <a:pt x="4299127" y="625946"/>
                      <a:pt x="4185915" y="613122"/>
                      <a:pt x="3879294" y="634923"/>
                    </a:cubicBezTo>
                    <a:cubicBezTo>
                      <a:pt x="3572673" y="656724"/>
                      <a:pt x="3521751" y="632143"/>
                      <a:pt x="3379582" y="634923"/>
                    </a:cubicBezTo>
                    <a:cubicBezTo>
                      <a:pt x="3237413" y="637703"/>
                      <a:pt x="3099483" y="628862"/>
                      <a:pt x="2950341" y="634923"/>
                    </a:cubicBezTo>
                    <a:cubicBezTo>
                      <a:pt x="2801199" y="640984"/>
                      <a:pt x="2591936" y="616568"/>
                      <a:pt x="2380156" y="634923"/>
                    </a:cubicBezTo>
                    <a:cubicBezTo>
                      <a:pt x="2168377" y="653278"/>
                      <a:pt x="2121251" y="631368"/>
                      <a:pt x="1950916" y="634923"/>
                    </a:cubicBezTo>
                    <a:cubicBezTo>
                      <a:pt x="1780581" y="638478"/>
                      <a:pt x="1435717" y="650036"/>
                      <a:pt x="1239786" y="634923"/>
                    </a:cubicBezTo>
                    <a:cubicBezTo>
                      <a:pt x="1043855" y="619811"/>
                      <a:pt x="502487" y="629052"/>
                      <a:pt x="105823" y="634923"/>
                    </a:cubicBezTo>
                    <a:cubicBezTo>
                      <a:pt x="49740" y="632917"/>
                      <a:pt x="-360" y="589914"/>
                      <a:pt x="0" y="529100"/>
                    </a:cubicBezTo>
                    <a:cubicBezTo>
                      <a:pt x="12703" y="347692"/>
                      <a:pt x="-20823" y="243341"/>
                      <a:pt x="0" y="105823"/>
                    </a:cubicBezTo>
                    <a:close/>
                  </a:path>
                  <a:path w="7258876" h="634923" stroke="0" extrusionOk="0">
                    <a:moveTo>
                      <a:pt x="0" y="105823"/>
                    </a:moveTo>
                    <a:cubicBezTo>
                      <a:pt x="8860" y="45891"/>
                      <a:pt x="47041" y="13785"/>
                      <a:pt x="105823" y="0"/>
                    </a:cubicBezTo>
                    <a:cubicBezTo>
                      <a:pt x="261356" y="-3641"/>
                      <a:pt x="331378" y="3553"/>
                      <a:pt x="535063" y="0"/>
                    </a:cubicBezTo>
                    <a:cubicBezTo>
                      <a:pt x="738748" y="-3553"/>
                      <a:pt x="763712" y="8570"/>
                      <a:pt x="964304" y="0"/>
                    </a:cubicBezTo>
                    <a:cubicBezTo>
                      <a:pt x="1164896" y="-8570"/>
                      <a:pt x="1339717" y="25355"/>
                      <a:pt x="1534489" y="0"/>
                    </a:cubicBezTo>
                    <a:cubicBezTo>
                      <a:pt x="1729262" y="-25355"/>
                      <a:pt x="2022782" y="-12106"/>
                      <a:pt x="2316091" y="0"/>
                    </a:cubicBezTo>
                    <a:cubicBezTo>
                      <a:pt x="2609400" y="12106"/>
                      <a:pt x="2578932" y="8409"/>
                      <a:pt x="2745331" y="0"/>
                    </a:cubicBezTo>
                    <a:cubicBezTo>
                      <a:pt x="2911730" y="-8409"/>
                      <a:pt x="3121305" y="-5256"/>
                      <a:pt x="3245044" y="0"/>
                    </a:cubicBezTo>
                    <a:cubicBezTo>
                      <a:pt x="3368783" y="5256"/>
                      <a:pt x="3506426" y="18037"/>
                      <a:pt x="3744756" y="0"/>
                    </a:cubicBezTo>
                    <a:cubicBezTo>
                      <a:pt x="3983086" y="-18037"/>
                      <a:pt x="4174042" y="955"/>
                      <a:pt x="4314941" y="0"/>
                    </a:cubicBezTo>
                    <a:cubicBezTo>
                      <a:pt x="4455841" y="-955"/>
                      <a:pt x="4654895" y="-1356"/>
                      <a:pt x="4955599" y="0"/>
                    </a:cubicBezTo>
                    <a:cubicBezTo>
                      <a:pt x="5256303" y="1356"/>
                      <a:pt x="5275275" y="13359"/>
                      <a:pt x="5384839" y="0"/>
                    </a:cubicBezTo>
                    <a:cubicBezTo>
                      <a:pt x="5494403" y="-13359"/>
                      <a:pt x="5742283" y="-11245"/>
                      <a:pt x="5884552" y="0"/>
                    </a:cubicBezTo>
                    <a:cubicBezTo>
                      <a:pt x="6026821" y="11245"/>
                      <a:pt x="6323159" y="-11265"/>
                      <a:pt x="6595681" y="0"/>
                    </a:cubicBezTo>
                    <a:cubicBezTo>
                      <a:pt x="6868203" y="11265"/>
                      <a:pt x="7029042" y="1276"/>
                      <a:pt x="7153053" y="0"/>
                    </a:cubicBezTo>
                    <a:cubicBezTo>
                      <a:pt x="7209901" y="-13478"/>
                      <a:pt x="7254831" y="59682"/>
                      <a:pt x="7258876" y="105823"/>
                    </a:cubicBezTo>
                    <a:cubicBezTo>
                      <a:pt x="7269471" y="219706"/>
                      <a:pt x="7246139" y="368254"/>
                      <a:pt x="7258876" y="529100"/>
                    </a:cubicBezTo>
                    <a:cubicBezTo>
                      <a:pt x="7258690" y="579843"/>
                      <a:pt x="7202955" y="632195"/>
                      <a:pt x="7153053" y="634923"/>
                    </a:cubicBezTo>
                    <a:cubicBezTo>
                      <a:pt x="6973498" y="623195"/>
                      <a:pt x="6874556" y="618012"/>
                      <a:pt x="6723813" y="634923"/>
                    </a:cubicBezTo>
                    <a:cubicBezTo>
                      <a:pt x="6573070" y="651834"/>
                      <a:pt x="6250523" y="603561"/>
                      <a:pt x="6012683" y="634923"/>
                    </a:cubicBezTo>
                    <a:cubicBezTo>
                      <a:pt x="5774843" y="666286"/>
                      <a:pt x="5586074" y="620046"/>
                      <a:pt x="5231081" y="634923"/>
                    </a:cubicBezTo>
                    <a:cubicBezTo>
                      <a:pt x="4876088" y="649800"/>
                      <a:pt x="4807563" y="606197"/>
                      <a:pt x="4449479" y="634923"/>
                    </a:cubicBezTo>
                    <a:cubicBezTo>
                      <a:pt x="4091395" y="663649"/>
                      <a:pt x="4103456" y="633844"/>
                      <a:pt x="3808822" y="634923"/>
                    </a:cubicBezTo>
                    <a:cubicBezTo>
                      <a:pt x="3514188" y="636002"/>
                      <a:pt x="3471287" y="657557"/>
                      <a:pt x="3168165" y="634923"/>
                    </a:cubicBezTo>
                    <a:cubicBezTo>
                      <a:pt x="2865043" y="612289"/>
                      <a:pt x="2791912" y="617863"/>
                      <a:pt x="2597980" y="634923"/>
                    </a:cubicBezTo>
                    <a:cubicBezTo>
                      <a:pt x="2404048" y="651983"/>
                      <a:pt x="2334054" y="642761"/>
                      <a:pt x="2098267" y="634923"/>
                    </a:cubicBezTo>
                    <a:cubicBezTo>
                      <a:pt x="1862480" y="627085"/>
                      <a:pt x="1833987" y="631609"/>
                      <a:pt x="1598554" y="634923"/>
                    </a:cubicBezTo>
                    <a:cubicBezTo>
                      <a:pt x="1363121" y="638237"/>
                      <a:pt x="1238602" y="648271"/>
                      <a:pt x="1028369" y="634923"/>
                    </a:cubicBezTo>
                    <a:cubicBezTo>
                      <a:pt x="818137" y="621575"/>
                      <a:pt x="316678" y="634814"/>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0F0F0"/>
                  </a:solidFill>
                </a:endParaRPr>
              </a:p>
            </p:txBody>
          </p:sp>
          <p:sp>
            <p:nvSpPr>
              <p:cNvPr id="24" name="Hộp Văn bản 18">
                <a:extLst>
                  <a:ext uri="{FF2B5EF4-FFF2-40B4-BE49-F238E27FC236}">
                    <a16:creationId xmlns:a16="http://schemas.microsoft.com/office/drawing/2014/main" id="{734AD311-AB04-031D-1103-F389736187B0}"/>
                  </a:ext>
                </a:extLst>
              </p:cNvPr>
              <p:cNvSpPr txBox="1"/>
              <p:nvPr/>
            </p:nvSpPr>
            <p:spPr>
              <a:xfrm>
                <a:off x="864188" y="975873"/>
                <a:ext cx="7393181"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Tú đã làm gì khi thấy con vẹt bị thương trong vườn nhà?</a:t>
                </a:r>
                <a:endParaRPr lang="en-US" sz="2400" dirty="0">
                  <a:solidFill>
                    <a:srgbClr val="002060"/>
                  </a:solidFill>
                  <a:latin typeface="Calibri" panose="020F0502020204030204" pitchFamily="34" charset="0"/>
                  <a:cs typeface="Calibri" panose="020F0502020204030204" pitchFamily="34" charset="0"/>
                </a:endParaRPr>
              </a:p>
            </p:txBody>
          </p:sp>
          <p:pic>
            <p:nvPicPr>
              <p:cNvPr id="25" name="Hình ảnh 22">
                <a:extLst>
                  <a:ext uri="{FF2B5EF4-FFF2-40B4-BE49-F238E27FC236}">
                    <a16:creationId xmlns:a16="http://schemas.microsoft.com/office/drawing/2014/main" id="{8569E57B-A689-E539-6D6D-5FAF749A35C7}"/>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grpSp>
          <p:nvGrpSpPr>
            <p:cNvPr id="4" name="Nhóm 6">
              <a:extLst>
                <a:ext uri="{FF2B5EF4-FFF2-40B4-BE49-F238E27FC236}">
                  <a16:creationId xmlns:a16="http://schemas.microsoft.com/office/drawing/2014/main" id="{FC132993-A74B-1B60-6757-28B4613E5305}"/>
                </a:ext>
              </a:extLst>
            </p:cNvPr>
            <p:cNvGrpSpPr/>
            <p:nvPr/>
          </p:nvGrpSpPr>
          <p:grpSpPr>
            <a:xfrm>
              <a:off x="96036" y="1616093"/>
              <a:ext cx="7990604" cy="976819"/>
              <a:chOff x="207253" y="1728030"/>
              <a:chExt cx="7990604" cy="976819"/>
            </a:xfrm>
          </p:grpSpPr>
          <p:grpSp>
            <p:nvGrpSpPr>
              <p:cNvPr id="19" name="Nhóm 32">
                <a:extLst>
                  <a:ext uri="{FF2B5EF4-FFF2-40B4-BE49-F238E27FC236}">
                    <a16:creationId xmlns:a16="http://schemas.microsoft.com/office/drawing/2014/main" id="{4CFF89D1-73CD-822A-3AA5-3A87895F250E}"/>
                  </a:ext>
                </a:extLst>
              </p:cNvPr>
              <p:cNvGrpSpPr/>
              <p:nvPr/>
            </p:nvGrpSpPr>
            <p:grpSpPr>
              <a:xfrm>
                <a:off x="232451" y="1868019"/>
                <a:ext cx="7965406" cy="658819"/>
                <a:chOff x="4539518" y="827021"/>
                <a:chExt cx="7965406" cy="658819"/>
              </a:xfrm>
            </p:grpSpPr>
            <p:sp>
              <p:nvSpPr>
                <p:cNvPr id="21" name="Hình chữ nhật: Góc Tròn 30">
                  <a:extLst>
                    <a:ext uri="{FF2B5EF4-FFF2-40B4-BE49-F238E27FC236}">
                      <a16:creationId xmlns:a16="http://schemas.microsoft.com/office/drawing/2014/main" id="{CEF637DC-96E3-6780-6095-77199C0B4659}"/>
                    </a:ext>
                  </a:extLst>
                </p:cNvPr>
                <p:cNvSpPr/>
                <p:nvPr/>
              </p:nvSpPr>
              <p:spPr>
                <a:xfrm>
                  <a:off x="5190439" y="827021"/>
                  <a:ext cx="7314485" cy="658819"/>
                </a:xfrm>
                <a:custGeom>
                  <a:avLst/>
                  <a:gdLst>
                    <a:gd name="connsiteX0" fmla="*/ 0 w 7314485"/>
                    <a:gd name="connsiteY0" fmla="*/ 109805 h 658819"/>
                    <a:gd name="connsiteX1" fmla="*/ 109805 w 7314485"/>
                    <a:gd name="connsiteY1" fmla="*/ 0 h 658819"/>
                    <a:gd name="connsiteX2" fmla="*/ 612896 w 7314485"/>
                    <a:gd name="connsiteY2" fmla="*/ 0 h 658819"/>
                    <a:gd name="connsiteX3" fmla="*/ 1115987 w 7314485"/>
                    <a:gd name="connsiteY3" fmla="*/ 0 h 658819"/>
                    <a:gd name="connsiteX4" fmla="*/ 1831925 w 7314485"/>
                    <a:gd name="connsiteY4" fmla="*/ 0 h 658819"/>
                    <a:gd name="connsiteX5" fmla="*/ 2264067 w 7314485"/>
                    <a:gd name="connsiteY5" fmla="*/ 0 h 658819"/>
                    <a:gd name="connsiteX6" fmla="*/ 2909056 w 7314485"/>
                    <a:gd name="connsiteY6" fmla="*/ 0 h 658819"/>
                    <a:gd name="connsiteX7" fmla="*/ 3624993 w 7314485"/>
                    <a:gd name="connsiteY7" fmla="*/ 0 h 658819"/>
                    <a:gd name="connsiteX8" fmla="*/ 4411879 w 7314485"/>
                    <a:gd name="connsiteY8" fmla="*/ 0 h 658819"/>
                    <a:gd name="connsiteX9" fmla="*/ 4844022 w 7314485"/>
                    <a:gd name="connsiteY9" fmla="*/ 0 h 658819"/>
                    <a:gd name="connsiteX10" fmla="*/ 5559959 w 7314485"/>
                    <a:gd name="connsiteY10" fmla="*/ 0 h 658819"/>
                    <a:gd name="connsiteX11" fmla="*/ 5992101 w 7314485"/>
                    <a:gd name="connsiteY11" fmla="*/ 0 h 658819"/>
                    <a:gd name="connsiteX12" fmla="*/ 6495193 w 7314485"/>
                    <a:gd name="connsiteY12" fmla="*/ 0 h 658819"/>
                    <a:gd name="connsiteX13" fmla="*/ 7204680 w 7314485"/>
                    <a:gd name="connsiteY13" fmla="*/ 0 h 658819"/>
                    <a:gd name="connsiteX14" fmla="*/ 7314485 w 7314485"/>
                    <a:gd name="connsiteY14" fmla="*/ 109805 h 658819"/>
                    <a:gd name="connsiteX15" fmla="*/ 7314485 w 7314485"/>
                    <a:gd name="connsiteY15" fmla="*/ 549014 h 658819"/>
                    <a:gd name="connsiteX16" fmla="*/ 7204680 w 7314485"/>
                    <a:gd name="connsiteY16" fmla="*/ 658819 h 658819"/>
                    <a:gd name="connsiteX17" fmla="*/ 6559691 w 7314485"/>
                    <a:gd name="connsiteY17" fmla="*/ 658819 h 658819"/>
                    <a:gd name="connsiteX18" fmla="*/ 5772805 w 7314485"/>
                    <a:gd name="connsiteY18" fmla="*/ 658819 h 658819"/>
                    <a:gd name="connsiteX19" fmla="*/ 5056868 w 7314485"/>
                    <a:gd name="connsiteY19" fmla="*/ 658819 h 658819"/>
                    <a:gd name="connsiteX20" fmla="*/ 4553777 w 7314485"/>
                    <a:gd name="connsiteY20" fmla="*/ 658819 h 658819"/>
                    <a:gd name="connsiteX21" fmla="*/ 3908788 w 7314485"/>
                    <a:gd name="connsiteY21" fmla="*/ 658819 h 658819"/>
                    <a:gd name="connsiteX22" fmla="*/ 3405697 w 7314485"/>
                    <a:gd name="connsiteY22" fmla="*/ 658819 h 658819"/>
                    <a:gd name="connsiteX23" fmla="*/ 2973555 w 7314485"/>
                    <a:gd name="connsiteY23" fmla="*/ 658819 h 658819"/>
                    <a:gd name="connsiteX24" fmla="*/ 2399515 w 7314485"/>
                    <a:gd name="connsiteY24" fmla="*/ 658819 h 658819"/>
                    <a:gd name="connsiteX25" fmla="*/ 1967372 w 7314485"/>
                    <a:gd name="connsiteY25" fmla="*/ 658819 h 658819"/>
                    <a:gd name="connsiteX26" fmla="*/ 1251435 w 7314485"/>
                    <a:gd name="connsiteY26" fmla="*/ 658819 h 658819"/>
                    <a:gd name="connsiteX27" fmla="*/ 109805 w 7314485"/>
                    <a:gd name="connsiteY27" fmla="*/ 658819 h 658819"/>
                    <a:gd name="connsiteX28" fmla="*/ 0 w 7314485"/>
                    <a:gd name="connsiteY28" fmla="*/ 549014 h 658819"/>
                    <a:gd name="connsiteX29" fmla="*/ 0 w 7314485"/>
                    <a:gd name="connsiteY29" fmla="*/ 109805 h 65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4485" h="658819" fill="none" extrusionOk="0">
                      <a:moveTo>
                        <a:pt x="0" y="109805"/>
                      </a:moveTo>
                      <a:cubicBezTo>
                        <a:pt x="2093" y="40794"/>
                        <a:pt x="52019" y="442"/>
                        <a:pt x="109805" y="0"/>
                      </a:cubicBezTo>
                      <a:cubicBezTo>
                        <a:pt x="246490" y="-22910"/>
                        <a:pt x="461917" y="21657"/>
                        <a:pt x="612896" y="0"/>
                      </a:cubicBezTo>
                      <a:cubicBezTo>
                        <a:pt x="763875" y="-21657"/>
                        <a:pt x="872351" y="-3944"/>
                        <a:pt x="1115987" y="0"/>
                      </a:cubicBezTo>
                      <a:cubicBezTo>
                        <a:pt x="1359623" y="3944"/>
                        <a:pt x="1589447" y="-31906"/>
                        <a:pt x="1831925" y="0"/>
                      </a:cubicBezTo>
                      <a:cubicBezTo>
                        <a:pt x="2074403" y="31906"/>
                        <a:pt x="2080984" y="15521"/>
                        <a:pt x="2264067" y="0"/>
                      </a:cubicBezTo>
                      <a:cubicBezTo>
                        <a:pt x="2447150" y="-15521"/>
                        <a:pt x="2702051" y="6365"/>
                        <a:pt x="2909056" y="0"/>
                      </a:cubicBezTo>
                      <a:cubicBezTo>
                        <a:pt x="3116061" y="-6365"/>
                        <a:pt x="3384121" y="-5309"/>
                        <a:pt x="3624993" y="0"/>
                      </a:cubicBezTo>
                      <a:cubicBezTo>
                        <a:pt x="3865865" y="5309"/>
                        <a:pt x="4216063" y="-25127"/>
                        <a:pt x="4411879" y="0"/>
                      </a:cubicBezTo>
                      <a:cubicBezTo>
                        <a:pt x="4607695" y="25127"/>
                        <a:pt x="4700706" y="17186"/>
                        <a:pt x="4844022" y="0"/>
                      </a:cubicBezTo>
                      <a:cubicBezTo>
                        <a:pt x="4987338" y="-17186"/>
                        <a:pt x="5331292" y="1255"/>
                        <a:pt x="5559959" y="0"/>
                      </a:cubicBezTo>
                      <a:cubicBezTo>
                        <a:pt x="5788626" y="-1255"/>
                        <a:pt x="5855486" y="-9022"/>
                        <a:pt x="5992101" y="0"/>
                      </a:cubicBezTo>
                      <a:cubicBezTo>
                        <a:pt x="6128716" y="9022"/>
                        <a:pt x="6390428" y="-1030"/>
                        <a:pt x="6495193" y="0"/>
                      </a:cubicBezTo>
                      <a:cubicBezTo>
                        <a:pt x="6599958" y="1030"/>
                        <a:pt x="7035353" y="-13229"/>
                        <a:pt x="7204680" y="0"/>
                      </a:cubicBezTo>
                      <a:cubicBezTo>
                        <a:pt x="7262460" y="-893"/>
                        <a:pt x="7313111" y="51633"/>
                        <a:pt x="7314485" y="109805"/>
                      </a:cubicBezTo>
                      <a:cubicBezTo>
                        <a:pt x="7333104" y="199033"/>
                        <a:pt x="7296096" y="353131"/>
                        <a:pt x="7314485" y="549014"/>
                      </a:cubicBezTo>
                      <a:cubicBezTo>
                        <a:pt x="7304345" y="611149"/>
                        <a:pt x="7267196" y="660108"/>
                        <a:pt x="7204680" y="658819"/>
                      </a:cubicBezTo>
                      <a:cubicBezTo>
                        <a:pt x="6963651" y="632182"/>
                        <a:pt x="6876897" y="667563"/>
                        <a:pt x="6559691" y="658819"/>
                      </a:cubicBezTo>
                      <a:cubicBezTo>
                        <a:pt x="6242485" y="650075"/>
                        <a:pt x="5994111" y="649875"/>
                        <a:pt x="5772805" y="658819"/>
                      </a:cubicBezTo>
                      <a:cubicBezTo>
                        <a:pt x="5551499" y="667763"/>
                        <a:pt x="5353400" y="682375"/>
                        <a:pt x="5056868" y="658819"/>
                      </a:cubicBezTo>
                      <a:cubicBezTo>
                        <a:pt x="4760336" y="635263"/>
                        <a:pt x="4663707" y="658582"/>
                        <a:pt x="4553777" y="658819"/>
                      </a:cubicBezTo>
                      <a:cubicBezTo>
                        <a:pt x="4443847" y="659056"/>
                        <a:pt x="4180817" y="661790"/>
                        <a:pt x="3908788" y="658819"/>
                      </a:cubicBezTo>
                      <a:cubicBezTo>
                        <a:pt x="3636759" y="655848"/>
                        <a:pt x="3601619" y="664272"/>
                        <a:pt x="3405697" y="658819"/>
                      </a:cubicBezTo>
                      <a:cubicBezTo>
                        <a:pt x="3209775" y="653366"/>
                        <a:pt x="3066649" y="652819"/>
                        <a:pt x="2973555" y="658819"/>
                      </a:cubicBezTo>
                      <a:cubicBezTo>
                        <a:pt x="2880461" y="664819"/>
                        <a:pt x="2672998" y="677566"/>
                        <a:pt x="2399515" y="658819"/>
                      </a:cubicBezTo>
                      <a:cubicBezTo>
                        <a:pt x="2126032" y="640072"/>
                        <a:pt x="2159474" y="657708"/>
                        <a:pt x="1967372" y="658819"/>
                      </a:cubicBezTo>
                      <a:cubicBezTo>
                        <a:pt x="1775270" y="659930"/>
                        <a:pt x="1476555" y="634586"/>
                        <a:pt x="1251435" y="658819"/>
                      </a:cubicBezTo>
                      <a:cubicBezTo>
                        <a:pt x="1026315" y="683052"/>
                        <a:pt x="580747" y="653065"/>
                        <a:pt x="109805" y="658819"/>
                      </a:cubicBezTo>
                      <a:cubicBezTo>
                        <a:pt x="57735" y="651534"/>
                        <a:pt x="-756" y="614634"/>
                        <a:pt x="0" y="549014"/>
                      </a:cubicBezTo>
                      <a:cubicBezTo>
                        <a:pt x="-7009" y="446869"/>
                        <a:pt x="-3483" y="322866"/>
                        <a:pt x="0" y="109805"/>
                      </a:cubicBezTo>
                      <a:close/>
                    </a:path>
                    <a:path w="7314485" h="658819" stroke="0" extrusionOk="0">
                      <a:moveTo>
                        <a:pt x="0" y="109805"/>
                      </a:moveTo>
                      <a:cubicBezTo>
                        <a:pt x="14893" y="46661"/>
                        <a:pt x="48907" y="10366"/>
                        <a:pt x="109805" y="0"/>
                      </a:cubicBezTo>
                      <a:cubicBezTo>
                        <a:pt x="223049" y="-6497"/>
                        <a:pt x="423977" y="2242"/>
                        <a:pt x="541947" y="0"/>
                      </a:cubicBezTo>
                      <a:cubicBezTo>
                        <a:pt x="659917" y="-2242"/>
                        <a:pt x="761890" y="-11343"/>
                        <a:pt x="974090" y="0"/>
                      </a:cubicBezTo>
                      <a:cubicBezTo>
                        <a:pt x="1186290" y="11343"/>
                        <a:pt x="1267505" y="28320"/>
                        <a:pt x="1548130" y="0"/>
                      </a:cubicBezTo>
                      <a:cubicBezTo>
                        <a:pt x="1828755" y="-28320"/>
                        <a:pt x="2115273" y="28170"/>
                        <a:pt x="2335016" y="0"/>
                      </a:cubicBezTo>
                      <a:cubicBezTo>
                        <a:pt x="2554759" y="-28170"/>
                        <a:pt x="2598610" y="-4690"/>
                        <a:pt x="2767158" y="0"/>
                      </a:cubicBezTo>
                      <a:cubicBezTo>
                        <a:pt x="2935706" y="4690"/>
                        <a:pt x="3164751" y="-16475"/>
                        <a:pt x="3270249" y="0"/>
                      </a:cubicBezTo>
                      <a:cubicBezTo>
                        <a:pt x="3375747" y="16475"/>
                        <a:pt x="3589952" y="-18439"/>
                        <a:pt x="3773340" y="0"/>
                      </a:cubicBezTo>
                      <a:cubicBezTo>
                        <a:pt x="3956728" y="18439"/>
                        <a:pt x="4126496" y="-2148"/>
                        <a:pt x="4347380" y="0"/>
                      </a:cubicBezTo>
                      <a:cubicBezTo>
                        <a:pt x="4568264" y="2148"/>
                        <a:pt x="4767682" y="23143"/>
                        <a:pt x="4992369" y="0"/>
                      </a:cubicBezTo>
                      <a:cubicBezTo>
                        <a:pt x="5217056" y="-23143"/>
                        <a:pt x="5225888" y="-1227"/>
                        <a:pt x="5424511" y="0"/>
                      </a:cubicBezTo>
                      <a:cubicBezTo>
                        <a:pt x="5623134" y="1227"/>
                        <a:pt x="5766744" y="-12077"/>
                        <a:pt x="5927603" y="0"/>
                      </a:cubicBezTo>
                      <a:cubicBezTo>
                        <a:pt x="6088462" y="12077"/>
                        <a:pt x="6357298" y="1453"/>
                        <a:pt x="6643540" y="0"/>
                      </a:cubicBezTo>
                      <a:cubicBezTo>
                        <a:pt x="6929782" y="-1453"/>
                        <a:pt x="6932130" y="10684"/>
                        <a:pt x="7204680" y="0"/>
                      </a:cubicBezTo>
                      <a:cubicBezTo>
                        <a:pt x="7263753" y="-13267"/>
                        <a:pt x="7311020" y="59699"/>
                        <a:pt x="7314485" y="109805"/>
                      </a:cubicBezTo>
                      <a:cubicBezTo>
                        <a:pt x="7313643" y="317179"/>
                        <a:pt x="7295692" y="451128"/>
                        <a:pt x="7314485" y="549014"/>
                      </a:cubicBezTo>
                      <a:cubicBezTo>
                        <a:pt x="7314139" y="595321"/>
                        <a:pt x="7252844" y="654834"/>
                        <a:pt x="7204680" y="658819"/>
                      </a:cubicBezTo>
                      <a:cubicBezTo>
                        <a:pt x="7039347" y="660500"/>
                        <a:pt x="6919255" y="664020"/>
                        <a:pt x="6772538" y="658819"/>
                      </a:cubicBezTo>
                      <a:cubicBezTo>
                        <a:pt x="6625821" y="653618"/>
                        <a:pt x="6350255" y="652489"/>
                        <a:pt x="6056600" y="658819"/>
                      </a:cubicBezTo>
                      <a:cubicBezTo>
                        <a:pt x="5762945" y="665149"/>
                        <a:pt x="5632646" y="684498"/>
                        <a:pt x="5269714" y="658819"/>
                      </a:cubicBezTo>
                      <a:cubicBezTo>
                        <a:pt x="4906782" y="633140"/>
                        <a:pt x="4760858" y="669071"/>
                        <a:pt x="4482828" y="658819"/>
                      </a:cubicBezTo>
                      <a:cubicBezTo>
                        <a:pt x="4204798" y="648567"/>
                        <a:pt x="4018628" y="678281"/>
                        <a:pt x="3837839" y="658819"/>
                      </a:cubicBezTo>
                      <a:cubicBezTo>
                        <a:pt x="3657050" y="639357"/>
                        <a:pt x="3382286" y="633057"/>
                        <a:pt x="3192851" y="658819"/>
                      </a:cubicBezTo>
                      <a:cubicBezTo>
                        <a:pt x="3003416" y="684581"/>
                        <a:pt x="2734466" y="641104"/>
                        <a:pt x="2618811" y="658819"/>
                      </a:cubicBezTo>
                      <a:cubicBezTo>
                        <a:pt x="2503156" y="676534"/>
                        <a:pt x="2350359" y="635712"/>
                        <a:pt x="2115720" y="658819"/>
                      </a:cubicBezTo>
                      <a:cubicBezTo>
                        <a:pt x="1881081" y="681926"/>
                        <a:pt x="1744149" y="663889"/>
                        <a:pt x="1612629" y="658819"/>
                      </a:cubicBezTo>
                      <a:cubicBezTo>
                        <a:pt x="1481109" y="653749"/>
                        <a:pt x="1310696" y="669924"/>
                        <a:pt x="1038589" y="658819"/>
                      </a:cubicBezTo>
                      <a:cubicBezTo>
                        <a:pt x="766482" y="647714"/>
                        <a:pt x="517502" y="682686"/>
                        <a:pt x="109805" y="658819"/>
                      </a:cubicBezTo>
                      <a:cubicBezTo>
                        <a:pt x="44541" y="658636"/>
                        <a:pt x="-4091" y="602324"/>
                        <a:pt x="0" y="549014"/>
                      </a:cubicBezTo>
                      <a:cubicBezTo>
                        <a:pt x="11810" y="374098"/>
                        <a:pt x="887" y="295828"/>
                        <a:pt x="0" y="109805"/>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Hộp Văn bản 10">
                  <a:extLst>
                    <a:ext uri="{FF2B5EF4-FFF2-40B4-BE49-F238E27FC236}">
                      <a16:creationId xmlns:a16="http://schemas.microsoft.com/office/drawing/2014/main" id="{DEB01FC1-3A1E-D974-5BEE-0FB5BB1FD734}"/>
                    </a:ext>
                  </a:extLst>
                </p:cNvPr>
                <p:cNvSpPr txBox="1"/>
                <p:nvPr/>
              </p:nvSpPr>
              <p:spPr>
                <a:xfrm>
                  <a:off x="4539518" y="883099"/>
                  <a:ext cx="7761609" cy="510778"/>
                </a:xfrm>
                <a:prstGeom prst="round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Những chi tiết nào cho thấy Tú yêu thương vẹt?</a:t>
                  </a:r>
                  <a:endParaRPr lang="en-US" sz="2400" dirty="0">
                    <a:solidFill>
                      <a:srgbClr val="002060"/>
                    </a:solidFill>
                    <a:latin typeface="Calibri" panose="020F0502020204030204" pitchFamily="34" charset="0"/>
                    <a:cs typeface="Calibri" panose="020F0502020204030204" pitchFamily="34" charset="0"/>
                  </a:endParaRPr>
                </a:p>
              </p:txBody>
            </p:sp>
          </p:grpSp>
          <p:pic>
            <p:nvPicPr>
              <p:cNvPr id="20" name="Hình ảnh 29">
                <a:extLst>
                  <a:ext uri="{FF2B5EF4-FFF2-40B4-BE49-F238E27FC236}">
                    <a16:creationId xmlns:a16="http://schemas.microsoft.com/office/drawing/2014/main" id="{93CDBD0C-4B57-177A-11B0-55B09F9D19C8}"/>
                  </a:ext>
                </a:extLst>
              </p:cNvPr>
              <p:cNvPicPr>
                <a:picLocks noChangeAspect="1"/>
              </p:cNvPicPr>
              <p:nvPr/>
            </p:nvPicPr>
            <p:blipFill rotWithShape="1">
              <a:blip r:embed="rId3"/>
              <a:srcRect l="50655" t="3903" r="28184" b="63507"/>
              <a:stretch/>
            </p:blipFill>
            <p:spPr>
              <a:xfrm>
                <a:off x="207253" y="1728030"/>
                <a:ext cx="634257" cy="976819"/>
              </a:xfrm>
              <a:prstGeom prst="roundRect">
                <a:avLst/>
              </a:prstGeom>
            </p:spPr>
          </p:pic>
        </p:grpSp>
        <p:grpSp>
          <p:nvGrpSpPr>
            <p:cNvPr id="5" name="Nhóm 12">
              <a:extLst>
                <a:ext uri="{FF2B5EF4-FFF2-40B4-BE49-F238E27FC236}">
                  <a16:creationId xmlns:a16="http://schemas.microsoft.com/office/drawing/2014/main" id="{BC5DD388-B3A5-875F-81B7-E30855CDC965}"/>
                </a:ext>
              </a:extLst>
            </p:cNvPr>
            <p:cNvGrpSpPr/>
            <p:nvPr/>
          </p:nvGrpSpPr>
          <p:grpSpPr>
            <a:xfrm>
              <a:off x="83348" y="2464325"/>
              <a:ext cx="8814806" cy="960400"/>
              <a:chOff x="184717" y="2685521"/>
              <a:chExt cx="8814806" cy="960400"/>
            </a:xfrm>
          </p:grpSpPr>
          <p:grpSp>
            <p:nvGrpSpPr>
              <p:cNvPr id="15" name="Nhóm 11">
                <a:extLst>
                  <a:ext uri="{FF2B5EF4-FFF2-40B4-BE49-F238E27FC236}">
                    <a16:creationId xmlns:a16="http://schemas.microsoft.com/office/drawing/2014/main" id="{E8D0FAB3-4888-6999-A79F-E63359D7B4D5}"/>
                  </a:ext>
                </a:extLst>
              </p:cNvPr>
              <p:cNvGrpSpPr/>
              <p:nvPr/>
            </p:nvGrpSpPr>
            <p:grpSpPr>
              <a:xfrm>
                <a:off x="184717" y="2685521"/>
                <a:ext cx="8677582" cy="960400"/>
                <a:chOff x="184717" y="2685521"/>
                <a:chExt cx="8677582" cy="960400"/>
              </a:xfrm>
            </p:grpSpPr>
            <p:sp>
              <p:nvSpPr>
                <p:cNvPr id="17" name="Hình chữ nhật: Góc Tròn 37">
                  <a:extLst>
                    <a:ext uri="{FF2B5EF4-FFF2-40B4-BE49-F238E27FC236}">
                      <a16:creationId xmlns:a16="http://schemas.microsoft.com/office/drawing/2014/main" id="{BE2730D0-7736-6FFF-4E90-6ABBB2EE9050}"/>
                    </a:ext>
                  </a:extLst>
                </p:cNvPr>
                <p:cNvSpPr/>
                <p:nvPr/>
              </p:nvSpPr>
              <p:spPr>
                <a:xfrm>
                  <a:off x="858393" y="2882315"/>
                  <a:ext cx="8003906" cy="565307"/>
                </a:xfrm>
                <a:custGeom>
                  <a:avLst/>
                  <a:gdLst>
                    <a:gd name="connsiteX0" fmla="*/ 0 w 8003906"/>
                    <a:gd name="connsiteY0" fmla="*/ 94220 h 565307"/>
                    <a:gd name="connsiteX1" fmla="*/ 94220 w 8003906"/>
                    <a:gd name="connsiteY1" fmla="*/ 0 h 565307"/>
                    <a:gd name="connsiteX2" fmla="*/ 667354 w 8003906"/>
                    <a:gd name="connsiteY2" fmla="*/ 0 h 565307"/>
                    <a:gd name="connsiteX3" fmla="*/ 1084179 w 8003906"/>
                    <a:gd name="connsiteY3" fmla="*/ 0 h 565307"/>
                    <a:gd name="connsiteX4" fmla="*/ 1735468 w 8003906"/>
                    <a:gd name="connsiteY4" fmla="*/ 0 h 565307"/>
                    <a:gd name="connsiteX5" fmla="*/ 2464911 w 8003906"/>
                    <a:gd name="connsiteY5" fmla="*/ 0 h 565307"/>
                    <a:gd name="connsiteX6" fmla="*/ 3272510 w 8003906"/>
                    <a:gd name="connsiteY6" fmla="*/ 0 h 565307"/>
                    <a:gd name="connsiteX7" fmla="*/ 3689334 w 8003906"/>
                    <a:gd name="connsiteY7" fmla="*/ 0 h 565307"/>
                    <a:gd name="connsiteX8" fmla="*/ 4418778 w 8003906"/>
                    <a:gd name="connsiteY8" fmla="*/ 0 h 565307"/>
                    <a:gd name="connsiteX9" fmla="*/ 4835603 w 8003906"/>
                    <a:gd name="connsiteY9" fmla="*/ 0 h 565307"/>
                    <a:gd name="connsiteX10" fmla="*/ 5330582 w 8003906"/>
                    <a:gd name="connsiteY10" fmla="*/ 0 h 565307"/>
                    <a:gd name="connsiteX11" fmla="*/ 5903716 w 8003906"/>
                    <a:gd name="connsiteY11" fmla="*/ 0 h 565307"/>
                    <a:gd name="connsiteX12" fmla="*/ 6320541 w 8003906"/>
                    <a:gd name="connsiteY12" fmla="*/ 0 h 565307"/>
                    <a:gd name="connsiteX13" fmla="*/ 6893675 w 8003906"/>
                    <a:gd name="connsiteY13" fmla="*/ 0 h 565307"/>
                    <a:gd name="connsiteX14" fmla="*/ 7909686 w 8003906"/>
                    <a:gd name="connsiteY14" fmla="*/ 0 h 565307"/>
                    <a:gd name="connsiteX15" fmla="*/ 8003906 w 8003906"/>
                    <a:gd name="connsiteY15" fmla="*/ 94220 h 565307"/>
                    <a:gd name="connsiteX16" fmla="*/ 8003906 w 8003906"/>
                    <a:gd name="connsiteY16" fmla="*/ 471087 h 565307"/>
                    <a:gd name="connsiteX17" fmla="*/ 7909686 w 8003906"/>
                    <a:gd name="connsiteY17" fmla="*/ 565307 h 565307"/>
                    <a:gd name="connsiteX18" fmla="*/ 7102088 w 8003906"/>
                    <a:gd name="connsiteY18" fmla="*/ 565307 h 565307"/>
                    <a:gd name="connsiteX19" fmla="*/ 6450799 w 8003906"/>
                    <a:gd name="connsiteY19" fmla="*/ 565307 h 565307"/>
                    <a:gd name="connsiteX20" fmla="*/ 5955820 w 8003906"/>
                    <a:gd name="connsiteY20" fmla="*/ 565307 h 565307"/>
                    <a:gd name="connsiteX21" fmla="*/ 5538995 w 8003906"/>
                    <a:gd name="connsiteY21" fmla="*/ 565307 h 565307"/>
                    <a:gd name="connsiteX22" fmla="*/ 4965860 w 8003906"/>
                    <a:gd name="connsiteY22" fmla="*/ 565307 h 565307"/>
                    <a:gd name="connsiteX23" fmla="*/ 4549036 w 8003906"/>
                    <a:gd name="connsiteY23" fmla="*/ 565307 h 565307"/>
                    <a:gd name="connsiteX24" fmla="*/ 3819592 w 8003906"/>
                    <a:gd name="connsiteY24" fmla="*/ 565307 h 565307"/>
                    <a:gd name="connsiteX25" fmla="*/ 3011994 w 8003906"/>
                    <a:gd name="connsiteY25" fmla="*/ 565307 h 565307"/>
                    <a:gd name="connsiteX26" fmla="*/ 2282550 w 8003906"/>
                    <a:gd name="connsiteY26" fmla="*/ 565307 h 565307"/>
                    <a:gd name="connsiteX27" fmla="*/ 1865726 w 8003906"/>
                    <a:gd name="connsiteY27" fmla="*/ 565307 h 565307"/>
                    <a:gd name="connsiteX28" fmla="*/ 1448901 w 8003906"/>
                    <a:gd name="connsiteY28" fmla="*/ 565307 h 565307"/>
                    <a:gd name="connsiteX29" fmla="*/ 875767 w 8003906"/>
                    <a:gd name="connsiteY29" fmla="*/ 565307 h 565307"/>
                    <a:gd name="connsiteX30" fmla="*/ 94220 w 8003906"/>
                    <a:gd name="connsiteY30" fmla="*/ 565307 h 565307"/>
                    <a:gd name="connsiteX31" fmla="*/ 0 w 8003906"/>
                    <a:gd name="connsiteY31" fmla="*/ 471087 h 565307"/>
                    <a:gd name="connsiteX32" fmla="*/ 0 w 8003906"/>
                    <a:gd name="connsiteY32" fmla="*/ 94220 h 56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565307" fill="none" extrusionOk="0">
                      <a:moveTo>
                        <a:pt x="0" y="94220"/>
                      </a:moveTo>
                      <a:cubicBezTo>
                        <a:pt x="4531" y="38429"/>
                        <a:pt x="38077" y="-1353"/>
                        <a:pt x="94220" y="0"/>
                      </a:cubicBezTo>
                      <a:cubicBezTo>
                        <a:pt x="283690" y="11640"/>
                        <a:pt x="489707" y="4179"/>
                        <a:pt x="667354" y="0"/>
                      </a:cubicBezTo>
                      <a:cubicBezTo>
                        <a:pt x="845001" y="-4179"/>
                        <a:pt x="909800" y="16183"/>
                        <a:pt x="1084179" y="0"/>
                      </a:cubicBezTo>
                      <a:cubicBezTo>
                        <a:pt x="1258558" y="-16183"/>
                        <a:pt x="1539592" y="1820"/>
                        <a:pt x="1735468" y="0"/>
                      </a:cubicBezTo>
                      <a:cubicBezTo>
                        <a:pt x="1931344" y="-1820"/>
                        <a:pt x="2272976" y="-4414"/>
                        <a:pt x="2464911" y="0"/>
                      </a:cubicBezTo>
                      <a:cubicBezTo>
                        <a:pt x="2656846" y="4414"/>
                        <a:pt x="2869052" y="-13275"/>
                        <a:pt x="3272510" y="0"/>
                      </a:cubicBezTo>
                      <a:cubicBezTo>
                        <a:pt x="3675968" y="13275"/>
                        <a:pt x="3587912" y="-1717"/>
                        <a:pt x="3689334" y="0"/>
                      </a:cubicBezTo>
                      <a:cubicBezTo>
                        <a:pt x="3790756" y="1717"/>
                        <a:pt x="4265776" y="-24270"/>
                        <a:pt x="4418778" y="0"/>
                      </a:cubicBezTo>
                      <a:cubicBezTo>
                        <a:pt x="4571780" y="24270"/>
                        <a:pt x="4736298" y="-8285"/>
                        <a:pt x="4835603" y="0"/>
                      </a:cubicBezTo>
                      <a:cubicBezTo>
                        <a:pt x="4934909" y="8285"/>
                        <a:pt x="5231226" y="16178"/>
                        <a:pt x="5330582" y="0"/>
                      </a:cubicBezTo>
                      <a:cubicBezTo>
                        <a:pt x="5429938" y="-16178"/>
                        <a:pt x="5634087" y="18285"/>
                        <a:pt x="5903716" y="0"/>
                      </a:cubicBezTo>
                      <a:cubicBezTo>
                        <a:pt x="6173345" y="-18285"/>
                        <a:pt x="6216752" y="-20563"/>
                        <a:pt x="6320541" y="0"/>
                      </a:cubicBezTo>
                      <a:cubicBezTo>
                        <a:pt x="6424330" y="20563"/>
                        <a:pt x="6744016" y="10503"/>
                        <a:pt x="6893675" y="0"/>
                      </a:cubicBezTo>
                      <a:cubicBezTo>
                        <a:pt x="7043334" y="-10503"/>
                        <a:pt x="7413037" y="6638"/>
                        <a:pt x="7909686" y="0"/>
                      </a:cubicBezTo>
                      <a:cubicBezTo>
                        <a:pt x="7953086" y="1270"/>
                        <a:pt x="8013093" y="48511"/>
                        <a:pt x="8003906" y="94220"/>
                      </a:cubicBezTo>
                      <a:cubicBezTo>
                        <a:pt x="8022185" y="268592"/>
                        <a:pt x="8020571" y="382221"/>
                        <a:pt x="8003906" y="471087"/>
                      </a:cubicBezTo>
                      <a:cubicBezTo>
                        <a:pt x="8000137" y="535285"/>
                        <a:pt x="7961183" y="573921"/>
                        <a:pt x="7909686" y="565307"/>
                      </a:cubicBezTo>
                      <a:cubicBezTo>
                        <a:pt x="7680367" y="550993"/>
                        <a:pt x="7405382" y="525087"/>
                        <a:pt x="7102088" y="565307"/>
                      </a:cubicBezTo>
                      <a:cubicBezTo>
                        <a:pt x="6798794" y="605527"/>
                        <a:pt x="6708805" y="555359"/>
                        <a:pt x="6450799" y="565307"/>
                      </a:cubicBezTo>
                      <a:cubicBezTo>
                        <a:pt x="6192793" y="575255"/>
                        <a:pt x="6056117" y="578557"/>
                        <a:pt x="5955820" y="565307"/>
                      </a:cubicBezTo>
                      <a:cubicBezTo>
                        <a:pt x="5855523" y="552057"/>
                        <a:pt x="5731559" y="585253"/>
                        <a:pt x="5538995" y="565307"/>
                      </a:cubicBezTo>
                      <a:cubicBezTo>
                        <a:pt x="5346431" y="545361"/>
                        <a:pt x="5121379" y="550286"/>
                        <a:pt x="4965860" y="565307"/>
                      </a:cubicBezTo>
                      <a:cubicBezTo>
                        <a:pt x="4810342" y="580328"/>
                        <a:pt x="4756380" y="569498"/>
                        <a:pt x="4549036" y="565307"/>
                      </a:cubicBezTo>
                      <a:cubicBezTo>
                        <a:pt x="4341692" y="561116"/>
                        <a:pt x="4013562" y="597887"/>
                        <a:pt x="3819592" y="565307"/>
                      </a:cubicBezTo>
                      <a:cubicBezTo>
                        <a:pt x="3625622" y="532727"/>
                        <a:pt x="3260910" y="540445"/>
                        <a:pt x="3011994" y="565307"/>
                      </a:cubicBezTo>
                      <a:cubicBezTo>
                        <a:pt x="2763078" y="590169"/>
                        <a:pt x="2450187" y="541478"/>
                        <a:pt x="2282550" y="565307"/>
                      </a:cubicBezTo>
                      <a:cubicBezTo>
                        <a:pt x="2114913" y="589136"/>
                        <a:pt x="2053513" y="564333"/>
                        <a:pt x="1865726" y="565307"/>
                      </a:cubicBezTo>
                      <a:cubicBezTo>
                        <a:pt x="1677939" y="566281"/>
                        <a:pt x="1604002" y="558442"/>
                        <a:pt x="1448901" y="565307"/>
                      </a:cubicBezTo>
                      <a:cubicBezTo>
                        <a:pt x="1293800" y="572172"/>
                        <a:pt x="1003040" y="576717"/>
                        <a:pt x="875767" y="565307"/>
                      </a:cubicBezTo>
                      <a:cubicBezTo>
                        <a:pt x="748494" y="553897"/>
                        <a:pt x="458236" y="602519"/>
                        <a:pt x="94220" y="565307"/>
                      </a:cubicBezTo>
                      <a:cubicBezTo>
                        <a:pt x="48813" y="565435"/>
                        <a:pt x="9109" y="527176"/>
                        <a:pt x="0" y="471087"/>
                      </a:cubicBezTo>
                      <a:cubicBezTo>
                        <a:pt x="18650" y="293960"/>
                        <a:pt x="3280" y="251215"/>
                        <a:pt x="0" y="94220"/>
                      </a:cubicBezTo>
                      <a:close/>
                    </a:path>
                    <a:path w="8003906" h="565307" stroke="0" extrusionOk="0">
                      <a:moveTo>
                        <a:pt x="0" y="94220"/>
                      </a:moveTo>
                      <a:cubicBezTo>
                        <a:pt x="7083" y="40995"/>
                        <a:pt x="41966" y="8883"/>
                        <a:pt x="94220" y="0"/>
                      </a:cubicBezTo>
                      <a:cubicBezTo>
                        <a:pt x="205439" y="14358"/>
                        <a:pt x="364306" y="17875"/>
                        <a:pt x="511045" y="0"/>
                      </a:cubicBezTo>
                      <a:cubicBezTo>
                        <a:pt x="657784" y="-17875"/>
                        <a:pt x="725140" y="-19266"/>
                        <a:pt x="927870" y="0"/>
                      </a:cubicBezTo>
                      <a:cubicBezTo>
                        <a:pt x="1130601" y="19266"/>
                        <a:pt x="1384012" y="-21103"/>
                        <a:pt x="1501004" y="0"/>
                      </a:cubicBezTo>
                      <a:cubicBezTo>
                        <a:pt x="1617996" y="21103"/>
                        <a:pt x="2035935" y="6725"/>
                        <a:pt x="2308602" y="0"/>
                      </a:cubicBezTo>
                      <a:cubicBezTo>
                        <a:pt x="2581269" y="-6725"/>
                        <a:pt x="2568109" y="8472"/>
                        <a:pt x="2725427" y="0"/>
                      </a:cubicBezTo>
                      <a:cubicBezTo>
                        <a:pt x="2882746" y="-8472"/>
                        <a:pt x="3021064" y="6336"/>
                        <a:pt x="3220406" y="0"/>
                      </a:cubicBezTo>
                      <a:cubicBezTo>
                        <a:pt x="3419748" y="-6336"/>
                        <a:pt x="3562743" y="18612"/>
                        <a:pt x="3715386" y="0"/>
                      </a:cubicBezTo>
                      <a:cubicBezTo>
                        <a:pt x="3868029" y="-18612"/>
                        <a:pt x="4165541" y="-17949"/>
                        <a:pt x="4288520" y="0"/>
                      </a:cubicBezTo>
                      <a:cubicBezTo>
                        <a:pt x="4411499" y="17949"/>
                        <a:pt x="4713022" y="29240"/>
                        <a:pt x="4939809" y="0"/>
                      </a:cubicBezTo>
                      <a:cubicBezTo>
                        <a:pt x="5166596" y="-29240"/>
                        <a:pt x="5270456" y="-19898"/>
                        <a:pt x="5356634" y="0"/>
                      </a:cubicBezTo>
                      <a:cubicBezTo>
                        <a:pt x="5442812" y="19898"/>
                        <a:pt x="5624593" y="-5038"/>
                        <a:pt x="5851613" y="0"/>
                      </a:cubicBezTo>
                      <a:cubicBezTo>
                        <a:pt x="6078633" y="5038"/>
                        <a:pt x="6333154" y="27950"/>
                        <a:pt x="6581057" y="0"/>
                      </a:cubicBezTo>
                      <a:cubicBezTo>
                        <a:pt x="6828960" y="-27950"/>
                        <a:pt x="7160240" y="-19352"/>
                        <a:pt x="7310500" y="0"/>
                      </a:cubicBezTo>
                      <a:cubicBezTo>
                        <a:pt x="7460760" y="19352"/>
                        <a:pt x="7703167" y="-21619"/>
                        <a:pt x="7909686" y="0"/>
                      </a:cubicBezTo>
                      <a:cubicBezTo>
                        <a:pt x="7963197" y="-3921"/>
                        <a:pt x="8001579" y="40071"/>
                        <a:pt x="8003906" y="94220"/>
                      </a:cubicBezTo>
                      <a:cubicBezTo>
                        <a:pt x="8007231" y="275374"/>
                        <a:pt x="8015583" y="388120"/>
                        <a:pt x="8003906" y="471087"/>
                      </a:cubicBezTo>
                      <a:cubicBezTo>
                        <a:pt x="8007691" y="522653"/>
                        <a:pt x="7966107" y="566714"/>
                        <a:pt x="7909686" y="565307"/>
                      </a:cubicBezTo>
                      <a:cubicBezTo>
                        <a:pt x="7616804" y="588234"/>
                        <a:pt x="7295347" y="580197"/>
                        <a:pt x="7102088" y="565307"/>
                      </a:cubicBezTo>
                      <a:cubicBezTo>
                        <a:pt x="6908829" y="550417"/>
                        <a:pt x="6691919" y="527035"/>
                        <a:pt x="6294490" y="565307"/>
                      </a:cubicBezTo>
                      <a:cubicBezTo>
                        <a:pt x="5897061" y="603579"/>
                        <a:pt x="5687997" y="595419"/>
                        <a:pt x="5486892" y="565307"/>
                      </a:cubicBezTo>
                      <a:cubicBezTo>
                        <a:pt x="5285787" y="535195"/>
                        <a:pt x="4975642" y="577493"/>
                        <a:pt x="4835603" y="565307"/>
                      </a:cubicBezTo>
                      <a:cubicBezTo>
                        <a:pt x="4695564" y="553121"/>
                        <a:pt x="4412408" y="593894"/>
                        <a:pt x="4184314" y="565307"/>
                      </a:cubicBezTo>
                      <a:cubicBezTo>
                        <a:pt x="3956220" y="536720"/>
                        <a:pt x="3856579" y="563218"/>
                        <a:pt x="3611180" y="565307"/>
                      </a:cubicBezTo>
                      <a:cubicBezTo>
                        <a:pt x="3365781" y="567396"/>
                        <a:pt x="3351255" y="567765"/>
                        <a:pt x="3116200" y="565307"/>
                      </a:cubicBezTo>
                      <a:cubicBezTo>
                        <a:pt x="2881145" y="562849"/>
                        <a:pt x="2814000" y="547128"/>
                        <a:pt x="2621221" y="565307"/>
                      </a:cubicBezTo>
                      <a:cubicBezTo>
                        <a:pt x="2428442" y="583486"/>
                        <a:pt x="2238262" y="583155"/>
                        <a:pt x="2048087" y="565307"/>
                      </a:cubicBezTo>
                      <a:cubicBezTo>
                        <a:pt x="1857912" y="547459"/>
                        <a:pt x="1664641" y="537037"/>
                        <a:pt x="1318643" y="565307"/>
                      </a:cubicBezTo>
                      <a:cubicBezTo>
                        <a:pt x="972645" y="593577"/>
                        <a:pt x="925647" y="567947"/>
                        <a:pt x="823663" y="565307"/>
                      </a:cubicBezTo>
                      <a:cubicBezTo>
                        <a:pt x="721679" y="562667"/>
                        <a:pt x="389260" y="587588"/>
                        <a:pt x="94220" y="565307"/>
                      </a:cubicBezTo>
                      <a:cubicBezTo>
                        <a:pt x="36846" y="563342"/>
                        <a:pt x="-1342" y="517910"/>
                        <a:pt x="0" y="471087"/>
                      </a:cubicBezTo>
                      <a:cubicBezTo>
                        <a:pt x="9640" y="368521"/>
                        <a:pt x="-11563" y="220234"/>
                        <a:pt x="0" y="94220"/>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Hình ảnh 36">
                  <a:extLst>
                    <a:ext uri="{FF2B5EF4-FFF2-40B4-BE49-F238E27FC236}">
                      <a16:creationId xmlns:a16="http://schemas.microsoft.com/office/drawing/2014/main" id="{48BD6B0F-4364-0A4C-537A-33C883482410}"/>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6" name="Hộp Văn bản 15">
                <a:extLst>
                  <a:ext uri="{FF2B5EF4-FFF2-40B4-BE49-F238E27FC236}">
                    <a16:creationId xmlns:a16="http://schemas.microsoft.com/office/drawing/2014/main" id="{C5AF72CE-3D87-5825-DD08-8639F883C7DA}"/>
                  </a:ext>
                </a:extLst>
              </p:cNvPr>
              <p:cNvSpPr txBox="1"/>
              <p:nvPr/>
            </p:nvSpPr>
            <p:spPr>
              <a:xfrm>
                <a:off x="799195" y="2912305"/>
                <a:ext cx="8200328"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Nêu tâm trạng, cảm xúc của Tú trong mỗi tình huống dưới đây:</a:t>
                </a:r>
                <a:endParaRPr lang="en-US" sz="2400" dirty="0">
                  <a:solidFill>
                    <a:srgbClr val="002060"/>
                  </a:solidFill>
                  <a:latin typeface="Calibri" panose="020F0502020204030204" pitchFamily="34" charset="0"/>
                  <a:cs typeface="Calibri" panose="020F0502020204030204" pitchFamily="34" charset="0"/>
                </a:endParaRPr>
              </a:p>
            </p:txBody>
          </p:sp>
        </p:grpSp>
        <p:grpSp>
          <p:nvGrpSpPr>
            <p:cNvPr id="6" name="Nhóm 20">
              <a:extLst>
                <a:ext uri="{FF2B5EF4-FFF2-40B4-BE49-F238E27FC236}">
                  <a16:creationId xmlns:a16="http://schemas.microsoft.com/office/drawing/2014/main" id="{373BB473-E9CF-4DFC-5CAC-249564CC8803}"/>
                </a:ext>
              </a:extLst>
            </p:cNvPr>
            <p:cNvGrpSpPr/>
            <p:nvPr/>
          </p:nvGrpSpPr>
          <p:grpSpPr>
            <a:xfrm>
              <a:off x="45898" y="4111103"/>
              <a:ext cx="8970725" cy="912597"/>
              <a:chOff x="50560" y="4156380"/>
              <a:chExt cx="8970725" cy="912597"/>
            </a:xfrm>
          </p:grpSpPr>
          <p:sp>
            <p:nvSpPr>
              <p:cNvPr id="12" name="Hình chữ nhật: Góc Tròn 42">
                <a:extLst>
                  <a:ext uri="{FF2B5EF4-FFF2-40B4-BE49-F238E27FC236}">
                    <a16:creationId xmlns:a16="http://schemas.microsoft.com/office/drawing/2014/main" id="{1EF27DCF-D33C-AB8B-E378-B1BCA5A31515}"/>
                  </a:ext>
                </a:extLst>
              </p:cNvPr>
              <p:cNvSpPr/>
              <p:nvPr/>
            </p:nvSpPr>
            <p:spPr>
              <a:xfrm>
                <a:off x="772155" y="4214651"/>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Hộp Văn bản 16">
                <a:extLst>
                  <a:ext uri="{FF2B5EF4-FFF2-40B4-BE49-F238E27FC236}">
                    <a16:creationId xmlns:a16="http://schemas.microsoft.com/office/drawing/2014/main" id="{00A049AF-3B64-C8D6-57F7-20DB8D07D467}"/>
                  </a:ext>
                </a:extLst>
              </p:cNvPr>
              <p:cNvSpPr txBox="1"/>
              <p:nvPr/>
            </p:nvSpPr>
            <p:spPr>
              <a:xfrm>
                <a:off x="505993" y="4199975"/>
                <a:ext cx="8515292"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libri" panose="020F0502020204030204" pitchFamily="34" charset="0"/>
                  <a:cs typeface="Calibri" panose="020F0502020204030204" pitchFamily="34" charset="0"/>
                </a:endParaRPr>
              </a:p>
            </p:txBody>
          </p:sp>
          <p:pic>
            <p:nvPicPr>
              <p:cNvPr id="14" name="Hình ảnh 44">
                <a:extLst>
                  <a:ext uri="{FF2B5EF4-FFF2-40B4-BE49-F238E27FC236}">
                    <a16:creationId xmlns:a16="http://schemas.microsoft.com/office/drawing/2014/main" id="{6837C41B-B237-6FF4-F09C-64021DBA0C11}"/>
                  </a:ext>
                </a:extLst>
              </p:cNvPr>
              <p:cNvPicPr>
                <a:picLocks noChangeAspect="1"/>
              </p:cNvPicPr>
              <p:nvPr/>
            </p:nvPicPr>
            <p:blipFill rotWithShape="1">
              <a:blip r:embed="rId3"/>
              <a:srcRect l="30952" t="35570" r="49999" b="37592"/>
              <a:stretch/>
            </p:blipFill>
            <p:spPr>
              <a:xfrm>
                <a:off x="50560" y="4156380"/>
                <a:ext cx="641795" cy="904223"/>
              </a:xfrm>
              <a:prstGeom prst="rect">
                <a:avLst/>
              </a:prstGeom>
            </p:spPr>
          </p:pic>
        </p:grpSp>
        <p:grpSp>
          <p:nvGrpSpPr>
            <p:cNvPr id="7" name="Nhóm 17">
              <a:extLst>
                <a:ext uri="{FF2B5EF4-FFF2-40B4-BE49-F238E27FC236}">
                  <a16:creationId xmlns:a16="http://schemas.microsoft.com/office/drawing/2014/main" id="{0E60DA8C-65CC-4C75-79A5-8AE3677BE6B5}"/>
                </a:ext>
              </a:extLst>
            </p:cNvPr>
            <p:cNvGrpSpPr/>
            <p:nvPr/>
          </p:nvGrpSpPr>
          <p:grpSpPr>
            <a:xfrm>
              <a:off x="0" y="3286809"/>
              <a:ext cx="8805903" cy="867626"/>
              <a:chOff x="8624" y="3369268"/>
              <a:chExt cx="8805903" cy="867626"/>
            </a:xfrm>
          </p:grpSpPr>
          <p:grpSp>
            <p:nvGrpSpPr>
              <p:cNvPr id="8" name="Nhóm 13">
                <a:extLst>
                  <a:ext uri="{FF2B5EF4-FFF2-40B4-BE49-F238E27FC236}">
                    <a16:creationId xmlns:a16="http://schemas.microsoft.com/office/drawing/2014/main" id="{3FECC774-CF89-974C-37BC-6E620E33932E}"/>
                  </a:ext>
                </a:extLst>
              </p:cNvPr>
              <p:cNvGrpSpPr/>
              <p:nvPr/>
            </p:nvGrpSpPr>
            <p:grpSpPr>
              <a:xfrm>
                <a:off x="611027" y="3400862"/>
                <a:ext cx="8203500" cy="830997"/>
                <a:chOff x="710078" y="3582335"/>
                <a:chExt cx="8203500" cy="830997"/>
              </a:xfrm>
            </p:grpSpPr>
            <p:sp>
              <p:nvSpPr>
                <p:cNvPr id="10" name="Hình chữ nhật: Góc Tròn 49">
                  <a:extLst>
                    <a:ext uri="{FF2B5EF4-FFF2-40B4-BE49-F238E27FC236}">
                      <a16:creationId xmlns:a16="http://schemas.microsoft.com/office/drawing/2014/main" id="{B8C2C5BE-6E20-60BD-00CF-B15291273537}"/>
                    </a:ext>
                  </a:extLst>
                </p:cNvPr>
                <p:cNvSpPr/>
                <p:nvPr/>
              </p:nvSpPr>
              <p:spPr>
                <a:xfrm>
                  <a:off x="874677" y="3623190"/>
                  <a:ext cx="8038901" cy="697912"/>
                </a:xfrm>
                <a:custGeom>
                  <a:avLst/>
                  <a:gdLst>
                    <a:gd name="connsiteX0" fmla="*/ 0 w 8038901"/>
                    <a:gd name="connsiteY0" fmla="*/ 116321 h 697912"/>
                    <a:gd name="connsiteX1" fmla="*/ 116321 w 8038901"/>
                    <a:gd name="connsiteY1" fmla="*/ 0 h 697912"/>
                    <a:gd name="connsiteX2" fmla="*/ 688780 w 8038901"/>
                    <a:gd name="connsiteY2" fmla="*/ 0 h 697912"/>
                    <a:gd name="connsiteX3" fmla="*/ 1105114 w 8038901"/>
                    <a:gd name="connsiteY3" fmla="*/ 0 h 697912"/>
                    <a:gd name="connsiteX4" fmla="*/ 1755635 w 8038901"/>
                    <a:gd name="connsiteY4" fmla="*/ 0 h 697912"/>
                    <a:gd name="connsiteX5" fmla="*/ 2484220 w 8038901"/>
                    <a:gd name="connsiteY5" fmla="*/ 0 h 697912"/>
                    <a:gd name="connsiteX6" fmla="*/ 3290866 w 8038901"/>
                    <a:gd name="connsiteY6" fmla="*/ 0 h 697912"/>
                    <a:gd name="connsiteX7" fmla="*/ 3707200 w 8038901"/>
                    <a:gd name="connsiteY7" fmla="*/ 0 h 697912"/>
                    <a:gd name="connsiteX8" fmla="*/ 4435784 w 8038901"/>
                    <a:gd name="connsiteY8" fmla="*/ 0 h 697912"/>
                    <a:gd name="connsiteX9" fmla="*/ 4852118 w 8038901"/>
                    <a:gd name="connsiteY9" fmla="*/ 0 h 697912"/>
                    <a:gd name="connsiteX10" fmla="*/ 5346515 w 8038901"/>
                    <a:gd name="connsiteY10" fmla="*/ 0 h 697912"/>
                    <a:gd name="connsiteX11" fmla="*/ 5918974 w 8038901"/>
                    <a:gd name="connsiteY11" fmla="*/ 0 h 697912"/>
                    <a:gd name="connsiteX12" fmla="*/ 6335307 w 8038901"/>
                    <a:gd name="connsiteY12" fmla="*/ 0 h 697912"/>
                    <a:gd name="connsiteX13" fmla="*/ 6907766 w 8038901"/>
                    <a:gd name="connsiteY13" fmla="*/ 0 h 697912"/>
                    <a:gd name="connsiteX14" fmla="*/ 7922580 w 8038901"/>
                    <a:gd name="connsiteY14" fmla="*/ 0 h 697912"/>
                    <a:gd name="connsiteX15" fmla="*/ 8038901 w 8038901"/>
                    <a:gd name="connsiteY15" fmla="*/ 116321 h 697912"/>
                    <a:gd name="connsiteX16" fmla="*/ 8038901 w 8038901"/>
                    <a:gd name="connsiteY16" fmla="*/ 581591 h 697912"/>
                    <a:gd name="connsiteX17" fmla="*/ 7922580 w 8038901"/>
                    <a:gd name="connsiteY17" fmla="*/ 697912 h 697912"/>
                    <a:gd name="connsiteX18" fmla="*/ 7115933 w 8038901"/>
                    <a:gd name="connsiteY18" fmla="*/ 697912 h 697912"/>
                    <a:gd name="connsiteX19" fmla="*/ 6465412 w 8038901"/>
                    <a:gd name="connsiteY19" fmla="*/ 697912 h 697912"/>
                    <a:gd name="connsiteX20" fmla="*/ 5971015 w 8038901"/>
                    <a:gd name="connsiteY20" fmla="*/ 697912 h 697912"/>
                    <a:gd name="connsiteX21" fmla="*/ 5554681 w 8038901"/>
                    <a:gd name="connsiteY21" fmla="*/ 697912 h 697912"/>
                    <a:gd name="connsiteX22" fmla="*/ 4982222 w 8038901"/>
                    <a:gd name="connsiteY22" fmla="*/ 697912 h 697912"/>
                    <a:gd name="connsiteX23" fmla="*/ 4565889 w 8038901"/>
                    <a:gd name="connsiteY23" fmla="*/ 697912 h 697912"/>
                    <a:gd name="connsiteX24" fmla="*/ 3837304 w 8038901"/>
                    <a:gd name="connsiteY24" fmla="*/ 697912 h 697912"/>
                    <a:gd name="connsiteX25" fmla="*/ 3030658 w 8038901"/>
                    <a:gd name="connsiteY25" fmla="*/ 697912 h 697912"/>
                    <a:gd name="connsiteX26" fmla="*/ 2302074 w 8038901"/>
                    <a:gd name="connsiteY26" fmla="*/ 697912 h 697912"/>
                    <a:gd name="connsiteX27" fmla="*/ 1885740 w 8038901"/>
                    <a:gd name="connsiteY27" fmla="*/ 697912 h 697912"/>
                    <a:gd name="connsiteX28" fmla="*/ 1469406 w 8038901"/>
                    <a:gd name="connsiteY28" fmla="*/ 697912 h 697912"/>
                    <a:gd name="connsiteX29" fmla="*/ 896947 w 8038901"/>
                    <a:gd name="connsiteY29" fmla="*/ 697912 h 697912"/>
                    <a:gd name="connsiteX30" fmla="*/ 116321 w 8038901"/>
                    <a:gd name="connsiteY30" fmla="*/ 697912 h 697912"/>
                    <a:gd name="connsiteX31" fmla="*/ 0 w 8038901"/>
                    <a:gd name="connsiteY31" fmla="*/ 581591 h 697912"/>
                    <a:gd name="connsiteX32" fmla="*/ 0 w 8038901"/>
                    <a:gd name="connsiteY32" fmla="*/ 116321 h 697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38901" h="697912" fill="none" extrusionOk="0">
                      <a:moveTo>
                        <a:pt x="0" y="116321"/>
                      </a:moveTo>
                      <a:cubicBezTo>
                        <a:pt x="3152" y="49467"/>
                        <a:pt x="46751" y="-1755"/>
                        <a:pt x="116321" y="0"/>
                      </a:cubicBezTo>
                      <a:cubicBezTo>
                        <a:pt x="393631" y="-7297"/>
                        <a:pt x="421333" y="-23550"/>
                        <a:pt x="688780" y="0"/>
                      </a:cubicBezTo>
                      <a:cubicBezTo>
                        <a:pt x="956227" y="23550"/>
                        <a:pt x="1007125" y="-10315"/>
                        <a:pt x="1105114" y="0"/>
                      </a:cubicBezTo>
                      <a:cubicBezTo>
                        <a:pt x="1203103" y="10315"/>
                        <a:pt x="1470108" y="-14959"/>
                        <a:pt x="1755635" y="0"/>
                      </a:cubicBezTo>
                      <a:cubicBezTo>
                        <a:pt x="2041162" y="14959"/>
                        <a:pt x="2270516" y="-35016"/>
                        <a:pt x="2484220" y="0"/>
                      </a:cubicBezTo>
                      <a:cubicBezTo>
                        <a:pt x="2697924" y="35016"/>
                        <a:pt x="3125462" y="10040"/>
                        <a:pt x="3290866" y="0"/>
                      </a:cubicBezTo>
                      <a:cubicBezTo>
                        <a:pt x="3456270" y="-10040"/>
                        <a:pt x="3522377" y="15482"/>
                        <a:pt x="3707200" y="0"/>
                      </a:cubicBezTo>
                      <a:cubicBezTo>
                        <a:pt x="3892023" y="-15482"/>
                        <a:pt x="4131429" y="15349"/>
                        <a:pt x="4435784" y="0"/>
                      </a:cubicBezTo>
                      <a:cubicBezTo>
                        <a:pt x="4740139" y="-15349"/>
                        <a:pt x="4759244" y="20073"/>
                        <a:pt x="4852118" y="0"/>
                      </a:cubicBezTo>
                      <a:cubicBezTo>
                        <a:pt x="4944992" y="-20073"/>
                        <a:pt x="5129726" y="-12163"/>
                        <a:pt x="5346515" y="0"/>
                      </a:cubicBezTo>
                      <a:cubicBezTo>
                        <a:pt x="5563304" y="12163"/>
                        <a:pt x="5747966" y="-1753"/>
                        <a:pt x="5918974" y="0"/>
                      </a:cubicBezTo>
                      <a:cubicBezTo>
                        <a:pt x="6089982" y="1753"/>
                        <a:pt x="6134290" y="-10086"/>
                        <a:pt x="6335307" y="0"/>
                      </a:cubicBezTo>
                      <a:cubicBezTo>
                        <a:pt x="6536324" y="10086"/>
                        <a:pt x="6661740" y="6772"/>
                        <a:pt x="6907766" y="0"/>
                      </a:cubicBezTo>
                      <a:cubicBezTo>
                        <a:pt x="7153792" y="-6772"/>
                        <a:pt x="7530164" y="-25211"/>
                        <a:pt x="7922580" y="0"/>
                      </a:cubicBezTo>
                      <a:cubicBezTo>
                        <a:pt x="7976567" y="1508"/>
                        <a:pt x="8047610" y="58077"/>
                        <a:pt x="8038901" y="116321"/>
                      </a:cubicBezTo>
                      <a:cubicBezTo>
                        <a:pt x="8038969" y="261042"/>
                        <a:pt x="8043260" y="447961"/>
                        <a:pt x="8038901" y="581591"/>
                      </a:cubicBezTo>
                      <a:cubicBezTo>
                        <a:pt x="8037908" y="649036"/>
                        <a:pt x="7985954" y="711792"/>
                        <a:pt x="7922580" y="697912"/>
                      </a:cubicBezTo>
                      <a:cubicBezTo>
                        <a:pt x="7684377" y="726376"/>
                        <a:pt x="7304340" y="690228"/>
                        <a:pt x="7115933" y="697912"/>
                      </a:cubicBezTo>
                      <a:cubicBezTo>
                        <a:pt x="6927526" y="705596"/>
                        <a:pt x="6620480" y="687107"/>
                        <a:pt x="6465412" y="697912"/>
                      </a:cubicBezTo>
                      <a:cubicBezTo>
                        <a:pt x="6310344" y="708717"/>
                        <a:pt x="6170157" y="675234"/>
                        <a:pt x="5971015" y="697912"/>
                      </a:cubicBezTo>
                      <a:cubicBezTo>
                        <a:pt x="5771873" y="720590"/>
                        <a:pt x="5753057" y="684074"/>
                        <a:pt x="5554681" y="697912"/>
                      </a:cubicBezTo>
                      <a:cubicBezTo>
                        <a:pt x="5356305" y="711750"/>
                        <a:pt x="5098761" y="704792"/>
                        <a:pt x="4982222" y="697912"/>
                      </a:cubicBezTo>
                      <a:cubicBezTo>
                        <a:pt x="4865683" y="691032"/>
                        <a:pt x="4669987" y="704078"/>
                        <a:pt x="4565889" y="697912"/>
                      </a:cubicBezTo>
                      <a:cubicBezTo>
                        <a:pt x="4461791" y="691746"/>
                        <a:pt x="4183637" y="713485"/>
                        <a:pt x="3837304" y="697912"/>
                      </a:cubicBezTo>
                      <a:cubicBezTo>
                        <a:pt x="3490971" y="682339"/>
                        <a:pt x="3207154" y="729656"/>
                        <a:pt x="3030658" y="697912"/>
                      </a:cubicBezTo>
                      <a:cubicBezTo>
                        <a:pt x="2854162" y="666168"/>
                        <a:pt x="2555332" y="690818"/>
                        <a:pt x="2302074" y="697912"/>
                      </a:cubicBezTo>
                      <a:cubicBezTo>
                        <a:pt x="2048816" y="705006"/>
                        <a:pt x="2007727" y="692951"/>
                        <a:pt x="1885740" y="697912"/>
                      </a:cubicBezTo>
                      <a:cubicBezTo>
                        <a:pt x="1763753" y="702873"/>
                        <a:pt x="1571003" y="681046"/>
                        <a:pt x="1469406" y="697912"/>
                      </a:cubicBezTo>
                      <a:cubicBezTo>
                        <a:pt x="1367809" y="714778"/>
                        <a:pt x="1034786" y="683213"/>
                        <a:pt x="896947" y="697912"/>
                      </a:cubicBezTo>
                      <a:cubicBezTo>
                        <a:pt x="759108" y="712611"/>
                        <a:pt x="480091" y="721220"/>
                        <a:pt x="116321" y="697912"/>
                      </a:cubicBezTo>
                      <a:cubicBezTo>
                        <a:pt x="53631" y="697942"/>
                        <a:pt x="3194" y="647254"/>
                        <a:pt x="0" y="581591"/>
                      </a:cubicBezTo>
                      <a:cubicBezTo>
                        <a:pt x="-14832" y="417387"/>
                        <a:pt x="13435" y="307465"/>
                        <a:pt x="0" y="116321"/>
                      </a:cubicBezTo>
                      <a:close/>
                    </a:path>
                    <a:path w="8038901" h="697912" stroke="0" extrusionOk="0">
                      <a:moveTo>
                        <a:pt x="0" y="116321"/>
                      </a:moveTo>
                      <a:cubicBezTo>
                        <a:pt x="10412" y="50331"/>
                        <a:pt x="51960" y="4856"/>
                        <a:pt x="116321" y="0"/>
                      </a:cubicBezTo>
                      <a:cubicBezTo>
                        <a:pt x="230903" y="-10032"/>
                        <a:pt x="406765" y="17575"/>
                        <a:pt x="532655" y="0"/>
                      </a:cubicBezTo>
                      <a:cubicBezTo>
                        <a:pt x="658545" y="-17575"/>
                        <a:pt x="778818" y="11248"/>
                        <a:pt x="948989" y="0"/>
                      </a:cubicBezTo>
                      <a:cubicBezTo>
                        <a:pt x="1119160" y="-11248"/>
                        <a:pt x="1346636" y="-4188"/>
                        <a:pt x="1521448" y="0"/>
                      </a:cubicBezTo>
                      <a:cubicBezTo>
                        <a:pt x="1696260" y="4188"/>
                        <a:pt x="2133527" y="-19463"/>
                        <a:pt x="2328094" y="0"/>
                      </a:cubicBezTo>
                      <a:cubicBezTo>
                        <a:pt x="2522661" y="19463"/>
                        <a:pt x="2555529" y="19567"/>
                        <a:pt x="2744428" y="0"/>
                      </a:cubicBezTo>
                      <a:cubicBezTo>
                        <a:pt x="2933327" y="-19567"/>
                        <a:pt x="3094333" y="483"/>
                        <a:pt x="3238825" y="0"/>
                      </a:cubicBezTo>
                      <a:cubicBezTo>
                        <a:pt x="3383317" y="-483"/>
                        <a:pt x="3624790" y="-18274"/>
                        <a:pt x="3733221" y="0"/>
                      </a:cubicBezTo>
                      <a:cubicBezTo>
                        <a:pt x="3841652" y="18274"/>
                        <a:pt x="4026481" y="-24570"/>
                        <a:pt x="4305680" y="0"/>
                      </a:cubicBezTo>
                      <a:cubicBezTo>
                        <a:pt x="4584879" y="24570"/>
                        <a:pt x="4726677" y="15419"/>
                        <a:pt x="4956202" y="0"/>
                      </a:cubicBezTo>
                      <a:cubicBezTo>
                        <a:pt x="5185727" y="-15419"/>
                        <a:pt x="5253478" y="644"/>
                        <a:pt x="5372535" y="0"/>
                      </a:cubicBezTo>
                      <a:cubicBezTo>
                        <a:pt x="5491592" y="-644"/>
                        <a:pt x="5674281" y="22942"/>
                        <a:pt x="5866932" y="0"/>
                      </a:cubicBezTo>
                      <a:cubicBezTo>
                        <a:pt x="6059583" y="-22942"/>
                        <a:pt x="6249903" y="20199"/>
                        <a:pt x="6595516" y="0"/>
                      </a:cubicBezTo>
                      <a:cubicBezTo>
                        <a:pt x="6941129" y="-20199"/>
                        <a:pt x="7101461" y="-31195"/>
                        <a:pt x="7324100" y="0"/>
                      </a:cubicBezTo>
                      <a:cubicBezTo>
                        <a:pt x="7546739" y="31195"/>
                        <a:pt x="7674039" y="-19596"/>
                        <a:pt x="7922580" y="0"/>
                      </a:cubicBezTo>
                      <a:cubicBezTo>
                        <a:pt x="7989722" y="-7709"/>
                        <a:pt x="8033173" y="46879"/>
                        <a:pt x="8038901" y="116321"/>
                      </a:cubicBezTo>
                      <a:cubicBezTo>
                        <a:pt x="8017252" y="299678"/>
                        <a:pt x="8032311" y="484824"/>
                        <a:pt x="8038901" y="581591"/>
                      </a:cubicBezTo>
                      <a:cubicBezTo>
                        <a:pt x="8046414" y="644901"/>
                        <a:pt x="8001090" y="702489"/>
                        <a:pt x="7922580" y="697912"/>
                      </a:cubicBezTo>
                      <a:cubicBezTo>
                        <a:pt x="7585272" y="700008"/>
                        <a:pt x="7410744" y="728357"/>
                        <a:pt x="7115933" y="697912"/>
                      </a:cubicBezTo>
                      <a:cubicBezTo>
                        <a:pt x="6821122" y="667467"/>
                        <a:pt x="6480810" y="731464"/>
                        <a:pt x="6309286" y="697912"/>
                      </a:cubicBezTo>
                      <a:cubicBezTo>
                        <a:pt x="6137762" y="664360"/>
                        <a:pt x="5839058" y="662628"/>
                        <a:pt x="5502640" y="697912"/>
                      </a:cubicBezTo>
                      <a:cubicBezTo>
                        <a:pt x="5166222" y="733196"/>
                        <a:pt x="5037300" y="684485"/>
                        <a:pt x="4852118" y="697912"/>
                      </a:cubicBezTo>
                      <a:cubicBezTo>
                        <a:pt x="4666936" y="711339"/>
                        <a:pt x="4355305" y="671325"/>
                        <a:pt x="4201597" y="697912"/>
                      </a:cubicBezTo>
                      <a:cubicBezTo>
                        <a:pt x="4047889" y="724499"/>
                        <a:pt x="3890328" y="695652"/>
                        <a:pt x="3629138" y="697912"/>
                      </a:cubicBezTo>
                      <a:cubicBezTo>
                        <a:pt x="3367948" y="700172"/>
                        <a:pt x="3323759" y="691823"/>
                        <a:pt x="3134741" y="697912"/>
                      </a:cubicBezTo>
                      <a:cubicBezTo>
                        <a:pt x="2945723" y="704001"/>
                        <a:pt x="2847142" y="692344"/>
                        <a:pt x="2640345" y="697912"/>
                      </a:cubicBezTo>
                      <a:cubicBezTo>
                        <a:pt x="2433548" y="703480"/>
                        <a:pt x="2203014" y="685343"/>
                        <a:pt x="2067886" y="697912"/>
                      </a:cubicBezTo>
                      <a:cubicBezTo>
                        <a:pt x="1932758" y="710481"/>
                        <a:pt x="1528443" y="665397"/>
                        <a:pt x="1339302" y="697912"/>
                      </a:cubicBezTo>
                      <a:cubicBezTo>
                        <a:pt x="1150161" y="730427"/>
                        <a:pt x="962855" y="702644"/>
                        <a:pt x="844905" y="697912"/>
                      </a:cubicBezTo>
                      <a:cubicBezTo>
                        <a:pt x="726955" y="693180"/>
                        <a:pt x="410227" y="664406"/>
                        <a:pt x="116321" y="697912"/>
                      </a:cubicBezTo>
                      <a:cubicBezTo>
                        <a:pt x="41307" y="693947"/>
                        <a:pt x="-3940" y="630522"/>
                        <a:pt x="0" y="581591"/>
                      </a:cubicBezTo>
                      <a:cubicBezTo>
                        <a:pt x="9254" y="385857"/>
                        <a:pt x="9456" y="247781"/>
                        <a:pt x="0" y="116321"/>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Hộp Văn bản 19">
                  <a:extLst>
                    <a:ext uri="{FF2B5EF4-FFF2-40B4-BE49-F238E27FC236}">
                      <a16:creationId xmlns:a16="http://schemas.microsoft.com/office/drawing/2014/main" id="{FC5F6892-1F1A-590E-8972-A23F1718D796}"/>
                    </a:ext>
                  </a:extLst>
                </p:cNvPr>
                <p:cNvSpPr txBox="1"/>
                <p:nvPr/>
              </p:nvSpPr>
              <p:spPr>
                <a:xfrm>
                  <a:off x="710078" y="3582335"/>
                  <a:ext cx="7957610"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Đoạn kết của câu chuyện cho biết Tú đã nhận ra điều gì và sẽ thay đổi như thế nào?</a:t>
                  </a:r>
                  <a:endParaRPr lang="en-US" sz="2400" dirty="0">
                    <a:solidFill>
                      <a:srgbClr val="002060"/>
                    </a:solidFill>
                    <a:latin typeface="Calibri" panose="020F0502020204030204" pitchFamily="34" charset="0"/>
                    <a:cs typeface="Calibri" panose="020F0502020204030204" pitchFamily="34" charset="0"/>
                  </a:endParaRPr>
                </a:p>
              </p:txBody>
            </p:sp>
          </p:grpSp>
          <p:pic>
            <p:nvPicPr>
              <p:cNvPr id="9" name="Hình ảnh 48">
                <a:extLst>
                  <a:ext uri="{FF2B5EF4-FFF2-40B4-BE49-F238E27FC236}">
                    <a16:creationId xmlns:a16="http://schemas.microsoft.com/office/drawing/2014/main" id="{BE0D89EF-51CD-0790-D229-2E7B14FFE3A5}"/>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sp>
        <p:nvSpPr>
          <p:cNvPr id="26" name="TextBox 255">
            <a:extLst>
              <a:ext uri="{FF2B5EF4-FFF2-40B4-BE49-F238E27FC236}">
                <a16:creationId xmlns:a16="http://schemas.microsoft.com/office/drawing/2014/main" id="{5ECAABB4-9369-2E13-99C6-7C96868E50D6}"/>
              </a:ext>
            </a:extLst>
          </p:cNvPr>
          <p:cNvSpPr txBox="1"/>
          <p:nvPr/>
        </p:nvSpPr>
        <p:spPr>
          <a:xfrm rot="21618">
            <a:off x="869793" y="154909"/>
            <a:ext cx="7437323" cy="646331"/>
          </a:xfrm>
          <a:prstGeom prst="rect">
            <a:avLst/>
          </a:prstGeom>
          <a:noFill/>
        </p:spPr>
        <p:txBody>
          <a:bodyPr wrap="square" rtlCol="0">
            <a:spAutoFit/>
          </a:bodyPr>
          <a:lstStyle/>
          <a:p>
            <a:pPr algn="ctr"/>
            <a:r>
              <a:rPr lang="vi-VN" sz="3600" dirty="0">
                <a:solidFill>
                  <a:srgbClr val="0070C0"/>
                </a:solidFill>
                <a:latin typeface="Calibri" panose="020F0502020204030204" pitchFamily="34" charset="0"/>
                <a:cs typeface="Calibri" panose="020F0502020204030204" pitchFamily="34" charset="0"/>
              </a:rPr>
              <a:t>Cùng tìm hiểu bài</a:t>
            </a:r>
            <a:endParaRPr lang="en-US" sz="3600" dirty="0">
              <a:solidFill>
                <a:srgbClr val="0070C0"/>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941</Words>
  <Application>Microsoft Office PowerPoint</Application>
  <PresentationFormat>On-screen Show (16:9)</PresentationFormat>
  <Paragraphs>71</Paragraphs>
  <Slides>18</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18</vt:i4>
      </vt:variant>
    </vt:vector>
  </HeadingPairs>
  <TitlesOfParts>
    <vt:vector size="33" baseType="lpstr">
      <vt:lpstr>等线</vt:lpstr>
      <vt:lpstr>.VnBlack</vt:lpstr>
      <vt:lpstr>Arial</vt:lpstr>
      <vt:lpstr>Calibri</vt:lpstr>
      <vt:lpstr>Calibri Light</vt:lpstr>
      <vt:lpstr>Cambria</vt:lpstr>
      <vt:lpstr>PT Sans</vt:lpstr>
      <vt:lpstr>TsangerYuMo W04</vt:lpstr>
      <vt:lpstr>Wingdings</vt:lpstr>
      <vt:lpstr>思源黑体 CN Bold</vt:lpstr>
      <vt:lpstr>思源黑体 CN Light</vt:lpstr>
      <vt:lpstr>office</vt:lpstr>
      <vt:lpstr>自定义设计方案</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Admin</cp:lastModifiedBy>
  <cp:revision>163</cp:revision>
  <dcterms:created xsi:type="dcterms:W3CDTF">2023-03-18T06:46:00Z</dcterms:created>
  <dcterms:modified xsi:type="dcterms:W3CDTF">2026-01-08T03:40:08Z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