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8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13" r:id="rId4"/>
  </p:sldMasterIdLst>
  <p:notesMasterIdLst>
    <p:notesMasterId r:id="rId14"/>
  </p:notesMasterIdLst>
  <p:sldIdLst>
    <p:sldId id="2007577191" r:id="rId5"/>
    <p:sldId id="328" r:id="rId6"/>
    <p:sldId id="367" r:id="rId7"/>
    <p:sldId id="368" r:id="rId8"/>
    <p:sldId id="369" r:id="rId9"/>
    <p:sldId id="370" r:id="rId10"/>
    <p:sldId id="346" r:id="rId11"/>
    <p:sldId id="348" r:id="rId12"/>
    <p:sldId id="20075771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7145" autoAdjust="0"/>
  </p:normalViewPr>
  <p:slideViewPr>
    <p:cSldViewPr snapToGrid="0">
      <p:cViewPr varScale="1">
        <p:scale>
          <a:sx n="64" d="100"/>
          <a:sy n="64" d="100"/>
        </p:scale>
        <p:origin x="7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8</a:t>
            </a:fld>
            <a:endParaRPr lang="en-US"/>
          </a:p>
        </p:txBody>
      </p:sp>
    </p:spTree>
    <p:extLst>
      <p:ext uri="{BB962C8B-B14F-4D97-AF65-F5344CB8AC3E}">
        <p14:creationId xmlns:p14="http://schemas.microsoft.com/office/powerpoint/2010/main" val="3784476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2026/1/8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5"/>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5"/>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2026/1/8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0732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2026/1/8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25715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12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158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5398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7148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30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4378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3219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2409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9302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4670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8715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3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2026/1/8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E3D1F7EF-D621-F07C-EFD8-DEE11CF87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2601" y="102116"/>
            <a:ext cx="1621581" cy="1621581"/>
          </a:xfrm>
          <a:prstGeom prst="rect">
            <a:avLst/>
          </a:prstGeom>
        </p:spPr>
      </p:pic>
    </p:spTree>
    <p:custDataLst>
      <p:tags r:id="rId13"/>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78221E41-78E9-7E49-CE17-B0BE5EC9480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8DBE849C-5832-37AA-EF75-F6A1B4B0210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52601" y="102116"/>
            <a:ext cx="1621581" cy="1621581"/>
          </a:xfrm>
          <a:prstGeom prst="rect">
            <a:avLst/>
          </a:prstGeom>
        </p:spPr>
      </p:pic>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38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1/8/2026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368876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4.xml"/><Relationship Id="rId1" Type="http://schemas.openxmlformats.org/officeDocument/2006/relationships/tags" Target="../tags/tag8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slideLayout" Target="../slideLayouts/slideLayout1.xml"/><Relationship Id="rId7" Type="http://schemas.openxmlformats.org/officeDocument/2006/relationships/slide" Target="slide9.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1.png"/><Relationship Id="rId5" Type="http://schemas.openxmlformats.org/officeDocument/2006/relationships/image" Target="../media/image17.jpg"/><Relationship Id="rId4" Type="http://schemas.openxmlformats.org/officeDocument/2006/relationships/notesSlide" Target="../notesSlides/notesSlide4.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8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sv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
            <a:ext cx="12191999" cy="6858000"/>
          </a:xfrm>
          <a:custGeom>
            <a:avLst/>
            <a:gdLst/>
            <a:ahLst/>
            <a:cxnLst/>
            <a:rect l="l" t="t" r="r" b="b"/>
            <a:pathLst>
              <a:path w="13292059" h="9869354">
                <a:moveTo>
                  <a:pt x="0" y="0"/>
                </a:moveTo>
                <a:lnTo>
                  <a:pt x="13292059" y="0"/>
                </a:lnTo>
                <a:lnTo>
                  <a:pt x="13292059" y="9869354"/>
                </a:lnTo>
                <a:lnTo>
                  <a:pt x="0" y="9869354"/>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pic>
        <p:nvPicPr>
          <p:cNvPr id="3" name="Picture 2">
            <a:extLst>
              <a:ext uri="{FF2B5EF4-FFF2-40B4-BE49-F238E27FC236}">
                <a16:creationId xmlns:a16="http://schemas.microsoft.com/office/drawing/2014/main" id="{0335D2AF-1FBE-918F-8FD3-996F64D506AE}"/>
              </a:ext>
            </a:extLst>
          </p:cNvPr>
          <p:cNvPicPr>
            <a:picLocks noChangeAspect="1"/>
          </p:cNvPicPr>
          <p:nvPr/>
        </p:nvPicPr>
        <p:blipFill>
          <a:blip r:embed="rId3"/>
          <a:stretch>
            <a:fillRect/>
          </a:stretch>
        </p:blipFill>
        <p:spPr>
          <a:xfrm>
            <a:off x="4672755" y="147157"/>
            <a:ext cx="3048549" cy="883855"/>
          </a:xfrm>
          <a:prstGeom prst="rect">
            <a:avLst/>
          </a:prstGeom>
        </p:spPr>
      </p:pic>
      <p:pic>
        <p:nvPicPr>
          <p:cNvPr id="9" name="Picture 8">
            <a:extLst>
              <a:ext uri="{FF2B5EF4-FFF2-40B4-BE49-F238E27FC236}">
                <a16:creationId xmlns:a16="http://schemas.microsoft.com/office/drawing/2014/main" id="{15B17ECE-CE41-71B9-E69A-8711EAADB705}"/>
              </a:ext>
            </a:extLst>
          </p:cNvPr>
          <p:cNvPicPr>
            <a:picLocks noChangeAspect="1"/>
          </p:cNvPicPr>
          <p:nvPr/>
        </p:nvPicPr>
        <p:blipFill>
          <a:blip r:embed="rId4"/>
          <a:stretch>
            <a:fillRect/>
          </a:stretch>
        </p:blipFill>
        <p:spPr>
          <a:xfrm>
            <a:off x="228904" y="1855546"/>
            <a:ext cx="7693819" cy="4359018"/>
          </a:xfrm>
          <a:prstGeom prst="rect">
            <a:avLst/>
          </a:prstGeom>
        </p:spPr>
      </p:pic>
      <p:pic>
        <p:nvPicPr>
          <p:cNvPr id="11" name="Picture 10" descr="A yellow circles with red lines&#10;&#10;AI-generated content may be incorrect.">
            <a:extLst>
              <a:ext uri="{FF2B5EF4-FFF2-40B4-BE49-F238E27FC236}">
                <a16:creationId xmlns:a16="http://schemas.microsoft.com/office/drawing/2014/main" id="{747D91CD-7B6D-1934-7B30-82790FC361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107" y="265814"/>
            <a:ext cx="2523413" cy="1510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002060"/>
                </a:solidFill>
                <a:latin typeface="Cambria" panose="02040503050406030204" pitchFamily="18" charset="0"/>
                <a:ea typeface="Cambria" panose="02040503050406030204" pitchFamily="18" charset="0"/>
                <a:cs typeface="Calibri" panose="020F0502020204030204" pitchFamily="34" charset="0"/>
              </a:rPr>
              <a:t>Cùng</a:t>
            </a:r>
            <a:r>
              <a:rPr lang="vi-VN" sz="6000" kern="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6000" kern="0" dirty="0" err="1">
                <a:solidFill>
                  <a:srgbClr val="002060"/>
                </a:solidFill>
                <a:latin typeface="Cambria" panose="02040503050406030204" pitchFamily="18" charset="0"/>
                <a:ea typeface="Cambria" panose="02040503050406030204" pitchFamily="18" charset="0"/>
                <a:cs typeface="Calibri" panose="020F0502020204030204" pitchFamily="34" charset="0"/>
              </a:rPr>
              <a:t>tìm</a:t>
            </a:r>
            <a:r>
              <a:rPr lang="vi-VN" sz="6000" kern="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6000" kern="0" dirty="0" err="1">
                <a:solidFill>
                  <a:srgbClr val="002060"/>
                </a:solidFill>
                <a:latin typeface="Cambria" panose="02040503050406030204" pitchFamily="18" charset="0"/>
                <a:ea typeface="Cambria" panose="02040503050406030204" pitchFamily="18" charset="0"/>
                <a:cs typeface="Calibri" panose="020F0502020204030204" pitchFamily="34" charset="0"/>
              </a:rPr>
              <a:t>hiểu</a:t>
            </a:r>
            <a:r>
              <a:rPr lang="vi-VN" sz="6000" kern="0" dirty="0">
                <a:solidFill>
                  <a:srgbClr val="002060"/>
                </a:solidFill>
                <a:latin typeface="Cambria" panose="02040503050406030204" pitchFamily="18" charset="0"/>
                <a:ea typeface="Cambria" panose="02040503050406030204" pitchFamily="18" charset="0"/>
                <a:cs typeface="Calibri" panose="020F0502020204030204" pitchFamily="34" charset="0"/>
              </a:rPr>
              <a:t> </a:t>
            </a:r>
            <a:endParaRPr lang="pt-BR" sz="6000" kern="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id="{0B4E58D3-D485-FD67-B35D-9F54DF10F097}"/>
                  </a:ext>
                </a:extLst>
              </p:cNvPr>
              <p:cNvPicPr>
                <a:picLocks noChangeAspect="1"/>
              </p:cNvPicPr>
              <p:nvPr/>
            </p:nvPicPr>
            <p:blipFill rotWithShape="1">
              <a:blip r:embed="rId4"/>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lnSpc>
                  <a:spcPct val="100000"/>
                </a:lnSpc>
                <a:buClr>
                  <a:srgbClr val="85A8CE"/>
                </a:buClr>
              </a:pPr>
              <a:r>
                <a:rPr lang="vi-VN" sz="3333" kern="0" dirty="0">
                  <a:solidFill>
                    <a:srgbClr val="000000">
                      <a:lumMod val="95000"/>
                      <a:lumOff val="5000"/>
                    </a:srgbClr>
                  </a:solidFill>
                  <a:latin typeface="Cambria" panose="02040503050406030204" pitchFamily="18"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mbria" panose="02040503050406030204" pitchFamily="18"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mbria" panose="02040503050406030204" pitchFamily="18" charset="0"/>
                  <a:ea typeface="Cambria" panose="02040503050406030204" pitchFamily="18" charset="0"/>
                  <a:cs typeface="Calibri" panose="020F0502020204030204" pitchFamily="34" charset="0"/>
                </a:rPr>
                <a:t>Những</a:t>
              </a:r>
              <a:r>
                <a:rPr lang="en-US" sz="2800" b="1" dirty="0">
                  <a:effectLst/>
                  <a:latin typeface="Cambria" panose="02040503050406030204" pitchFamily="18" charset="0"/>
                  <a:ea typeface="Cambria" panose="02040503050406030204" pitchFamily="18" charset="0"/>
                  <a:cs typeface="Calibri" panose="020F0502020204030204" pitchFamily="34" charset="0"/>
                </a:rPr>
                <a:t> chi </a:t>
              </a:r>
              <a:r>
                <a:rPr lang="en-US" sz="2800" b="1" dirty="0" err="1">
                  <a:effectLst/>
                  <a:latin typeface="Cambria" panose="02040503050406030204" pitchFamily="18" charset="0"/>
                  <a:ea typeface="Cambria" panose="02040503050406030204" pitchFamily="18" charset="0"/>
                  <a:cs typeface="Calibri" panose="020F0502020204030204" pitchFamily="34" charset="0"/>
                </a:rPr>
                <a:t>tiết</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cho</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thấy</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việc</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đi</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học</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của</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các</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bạn</a:t>
              </a:r>
              <a:r>
                <a:rPr lang="en-US" sz="2800" b="1" dirty="0">
                  <a:effectLst/>
                  <a:latin typeface="Cambria" panose="02040503050406030204" pitchFamily="18" charset="0"/>
                  <a:ea typeface="Cambria" panose="02040503050406030204" pitchFamily="18" charset="0"/>
                  <a:cs typeface="Calibri" panose="020F0502020204030204" pitchFamily="34" charset="0"/>
                </a:rPr>
                <a:t> nhỏ </a:t>
              </a:r>
              <a:r>
                <a:rPr lang="en-US" sz="2800" b="1" dirty="0" err="1">
                  <a:effectLst/>
                  <a:latin typeface="Cambria" panose="02040503050406030204" pitchFamily="18" charset="0"/>
                  <a:ea typeface="Cambria" panose="02040503050406030204" pitchFamily="18" charset="0"/>
                  <a:cs typeface="Calibri" panose="020F0502020204030204" pitchFamily="34" charset="0"/>
                </a:rPr>
                <a:t>vùng</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cao</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vất</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vả</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là</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vượt</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suối</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băng</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rừng</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đường</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xa,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lớp</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học</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ngang</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lưng</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đồi</a:t>
              </a:r>
              <a:r>
                <a:rPr lang="en-US" sz="2800" b="1" i="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latin typeface="Cambria" panose="02040503050406030204" pitchFamily="18" charset="0"/>
                  <a:ea typeface="Cambria" panose="02040503050406030204" pitchFamily="18" charset="0"/>
                  <a:cs typeface="Calibri" panose="020F0502020204030204" pitchFamily="34" charset="0"/>
                </a:rPr>
                <a:t>gặt</a:t>
              </a:r>
              <a:r>
                <a:rPr lang="en-US" sz="2800" b="1" i="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chữ</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trên</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đỉnh</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trời</a:t>
              </a:r>
              <a:r>
                <a:rPr lang="en-US" sz="2800" b="1"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id="{4A613FD7-562B-3662-BE60-EAF15358F3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
        <p:nvSpPr>
          <p:cNvPr id="7" name="Right Arrow 9">
            <a:hlinkClick r:id="rId7" action="ppaction://hlinksldjump"/>
            <a:extLst>
              <a:ext uri="{FF2B5EF4-FFF2-40B4-BE49-F238E27FC236}">
                <a16:creationId xmlns:a16="http://schemas.microsoft.com/office/drawing/2014/main" id="{8C58EAD2-A235-8B2F-1B02-AFB8F0388BD8}"/>
              </a:ext>
            </a:extLst>
          </p:cNvPr>
          <p:cNvSpPr/>
          <p:nvPr/>
        </p:nvSpPr>
        <p:spPr>
          <a:xfrm>
            <a:off x="95066" y="5457626"/>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29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a16="http://schemas.microsoft.com/office/drawing/2014/main"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mbria" panose="02040503050406030204" pitchFamily="18" charset="0"/>
                <a:ea typeface="Cambria" panose="02040503050406030204" pitchFamily="18" charset="0"/>
                <a:cs typeface="Calibri" panose="020F0502020204030204" pitchFamily="34" charset="0"/>
              </a:rPr>
              <a:t>Cùng</a:t>
            </a:r>
            <a:r>
              <a:rPr lang="vi-VN" sz="7200" kern="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7200" kern="0" dirty="0" err="1">
                <a:solidFill>
                  <a:srgbClr val="002060"/>
                </a:solidFill>
                <a:latin typeface="Cambria" panose="02040503050406030204" pitchFamily="18" charset="0"/>
                <a:ea typeface="Cambria" panose="02040503050406030204" pitchFamily="18" charset="0"/>
                <a:cs typeface="Calibri" panose="020F0502020204030204" pitchFamily="34" charset="0"/>
              </a:rPr>
              <a:t>tìm</a:t>
            </a:r>
            <a:r>
              <a:rPr lang="vi-VN" sz="7200" kern="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7200" kern="0" dirty="0" err="1">
                <a:solidFill>
                  <a:srgbClr val="002060"/>
                </a:solidFill>
                <a:latin typeface="Cambria" panose="02040503050406030204" pitchFamily="18" charset="0"/>
                <a:ea typeface="Cambria" panose="02040503050406030204" pitchFamily="18" charset="0"/>
                <a:cs typeface="Calibri" panose="020F0502020204030204" pitchFamily="34" charset="0"/>
              </a:rPr>
              <a:t>hiểu</a:t>
            </a:r>
            <a:r>
              <a:rPr lang="vi-VN" sz="7200" kern="0" dirty="0">
                <a:solidFill>
                  <a:srgbClr val="002060"/>
                </a:solidFill>
                <a:latin typeface="Cambria" panose="02040503050406030204" pitchFamily="18" charset="0"/>
                <a:ea typeface="Cambria" panose="02040503050406030204" pitchFamily="18" charset="0"/>
                <a:cs typeface="Calibri" panose="020F0502020204030204" pitchFamily="34" charset="0"/>
              </a:rPr>
              <a:t> </a:t>
            </a:r>
            <a:endParaRPr lang="pt-BR" sz="7200" kern="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10" name="Google Shape;2011;p27">
            <a:extLst>
              <a:ext uri="{FF2B5EF4-FFF2-40B4-BE49-F238E27FC236}">
                <a16:creationId xmlns:a16="http://schemas.microsoft.com/office/drawing/2014/main"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id="{60434037-88F4-C850-9FEA-A22D1363116B}"/>
              </a:ext>
            </a:extLst>
          </p:cNvPr>
          <p:cNvGrpSpPr/>
          <p:nvPr/>
        </p:nvGrpSpPr>
        <p:grpSpPr>
          <a:xfrm>
            <a:off x="1425853" y="476887"/>
            <a:ext cx="9334895" cy="2380172"/>
            <a:chOff x="88006" y="4309963"/>
            <a:chExt cx="7001171" cy="1597457"/>
          </a:xfrm>
        </p:grpSpPr>
        <p:grpSp>
          <p:nvGrpSpPr>
            <p:cNvPr id="17" name="Nhóm 99">
              <a:extLst>
                <a:ext uri="{FF2B5EF4-FFF2-40B4-BE49-F238E27FC236}">
                  <a16:creationId xmlns:a16="http://schemas.microsoft.com/office/drawing/2014/main"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id="{457DD3BE-3A04-F24F-6A78-470DAFE7DFC2}"/>
                  </a:ext>
                </a:extLst>
              </p:cNvPr>
              <p:cNvPicPr>
                <a:picLocks noChangeAspect="1"/>
              </p:cNvPicPr>
              <p:nvPr/>
            </p:nvPicPr>
            <p:blipFill rotWithShape="1">
              <a:blip r:embed="rId4"/>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mbria" panose="02040503050406030204" pitchFamily="18" charset="0"/>
                  <a:ea typeface="Cambria" panose="02040503050406030204" pitchFamily="18"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mbria" panose="02040503050406030204" pitchFamily="18" charset="0"/>
                  <a:ea typeface="Cambria" panose="02040503050406030204" pitchFamily="18" charset="0"/>
                  <a:cs typeface="Calibri" panose="020F0502020204030204" pitchFamily="34" charset="0"/>
                </a:rPr>
                <a:t> </a:t>
              </a:r>
              <a:r>
                <a:rPr lang="vi-VN" sz="3333" b="0" kern="0" dirty="0">
                  <a:solidFill>
                    <a:srgbClr val="000000">
                      <a:lumMod val="95000"/>
                      <a:lumOff val="5000"/>
                    </a:srgbClr>
                  </a:solidFill>
                  <a:latin typeface="Cambria" panose="02040503050406030204" pitchFamily="18" charset="0"/>
                  <a:ea typeface="Cambria" panose="02040503050406030204" pitchFamily="18" charset="0"/>
                  <a:cs typeface="Calibri" panose="020F0502020204030204" pitchFamily="34" charset="0"/>
                </a:rPr>
                <a:t>Theo em những âm thanh đó đem lại cảm xúc gì cho bạn nhỏ?</a:t>
              </a:r>
            </a:p>
          </p:txBody>
        </p:sp>
      </p:grpSp>
      <p:sp>
        <p:nvSpPr>
          <p:cNvPr id="2" name="Right Arrow 9">
            <a:hlinkClick r:id="rId5" action="ppaction://hlinksldjump"/>
            <a:extLst>
              <a:ext uri="{FF2B5EF4-FFF2-40B4-BE49-F238E27FC236}">
                <a16:creationId xmlns:a16="http://schemas.microsoft.com/office/drawing/2014/main" id="{067941E8-214B-B626-CFEA-A94E49D47697}"/>
              </a:ext>
            </a:extLst>
          </p:cNvPr>
          <p:cNvSpPr/>
          <p:nvPr/>
        </p:nvSpPr>
        <p:spPr>
          <a:xfrm>
            <a:off x="95693" y="5553320"/>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6" name="Rectangle 5">
            <a:extLst>
              <a:ext uri="{FF2B5EF4-FFF2-40B4-BE49-F238E27FC236}">
                <a16:creationId xmlns:a16="http://schemas.microsoft.com/office/drawing/2014/main" id="{69760F0E-5D39-0930-AF05-2820AE7D7A0D}"/>
              </a:ext>
            </a:extLst>
          </p:cNvPr>
          <p:cNvSpPr/>
          <p:nvPr/>
        </p:nvSpPr>
        <p:spPr>
          <a:xfrm>
            <a:off x="778475" y="3657601"/>
            <a:ext cx="2063578" cy="93911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Âm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thanh</a:t>
            </a:r>
            <a:endParaRPr lang="en-US" sz="3200" dirty="0">
              <a:solidFill>
                <a:srgbClr val="002060"/>
              </a:solidFill>
              <a:latin typeface="Cambria" panose="02040503050406030204" pitchFamily="18" charset="0"/>
              <a:ea typeface="Cambria" panose="02040503050406030204" pitchFamily="18" charset="0"/>
            </a:endParaRPr>
          </a:p>
        </p:txBody>
      </p:sp>
      <p:cxnSp>
        <p:nvCxnSpPr>
          <p:cNvPr id="12" name="Straight Arrow Connector 11">
            <a:extLst>
              <a:ext uri="{FF2B5EF4-FFF2-40B4-BE49-F238E27FC236}">
                <a16:creationId xmlns:a16="http://schemas.microsoft.com/office/drawing/2014/main" id="{6DB44711-B3C7-2357-1A1B-1A0FD2C94017}"/>
              </a:ext>
            </a:extLst>
          </p:cNvPr>
          <p:cNvCxnSpPr/>
          <p:nvPr/>
        </p:nvCxnSpPr>
        <p:spPr>
          <a:xfrm flipV="1">
            <a:off x="2866768" y="3150973"/>
            <a:ext cx="1013254" cy="9391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5D2A153-7BD1-E135-C91F-D644D961E1F4}"/>
              </a:ext>
            </a:extLst>
          </p:cNvPr>
          <p:cNvSpPr/>
          <p:nvPr/>
        </p:nvSpPr>
        <p:spPr>
          <a:xfrm>
            <a:off x="3904734" y="2681417"/>
            <a:ext cx="5721179" cy="93911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Tiếng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trống</a:t>
            </a:r>
            <a:r>
              <a:rPr lang="en-US" sz="3200" dirty="0">
                <a:solidFill>
                  <a:srgbClr val="002060"/>
                </a:solidFill>
                <a:latin typeface="Cambria" panose="02040503050406030204" pitchFamily="18" charset="0"/>
                <a:ea typeface="Cambria" panose="02040503050406030204" pitchFamily="18" charset="0"/>
              </a:rPr>
              <a:t> rung </a:t>
            </a:r>
            <a:r>
              <a:rPr lang="en-US" sz="3200" b="1" dirty="0" err="1">
                <a:solidFill>
                  <a:srgbClr val="002060"/>
                </a:solidFill>
                <a:latin typeface="Cambria" panose="02040503050406030204" pitchFamily="18" charset="0"/>
                <a:ea typeface="Cambria" panose="02040503050406030204" pitchFamily="18" charset="0"/>
              </a:rPr>
              <a:t>vách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đá</a:t>
            </a:r>
            <a:endParaRPr lang="en-US" sz="3200" b="1" dirty="0">
              <a:solidFill>
                <a:srgbClr val="002060"/>
              </a:solidFill>
              <a:latin typeface="Cambria" panose="02040503050406030204" pitchFamily="18" charset="0"/>
              <a:ea typeface="Cambria" panose="02040503050406030204" pitchFamily="18" charset="0"/>
            </a:endParaRPr>
          </a:p>
        </p:txBody>
      </p:sp>
      <p:cxnSp>
        <p:nvCxnSpPr>
          <p:cNvPr id="14" name="Straight Arrow Connector 13">
            <a:extLst>
              <a:ext uri="{FF2B5EF4-FFF2-40B4-BE49-F238E27FC236}">
                <a16:creationId xmlns:a16="http://schemas.microsoft.com/office/drawing/2014/main" id="{7B671833-F058-4DFD-9EEF-D83B93251AC1}"/>
              </a:ext>
            </a:extLst>
          </p:cNvPr>
          <p:cNvCxnSpPr>
            <a:cxnSpLocks/>
          </p:cNvCxnSpPr>
          <p:nvPr/>
        </p:nvCxnSpPr>
        <p:spPr>
          <a:xfrm>
            <a:off x="2903838" y="4188941"/>
            <a:ext cx="1075038" cy="3707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F170A81-7EB5-4747-58C8-4105B3884766}"/>
              </a:ext>
            </a:extLst>
          </p:cNvPr>
          <p:cNvSpPr/>
          <p:nvPr/>
        </p:nvSpPr>
        <p:spPr>
          <a:xfrm>
            <a:off x="4003588" y="4090087"/>
            <a:ext cx="5721179" cy="93911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Gió</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đưa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theo</a:t>
            </a:r>
            <a:r>
              <a:rPr lang="en-US" sz="3200"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tiếng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sáo</a:t>
            </a:r>
            <a:endParaRPr lang="en-US" sz="3200" b="1" dirty="0">
              <a:solidFill>
                <a:srgbClr val="002060"/>
              </a:solidFill>
              <a:latin typeface="Cambria" panose="02040503050406030204" pitchFamily="18" charset="0"/>
              <a:ea typeface="Cambria" panose="02040503050406030204" pitchFamily="18" charset="0"/>
            </a:endParaRPr>
          </a:p>
        </p:txBody>
      </p:sp>
      <p:cxnSp>
        <p:nvCxnSpPr>
          <p:cNvPr id="31" name="Straight Arrow Connector 30">
            <a:extLst>
              <a:ext uri="{FF2B5EF4-FFF2-40B4-BE49-F238E27FC236}">
                <a16:creationId xmlns:a16="http://schemas.microsoft.com/office/drawing/2014/main" id="{21260A18-40AF-3BE3-7F78-225AFD541987}"/>
              </a:ext>
            </a:extLst>
          </p:cNvPr>
          <p:cNvCxnSpPr>
            <a:cxnSpLocks/>
          </p:cNvCxnSpPr>
          <p:nvPr/>
        </p:nvCxnSpPr>
        <p:spPr>
          <a:xfrm>
            <a:off x="2829697" y="4263081"/>
            <a:ext cx="1186249" cy="16558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F9356B4-5A91-B37A-B101-C66A0ED0D19E}"/>
              </a:ext>
            </a:extLst>
          </p:cNvPr>
          <p:cNvSpPr/>
          <p:nvPr/>
        </p:nvSpPr>
        <p:spPr>
          <a:xfrm>
            <a:off x="4040658" y="5449330"/>
            <a:ext cx="5721179" cy="93911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Rừng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ríu</a:t>
            </a:r>
            <a:r>
              <a:rPr lang="en-US" sz="3200" dirty="0">
                <a:solidFill>
                  <a:srgbClr val="002060"/>
                </a:solidFill>
                <a:latin typeface="Cambria" panose="02040503050406030204" pitchFamily="18" charset="0"/>
                <a:ea typeface="Cambria" panose="02040503050406030204" pitchFamily="18" charset="0"/>
              </a:rPr>
              <a:t> ran </a:t>
            </a:r>
            <a:r>
              <a:rPr lang="en-US" sz="3200" b="1" dirty="0" err="1">
                <a:solidFill>
                  <a:srgbClr val="002060"/>
                </a:solidFill>
                <a:latin typeface="Cambria" panose="02040503050406030204" pitchFamily="18" charset="0"/>
                <a:ea typeface="Cambria" panose="02040503050406030204" pitchFamily="18" charset="0"/>
              </a:rPr>
              <a:t>chim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hát</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17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par>
                                <p:cTn id="36" presetID="16" presetClass="entr" presetSubtype="21"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mbria" panose="02040503050406030204" pitchFamily="18" charset="0"/>
                <a:ea typeface="Cambria" panose="02040503050406030204" pitchFamily="18" charset="0"/>
                <a:cs typeface="Calibri" panose="020F0502020204030204" pitchFamily="34" charset="0"/>
              </a:rPr>
              <a:t>Cùng</a:t>
            </a:r>
            <a:r>
              <a:rPr lang="vi-VN" sz="7200" kern="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7200" kern="0" dirty="0" err="1">
                <a:solidFill>
                  <a:srgbClr val="002060"/>
                </a:solidFill>
                <a:latin typeface="Cambria" panose="02040503050406030204" pitchFamily="18" charset="0"/>
                <a:ea typeface="Cambria" panose="02040503050406030204" pitchFamily="18" charset="0"/>
                <a:cs typeface="Calibri" panose="020F0502020204030204" pitchFamily="34" charset="0"/>
              </a:rPr>
              <a:t>tìm</a:t>
            </a:r>
            <a:r>
              <a:rPr lang="vi-VN" sz="7200" kern="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7200" kern="0" dirty="0" err="1">
                <a:solidFill>
                  <a:srgbClr val="002060"/>
                </a:solidFill>
                <a:latin typeface="Cambria" panose="02040503050406030204" pitchFamily="18" charset="0"/>
                <a:ea typeface="Cambria" panose="02040503050406030204" pitchFamily="18" charset="0"/>
                <a:cs typeface="Calibri" panose="020F0502020204030204" pitchFamily="34" charset="0"/>
              </a:rPr>
              <a:t>hiểu</a:t>
            </a:r>
            <a:r>
              <a:rPr lang="vi-VN" sz="7200" kern="0" dirty="0">
                <a:solidFill>
                  <a:srgbClr val="002060"/>
                </a:solidFill>
                <a:latin typeface="Cambria" panose="02040503050406030204" pitchFamily="18" charset="0"/>
                <a:ea typeface="Cambria" panose="02040503050406030204" pitchFamily="18" charset="0"/>
                <a:cs typeface="Calibri" panose="020F0502020204030204" pitchFamily="34" charset="0"/>
              </a:rPr>
              <a:t> </a:t>
            </a:r>
            <a:endParaRPr lang="pt-BR" sz="7200" kern="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id="{E74DA93A-4303-8985-3491-E499D94E5955}"/>
              </a:ext>
            </a:extLst>
          </p:cNvPr>
          <p:cNvGrpSpPr/>
          <p:nvPr/>
        </p:nvGrpSpPr>
        <p:grpSpPr>
          <a:xfrm>
            <a:off x="975752" y="3140495"/>
            <a:ext cx="11216248" cy="2748340"/>
            <a:chOff x="4145308" y="2976302"/>
            <a:chExt cx="7354684" cy="2061255"/>
          </a:xfrm>
        </p:grpSpPr>
        <p:sp>
          <p:nvSpPr>
            <p:cNvPr id="12" name="Hình chữ nhật: Góc Tròn 93">
              <a:extLst>
                <a:ext uri="{FF2B5EF4-FFF2-40B4-BE49-F238E27FC236}">
                  <a16:creationId xmlns:a16="http://schemas.microsoft.com/office/drawing/2014/main"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Hai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dòng</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thơ</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thể</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hiện</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quyết</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tâm</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đi</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học</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của</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bạn</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nhỏ,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mặc</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dù</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gặp</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rất</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nhiều</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khó</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khăn</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gian</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khổ</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trên</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đường</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đi</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học</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r>
                <a:rPr lang="en-US" sz="3200" b="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đường</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xa, </a:t>
              </a:r>
              <a:r>
                <a:rPr lang="en-US" sz="3200" b="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chân</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mỏi</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nhưng</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vẫn</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không</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nản</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lòng</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vẫn</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vui</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vẫn</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rất</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hào</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hứng</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với</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việc</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học</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tập</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của</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mình</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(qua </a:t>
              </a:r>
              <a:r>
                <a:rPr lang="en-US" sz="3200" b="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hình</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ảnh</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chữ</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vẫn</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gùi</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trên</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lưng</a:t>
              </a:r>
              <a:r>
                <a:rPr lang="en-US" sz="3200" b="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id="{3A1495EC-3D8E-DB5E-F1CB-CC00375D08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id="{D2033341-2C41-E64F-468C-D101652DE7DB}"/>
              </a:ext>
            </a:extLst>
          </p:cNvPr>
          <p:cNvGrpSpPr/>
          <p:nvPr/>
        </p:nvGrpSpPr>
        <p:grpSpPr>
          <a:xfrm>
            <a:off x="1383942" y="779683"/>
            <a:ext cx="10386299" cy="2053456"/>
            <a:chOff x="4161797" y="3612326"/>
            <a:chExt cx="7297779" cy="1540092"/>
          </a:xfrm>
        </p:grpSpPr>
        <p:grpSp>
          <p:nvGrpSpPr>
            <p:cNvPr id="22" name="Nhóm 31">
              <a:extLst>
                <a:ext uri="{FF2B5EF4-FFF2-40B4-BE49-F238E27FC236}">
                  <a16:creationId xmlns:a16="http://schemas.microsoft.com/office/drawing/2014/main"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id="{14129178-0802-9F5F-88AA-23F8CA13E7E9}"/>
                  </a:ext>
                </a:extLst>
              </p:cNvPr>
              <p:cNvPicPr>
                <a:picLocks noChangeAspect="1"/>
              </p:cNvPicPr>
              <p:nvPr/>
            </p:nvPicPr>
            <p:blipFill rotWithShape="1">
              <a:blip r:embed="rId6"/>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Theo </a:t>
              </a:r>
              <a:r>
                <a:rPr lang="en-US" sz="360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em</a:t>
              </a:r>
              <a:r>
                <a:rPr lang="en-US" sz="36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hai</a:t>
              </a:r>
              <a:r>
                <a:rPr lang="en-US" sz="36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dòng</a:t>
              </a:r>
              <a:r>
                <a:rPr lang="en-US" sz="36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thơ</a:t>
              </a: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6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r>
                <a:rPr lang="en-US" sz="3600" i="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Đường</a:t>
              </a:r>
              <a:r>
                <a:rPr lang="en-US" sz="36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i="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xa</a:t>
              </a:r>
              <a:r>
                <a:rPr lang="en-US" sz="36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i="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chân</a:t>
              </a:r>
              <a:r>
                <a:rPr lang="en-US" sz="36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i="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có</a:t>
              </a:r>
              <a:r>
                <a:rPr lang="en-US" sz="36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i="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mỏi</a:t>
              </a:r>
              <a:r>
                <a:rPr lang="en-US" sz="36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i="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Chữ</a:t>
              </a:r>
              <a:r>
                <a:rPr lang="en-US" sz="36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i="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vẫn</a:t>
              </a:r>
              <a:r>
                <a:rPr lang="en-US" sz="36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i="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gùi</a:t>
              </a:r>
              <a:r>
                <a:rPr lang="en-US" sz="36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i="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trên</a:t>
              </a:r>
              <a:r>
                <a:rPr lang="en-US" sz="36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i="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lưng</a:t>
              </a:r>
              <a:r>
                <a:rPr lang="en-US" sz="36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thể</a:t>
              </a:r>
              <a:r>
                <a:rPr lang="en-US" sz="36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hiện</a:t>
              </a:r>
              <a:r>
                <a:rPr lang="en-US" sz="36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điều</a:t>
              </a:r>
              <a:r>
                <a:rPr lang="en-US" sz="36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gì</a:t>
              </a:r>
              <a:r>
                <a:rPr lang="en-US" sz="36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p>
          </p:txBody>
        </p:sp>
      </p:grpSp>
      <p:sp>
        <p:nvSpPr>
          <p:cNvPr id="7" name="Right Arrow 9">
            <a:hlinkClick r:id="rId7" action="ppaction://hlinksldjump"/>
            <a:extLst>
              <a:ext uri="{FF2B5EF4-FFF2-40B4-BE49-F238E27FC236}">
                <a16:creationId xmlns:a16="http://schemas.microsoft.com/office/drawing/2014/main" id="{F68B895E-7E52-9E3D-1D58-301348C01C2F}"/>
              </a:ext>
            </a:extLst>
          </p:cNvPr>
          <p:cNvSpPr/>
          <p:nvPr/>
        </p:nvSpPr>
        <p:spPr>
          <a:xfrm>
            <a:off x="84433" y="5319403"/>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1980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5">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grpSp>
        <p:nvGrpSpPr>
          <p:cNvPr id="9" name="Nhóm 6">
            <a:extLst>
              <a:ext uri="{FF2B5EF4-FFF2-40B4-BE49-F238E27FC236}">
                <a16:creationId xmlns:a16="http://schemas.microsoft.com/office/drawing/2014/main" id="{95CD65DA-449E-3971-51B7-CBEB469C6529}"/>
              </a:ext>
            </a:extLst>
          </p:cNvPr>
          <p:cNvGrpSpPr/>
          <p:nvPr/>
        </p:nvGrpSpPr>
        <p:grpSpPr>
          <a:xfrm>
            <a:off x="8857665" y="3205338"/>
            <a:ext cx="3919090" cy="4326602"/>
            <a:chOff x="6103345" y="818197"/>
            <a:chExt cx="2939317" cy="3244951"/>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6"/>
            <a:stretch>
              <a:fillRect/>
            </a:stretch>
          </p:blipFill>
          <p:spPr>
            <a:xfrm>
              <a:off x="6328035" y="818197"/>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957751" y="666372"/>
            <a:ext cx="3970790"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mbria" panose="02040503050406030204" pitchFamily="18" charset="0"/>
                <a:ea typeface="Cambria" panose="02040503050406030204" pitchFamily="18" charset="0"/>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5. </a:t>
              </a:r>
              <a:r>
                <a:rPr lang="en-US" sz="3200" b="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Em</a:t>
              </a:r>
              <a:r>
                <a:rPr lang="en-US" sz="3200" b="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thích</a:t>
              </a:r>
              <a:r>
                <a:rPr lang="en-US" sz="3200" b="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hình</a:t>
              </a:r>
              <a:r>
                <a:rPr lang="en-US" sz="3200" b="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ảnh</a:t>
              </a:r>
              <a:r>
                <a:rPr lang="en-US" sz="3200" b="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thơ</a:t>
              </a:r>
              <a:r>
                <a:rPr lang="en-US" sz="3200" b="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nào</a:t>
              </a:r>
              <a:r>
                <a:rPr lang="en-US" sz="3200" b="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nhất</a:t>
              </a:r>
              <a:r>
                <a:rPr lang="en-US" sz="3200" b="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Vì</a:t>
              </a:r>
              <a:r>
                <a:rPr lang="en-US" sz="3200" b="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sao</a:t>
              </a:r>
              <a:r>
                <a:rPr lang="en-US" sz="3200" b="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 name="Right Arrow 9">
            <a:hlinkClick r:id="rId7" action="ppaction://hlinksldjump"/>
            <a:extLst>
              <a:ext uri="{FF2B5EF4-FFF2-40B4-BE49-F238E27FC236}">
                <a16:creationId xmlns:a16="http://schemas.microsoft.com/office/drawing/2014/main" id="{C44AB51D-9244-2500-2974-FECCC8AE523B}"/>
              </a:ext>
            </a:extLst>
          </p:cNvPr>
          <p:cNvSpPr/>
          <p:nvPr/>
        </p:nvSpPr>
        <p:spPr>
          <a:xfrm>
            <a:off x="243922" y="88184"/>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4" name="Picture 3" descr="A cartoon of a child&#10;&#10;AI-generated content may be incorrect.">
            <a:extLst>
              <a:ext uri="{FF2B5EF4-FFF2-40B4-BE49-F238E27FC236}">
                <a16:creationId xmlns:a16="http://schemas.microsoft.com/office/drawing/2014/main" id="{C3A1D13B-9CE7-9750-FC6B-9454B4D9CA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967425" y="1445740"/>
            <a:ext cx="3097621" cy="5276335"/>
          </a:xfrm>
          <a:prstGeom prst="rect">
            <a:avLst/>
          </a:prstGeom>
        </p:spPr>
      </p:pic>
      <p:pic>
        <p:nvPicPr>
          <p:cNvPr id="6" name="tải xuống (3)">
            <a:hlinkClick r:id="" action="ppaction://media"/>
            <a:extLst>
              <a:ext uri="{FF2B5EF4-FFF2-40B4-BE49-F238E27FC236}">
                <a16:creationId xmlns:a16="http://schemas.microsoft.com/office/drawing/2014/main" id="{0BF4E980-1467-7B5F-3C8A-D89F9F47AE0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52844" y="556740"/>
            <a:ext cx="406400" cy="406400"/>
          </a:xfrm>
          <a:prstGeom prst="rect">
            <a:avLst/>
          </a:prstGeom>
        </p:spPr>
      </p:pic>
    </p:spTree>
    <p:extLst>
      <p:ext uri="{BB962C8B-B14F-4D97-AF65-F5344CB8AC3E}">
        <p14:creationId xmlns:p14="http://schemas.microsoft.com/office/powerpoint/2010/main" val="2797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 presetClass="mediacall" presetSubtype="0" fill="hold" nodeType="afterEffect">
                                  <p:stCondLst>
                                    <p:cond delay="0"/>
                                  </p:stCondLst>
                                  <p:childTnLst>
                                    <p:cmd type="call" cmd="playFrom(0.0)">
                                      <p:cBhvr>
                                        <p:cTn id="20" dur="98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A50A59-4B9B-69FD-61B7-BB064A1DE47C}"/>
              </a:ext>
            </a:extLst>
          </p:cNvPr>
          <p:cNvGrpSpPr/>
          <p:nvPr/>
        </p:nvGrpSpPr>
        <p:grpSpPr>
          <a:xfrm>
            <a:off x="660400" y="2317515"/>
            <a:ext cx="10871200" cy="3328942"/>
            <a:chOff x="1522081" y="2214752"/>
            <a:chExt cx="10401935" cy="3328942"/>
          </a:xfrm>
        </p:grpSpPr>
        <p:sp>
          <p:nvSpPr>
            <p:cNvPr id="3" name="Rectangle: Rounded Corners 2">
              <a:extLst>
                <a:ext uri="{FF2B5EF4-FFF2-40B4-BE49-F238E27FC236}">
                  <a16:creationId xmlns:a16="http://schemas.microsoft.com/office/drawing/2014/main"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FBCDD1C4-9ACF-3712-1DBD-CB027374FF78}"/>
                </a:ext>
              </a:extLst>
            </p:cNvPr>
            <p:cNvSpPr txBox="1"/>
            <p:nvPr/>
          </p:nvSpPr>
          <p:spPr>
            <a:xfrm>
              <a:off x="1668992" y="2496706"/>
              <a:ext cx="10255024"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39CC-2401-C1D2-F8A8-8D25B0BE4ACF}"/>
              </a:ext>
            </a:extLst>
          </p:cNvPr>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653176" y="3466215"/>
            <a:ext cx="2538824" cy="3287010"/>
          </a:xfrm>
          <a:prstGeom prst="rect">
            <a:avLst/>
          </a:prstGeom>
        </p:spPr>
      </p:pic>
      <p:pic>
        <p:nvPicPr>
          <p:cNvPr id="4" name="Picture 3" descr="A blue and orange text&#10;&#10;AI-generated content may be incorrect.">
            <a:extLst>
              <a:ext uri="{FF2B5EF4-FFF2-40B4-BE49-F238E27FC236}">
                <a16:creationId xmlns:a16="http://schemas.microsoft.com/office/drawing/2014/main" id="{610B127D-FEE8-A95B-B194-1955034DB6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0411" y="1087395"/>
            <a:ext cx="9471988" cy="3273922"/>
          </a:xfrm>
          <a:prstGeom prst="rect">
            <a:avLst/>
          </a:prstGeom>
        </p:spPr>
      </p:pic>
      <p:pic>
        <p:nvPicPr>
          <p:cNvPr id="7" name="Picture 6" descr="A round pink circle with white text and a black background&#10;&#10;AI-generated content may be incorrect.">
            <a:extLst>
              <a:ext uri="{FF2B5EF4-FFF2-40B4-BE49-F238E27FC236}">
                <a16:creationId xmlns:a16="http://schemas.microsoft.com/office/drawing/2014/main" id="{A5336EC7-E6E5-3C2E-DE49-3F818A5A5E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2601" y="102116"/>
            <a:ext cx="1621581" cy="1621581"/>
          </a:xfrm>
          <a:prstGeom prst="rect">
            <a:avLst/>
          </a:prstGeom>
        </p:spPr>
      </p:pic>
    </p:spTree>
    <p:extLst>
      <p:ext uri="{BB962C8B-B14F-4D97-AF65-F5344CB8AC3E}">
        <p14:creationId xmlns:p14="http://schemas.microsoft.com/office/powerpoint/2010/main" val="780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380</Words>
  <Application>Microsoft Office PowerPoint</Application>
  <PresentationFormat>Widescreen</PresentationFormat>
  <Paragraphs>35</Paragraphs>
  <Slides>9</Slides>
  <Notes>6</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vt:i4>
      </vt:variant>
    </vt:vector>
  </HeadingPairs>
  <TitlesOfParts>
    <vt:vector size="22" baseType="lpstr">
      <vt:lpstr>#9Slide03 Arima Madurai Black</vt:lpstr>
      <vt:lpstr>#9Slide07 HoneyCream</vt:lpstr>
      <vt:lpstr>Arial</vt:lpstr>
      <vt:lpstr>Calibri</vt:lpstr>
      <vt:lpstr>Cambria</vt:lpstr>
      <vt:lpstr>SVN-Newton</vt:lpstr>
      <vt:lpstr>SVN-Ready</vt:lpstr>
      <vt:lpstr>Times New Roman</vt:lpstr>
      <vt:lpstr>Wingdings</vt:lpstr>
      <vt:lpstr>1_Office 主题​​</vt:lpstr>
      <vt:lpstr>2_Office 主题​​</vt:lpstr>
      <vt:lpstr>自定义设计方案</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95</cp:revision>
  <dcterms:created xsi:type="dcterms:W3CDTF">2023-08-08T08:44:34Z</dcterms:created>
  <dcterms:modified xsi:type="dcterms:W3CDTF">2026-01-08T03:17:57Z</dcterms:modified>
</cp:coreProperties>
</file>