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8" r:id="rId2"/>
  </p:sldMasterIdLst>
  <p:notesMasterIdLst>
    <p:notesMasterId r:id="rId20"/>
  </p:notesMasterIdLst>
  <p:sldIdLst>
    <p:sldId id="4414" r:id="rId3"/>
    <p:sldId id="310" r:id="rId4"/>
    <p:sldId id="2642" r:id="rId5"/>
    <p:sldId id="4412" r:id="rId6"/>
    <p:sldId id="4417" r:id="rId7"/>
    <p:sldId id="4416" r:id="rId8"/>
    <p:sldId id="490" r:id="rId9"/>
    <p:sldId id="4418" r:id="rId10"/>
    <p:sldId id="491" r:id="rId11"/>
    <p:sldId id="492" r:id="rId12"/>
    <p:sldId id="494" r:id="rId13"/>
    <p:sldId id="271" r:id="rId14"/>
    <p:sldId id="498" r:id="rId15"/>
    <p:sldId id="4409" r:id="rId16"/>
    <p:sldId id="4410" r:id="rId17"/>
    <p:sldId id="4411"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68" autoAdjust="0"/>
  </p:normalViewPr>
  <p:slideViewPr>
    <p:cSldViewPr snapToGrid="0">
      <p:cViewPr varScale="1">
        <p:scale>
          <a:sx n="67" d="100"/>
          <a:sy n="67" d="100"/>
        </p:scale>
        <p:origin x="7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5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51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738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3094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0638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77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40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a:xfrm>
            <a:off x="838200" y="6356350"/>
            <a:ext cx="2743200" cy="365125"/>
          </a:xfrm>
          <a:prstGeom prst="rect">
            <a:avLst/>
          </a:prstGeom>
        </p:spPr>
        <p:txBody>
          <a:bodyPr/>
          <a:lstStyle/>
          <a:p>
            <a:fld id="{842F4CBD-FCA8-4606-B545-782C727023E8}" type="datetimeFigureOut">
              <a:rPr lang="zh-CN" altLang="en-US" smtClean="0"/>
              <a:t>2026/1/8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a:xfrm>
            <a:off x="8610600" y="6356350"/>
            <a:ext cx="2743200" cy="365125"/>
          </a:xfrm>
          <a:prstGeom prst="rect">
            <a:avLst/>
          </a:prstGeom>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53282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106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498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959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09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062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6195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743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862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1/8/2026</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0321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1/8/2026</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9" name="Picture 8">
            <a:extLst>
              <a:ext uri="{FF2B5EF4-FFF2-40B4-BE49-F238E27FC236}">
                <a16:creationId xmlns:a16="http://schemas.microsoft.com/office/drawing/2014/main" id="{A707EA8D-B27E-726F-391B-BCD14BA42844}"/>
              </a:ext>
            </a:extLst>
          </p:cNvPr>
          <p:cNvPicPr>
            <a:picLocks noChangeAspect="1"/>
          </p:cNvPicPr>
          <p:nvPr userDrawn="1"/>
        </p:nvPicPr>
        <p:blipFill>
          <a:blip r:embed="rId14"/>
          <a:stretch>
            <a:fillRect/>
          </a:stretch>
        </p:blipFill>
        <p:spPr>
          <a:xfrm>
            <a:off x="-1" y="0"/>
            <a:ext cx="12192001" cy="6858000"/>
          </a:xfrm>
          <a:prstGeom prst="rect">
            <a:avLst/>
          </a:prstGeom>
        </p:spPr>
      </p:pic>
      <p:sp>
        <p:nvSpPr>
          <p:cNvPr id="10" name="矩形: 圆角 13">
            <a:extLst>
              <a:ext uri="{FF2B5EF4-FFF2-40B4-BE49-F238E27FC236}">
                <a16:creationId xmlns:a16="http://schemas.microsoft.com/office/drawing/2014/main" id="{9212F0BB-F997-B391-98C2-600114F48AB0}"/>
              </a:ext>
            </a:extLst>
          </p:cNvPr>
          <p:cNvSpPr/>
          <p:nvPr userDrawn="1"/>
        </p:nvSpPr>
        <p:spPr>
          <a:xfrm>
            <a:off x="325821" y="283780"/>
            <a:ext cx="11540358" cy="632722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Picture 10" descr="A round pink circle with white text and a black background&#10;&#10;AI-generated content may be incorrect.">
            <a:extLst>
              <a:ext uri="{FF2B5EF4-FFF2-40B4-BE49-F238E27FC236}">
                <a16:creationId xmlns:a16="http://schemas.microsoft.com/office/drawing/2014/main" id="{5B3CE48F-E8DD-9B67-166D-C0FBCB6FFA3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83007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round pink circle with white text and a black background&#10;&#10;AI-generated content may be incorrect.">
            <a:extLst>
              <a:ext uri="{FF2B5EF4-FFF2-40B4-BE49-F238E27FC236}">
                <a16:creationId xmlns:a16="http://schemas.microsoft.com/office/drawing/2014/main" id="{7043CDA3-1436-F306-B5D3-B479B4FF45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306162973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sv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1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em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6A603B5-57B8-45F7-8E86-E8A1E2CBCB07}"/>
              </a:ext>
            </a:extLst>
          </p:cNvPr>
          <p:cNvSpPr/>
          <p:nvPr/>
        </p:nvSpPr>
        <p:spPr>
          <a:xfrm>
            <a:off x="-110078" y="-92597"/>
            <a:ext cx="12302078" cy="7141579"/>
          </a:xfrm>
          <a:custGeom>
            <a:avLst/>
            <a:gdLst/>
            <a:ahLst/>
            <a:cxnLst/>
            <a:rect l="l" t="t" r="r" b="b"/>
            <a:pathLst>
              <a:path w="16795102" h="10287000">
                <a:moveTo>
                  <a:pt x="0" y="0"/>
                </a:moveTo>
                <a:lnTo>
                  <a:pt x="16795102" y="0"/>
                </a:lnTo>
                <a:lnTo>
                  <a:pt x="16795102" y="10287000"/>
                </a:lnTo>
                <a:lnTo>
                  <a:pt x="0" y="10287000"/>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30158C89-6511-3514-C74E-1D8BCCDC8FCB}"/>
              </a:ext>
            </a:extLst>
          </p:cNvPr>
          <p:cNvPicPr>
            <a:picLocks noChangeAspect="1"/>
          </p:cNvPicPr>
          <p:nvPr/>
        </p:nvPicPr>
        <p:blipFill>
          <a:blip r:embed="rId3"/>
          <a:stretch>
            <a:fillRect/>
          </a:stretch>
        </p:blipFill>
        <p:spPr>
          <a:xfrm>
            <a:off x="2863559" y="2589142"/>
            <a:ext cx="7970344" cy="3189604"/>
          </a:xfrm>
          <a:prstGeom prst="rect">
            <a:avLst/>
          </a:prstGeom>
        </p:spPr>
      </p:pic>
      <p:pic>
        <p:nvPicPr>
          <p:cNvPr id="11" name="Picture 10" descr="A yellow circles with red lines&#10;&#10;AI-generated content may be incorrect.">
            <a:extLst>
              <a:ext uri="{FF2B5EF4-FFF2-40B4-BE49-F238E27FC236}">
                <a16:creationId xmlns:a16="http://schemas.microsoft.com/office/drawing/2014/main" id="{0E38562E-B549-3EE0-39FB-21960B0E2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83" y="104172"/>
            <a:ext cx="2870773" cy="1718539"/>
          </a:xfrm>
          <a:prstGeom prst="rect">
            <a:avLst/>
          </a:prstGeom>
        </p:spPr>
      </p:pic>
    </p:spTree>
    <p:extLst>
      <p:ext uri="{BB962C8B-B14F-4D97-AF65-F5344CB8AC3E}">
        <p14:creationId xmlns:p14="http://schemas.microsoft.com/office/powerpoint/2010/main" val="15125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9DD22A8A-242B-5E68-861C-2F44C2C58D3D}"/>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461277" y="319988"/>
            <a:ext cx="9738504" cy="1502357"/>
            <a:chOff x="1610123" y="400604"/>
            <a:chExt cx="8595963" cy="1502357"/>
          </a:xfrm>
        </p:grpSpPr>
        <p:sp>
          <p:nvSpPr>
            <p:cNvPr id="6" name="Freeform 5">
              <a:extLst>
                <a:ext uri="{FF2B5EF4-FFF2-40B4-BE49-F238E27FC236}">
                  <a16:creationId xmlns:a16="http://schemas.microsoft.com/office/drawing/2014/main" id="{71C8AE85-D984-6D8D-870C-3590D6B91811}"/>
                </a:ext>
              </a:extLst>
            </p:cNvPr>
            <p:cNvSpPr/>
            <p:nvPr/>
          </p:nvSpPr>
          <p:spPr>
            <a:xfrm rot="645468">
              <a:off x="9416225" y="722462"/>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1610123" y="400604"/>
              <a:ext cx="8181873" cy="1354217"/>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Nếu được dự buổi chia tay, em sẽ nói gì với bạn nhỏ?</a:t>
              </a: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4</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pic>
        <p:nvPicPr>
          <p:cNvPr id="13" name="Picture 12" descr="A cartoon of a child writing on a book at a desk&#10;&#10;Description automatically generated">
            <a:extLst>
              <a:ext uri="{FF2B5EF4-FFF2-40B4-BE49-F238E27FC236}">
                <a16:creationId xmlns:a16="http://schemas.microsoft.com/office/drawing/2014/main" id="{6F75BDE0-90A8-67CE-9B67-4FDFAF452D07}"/>
              </a:ext>
            </a:extLst>
          </p:cNvPr>
          <p:cNvPicPr>
            <a:picLocks noChangeAspect="1"/>
          </p:cNvPicPr>
          <p:nvPr/>
        </p:nvPicPr>
        <p:blipFill>
          <a:blip r:embed="rId10">
            <a:extLst>
              <a:ext uri="{28A0092B-C50C-407E-A947-70E740481C1C}">
                <a14:useLocalDpi xmlns:a14="http://schemas.microsoft.com/office/drawing/2010/main" val="0"/>
              </a:ext>
            </a:extLst>
          </a:blip>
          <a:srcRect t="14344"/>
          <a:stretch/>
        </p:blipFill>
        <p:spPr>
          <a:xfrm>
            <a:off x="-27713" y="3229337"/>
            <a:ext cx="3822792" cy="3297897"/>
          </a:xfrm>
          <a:prstGeom prst="rect">
            <a:avLst/>
          </a:prstGeom>
        </p:spPr>
      </p:pic>
      <p:sp>
        <p:nvSpPr>
          <p:cNvPr id="14" name="TextBox 13">
            <a:extLst>
              <a:ext uri="{FF2B5EF4-FFF2-40B4-BE49-F238E27FC236}">
                <a16:creationId xmlns:a16="http://schemas.microsoft.com/office/drawing/2014/main" id="{C7F54ADB-6964-45FC-E97A-6CCC3247136C}"/>
              </a:ext>
            </a:extLst>
          </p:cNvPr>
          <p:cNvSpPr txBox="1"/>
          <p:nvPr/>
        </p:nvSpPr>
        <p:spPr>
          <a:xfrm>
            <a:off x="4581457" y="2338680"/>
            <a:ext cx="6872757" cy="3323987"/>
          </a:xfrm>
          <a:prstGeom prst="rect">
            <a:avLst/>
          </a:prstGeom>
          <a:noFill/>
        </p:spPr>
        <p:txBody>
          <a:bodyPr wrap="square" rtlCol="0">
            <a:spAutoFit/>
          </a:bodyPr>
          <a:lstStyle/>
          <a:p>
            <a:pPr lvl="0" algn="just"/>
            <a:r>
              <a:rPr lang="en-US" sz="3500" b="1" dirty="0">
                <a:solidFill>
                  <a:srgbClr val="FF0000"/>
                </a:solidFill>
                <a:latin typeface="Cambria" panose="02040503050406030204" pitchFamily="18" charset="0"/>
                <a:ea typeface="Cambria" panose="02040503050406030204" pitchFamily="18" charset="0"/>
              </a:rPr>
              <a:t>   </a:t>
            </a:r>
            <a:r>
              <a:rPr lang="vi-VN" sz="3500" b="1" dirty="0">
                <a:solidFill>
                  <a:srgbClr val="FF0000"/>
                </a:solidFill>
                <a:latin typeface="Cambria" panose="02040503050406030204" pitchFamily="18" charset="0"/>
                <a:ea typeface="Cambria" panose="02040503050406030204" pitchFamily="18" charset="0"/>
              </a:rPr>
              <a:t>Chúng ta có thể chúc bạn </a:t>
            </a:r>
            <a:r>
              <a:rPr lang="vi-VN" sz="3500" b="1" i="1" dirty="0">
                <a:solidFill>
                  <a:srgbClr val="FF0000"/>
                </a:solidFill>
                <a:latin typeface="Cambria" panose="02040503050406030204" pitchFamily="18" charset="0"/>
                <a:ea typeface="Cambria" panose="02040503050406030204" pitchFamily="18" charset="0"/>
              </a:rPr>
              <a:t>(mạnh khỏe, học giỏi, chăm ngoan,…) </a:t>
            </a:r>
            <a:r>
              <a:rPr lang="vi-VN" sz="3500" b="1" dirty="0">
                <a:solidFill>
                  <a:srgbClr val="FF0000"/>
                </a:solidFill>
                <a:latin typeface="Cambria" panose="02040503050406030204" pitchFamily="18" charset="0"/>
                <a:ea typeface="Cambria" panose="02040503050406030204" pitchFamily="18" charset="0"/>
              </a:rPr>
              <a:t>mong muốn bạn </a:t>
            </a:r>
            <a:r>
              <a:rPr lang="vi-VN" sz="3500" b="1" i="1" dirty="0">
                <a:solidFill>
                  <a:srgbClr val="FF0000"/>
                </a:solidFill>
                <a:latin typeface="Cambria" panose="02040503050406030204" pitchFamily="18" charset="0"/>
                <a:ea typeface="Cambria" panose="02040503050406030204" pitchFamily="18" charset="0"/>
              </a:rPr>
              <a:t>(đừng buồn, đừng quên mình,…)</a:t>
            </a:r>
            <a:r>
              <a:rPr lang="vi-VN" sz="3500" b="1" dirty="0">
                <a:solidFill>
                  <a:srgbClr val="FF0000"/>
                </a:solidFill>
                <a:latin typeface="Cambria" panose="02040503050406030204" pitchFamily="18" charset="0"/>
                <a:ea typeface="Cambria" panose="02040503050406030204" pitchFamily="18" charset="0"/>
              </a:rPr>
              <a:t> nói về cảm xúc của mình (sẽ nhớ bạn nhiều, sẽ không quên bạn, …)</a:t>
            </a:r>
          </a:p>
        </p:txBody>
      </p:sp>
    </p:spTree>
    <p:extLst>
      <p:ext uri="{BB962C8B-B14F-4D97-AF65-F5344CB8AC3E}">
        <p14:creationId xmlns:p14="http://schemas.microsoft.com/office/powerpoint/2010/main" val="3171510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913986" y="386443"/>
            <a:ext cx="10081009" cy="1342161"/>
            <a:chOff x="2417598" y="290055"/>
            <a:chExt cx="8898286" cy="1342161"/>
          </a:xfrm>
        </p:grpSpPr>
        <p:sp>
          <p:nvSpPr>
            <p:cNvPr id="6" name="Freeform 5">
              <a:extLst>
                <a:ext uri="{FF2B5EF4-FFF2-40B4-BE49-F238E27FC236}">
                  <a16:creationId xmlns:a16="http://schemas.microsoft.com/office/drawing/2014/main" id="{71C8AE85-D984-6D8D-870C-3590D6B91811}"/>
                </a:ext>
              </a:extLst>
            </p:cNvPr>
            <p:cNvSpPr/>
            <p:nvPr/>
          </p:nvSpPr>
          <p:spPr>
            <a:xfrm rot="645468">
              <a:off x="10526023" y="451717"/>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2417598" y="290055"/>
              <a:ext cx="8181873" cy="123110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Theo em, tác giả muốn nói điều gì qua câu chuyện trên?</a:t>
              </a: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5</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2" name="圆角矩形 17">
            <a:extLst>
              <a:ext uri="{FF2B5EF4-FFF2-40B4-BE49-F238E27FC236}">
                <a16:creationId xmlns:a16="http://schemas.microsoft.com/office/drawing/2014/main" id="{63237578-FAEB-D6FE-CA8C-3DB2979F0533}"/>
              </a:ext>
            </a:extLst>
          </p:cNvPr>
          <p:cNvSpPr/>
          <p:nvPr/>
        </p:nvSpPr>
        <p:spPr>
          <a:xfrm>
            <a:off x="469998" y="2164354"/>
            <a:ext cx="8396210" cy="418320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3" name="TextBox 2">
            <a:extLst>
              <a:ext uri="{FF2B5EF4-FFF2-40B4-BE49-F238E27FC236}">
                <a16:creationId xmlns:a16="http://schemas.microsoft.com/office/drawing/2014/main" id="{AF2CBD2C-ECBC-0319-E20F-AFE788B3837F}"/>
              </a:ext>
            </a:extLst>
          </p:cNvPr>
          <p:cNvSpPr txBox="1"/>
          <p:nvPr/>
        </p:nvSpPr>
        <p:spPr>
          <a:xfrm>
            <a:off x="729204" y="2446528"/>
            <a:ext cx="7963383" cy="3416320"/>
          </a:xfrm>
          <a:prstGeom prst="rect">
            <a:avLst/>
          </a:prstGeom>
          <a:noFill/>
        </p:spPr>
        <p:txBody>
          <a:bodyPr wrap="square">
            <a:spAutoFit/>
          </a:bodyPr>
          <a:lstStyle/>
          <a:p>
            <a:pPr lvl="0"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Quê hương là nơi mỗi người sinh ra và lớn lên, là nơi mà người ta gắn bó máu thịt. Kỉ niệm, ký ức về quê hương thường rất sâu đậm và đẹp đẽ. Vì vậy nếu phải xa quê, ai cũng thấy nhớ và có thể buồn nữa</a:t>
            </a:r>
            <a:r>
              <a:rPr lang="en-US" sz="3600" b="1" dirty="0">
                <a:solidFill>
                  <a:srgbClr val="FF0000"/>
                </a:solidFill>
                <a:latin typeface="Cambria" panose="02040503050406030204" pitchFamily="18" charset="0"/>
                <a:ea typeface="Cambria" panose="02040503050406030204" pitchFamily="18" charset="0"/>
              </a:rPr>
              <a:t>.</a:t>
            </a:r>
            <a:endParaRPr lang="vi-VN" sz="3600" b="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D20176D-1F6B-A0B0-0299-0EB9FDB37D0E}"/>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16" name="Picture 15" descr="A cartoon of a kite&#10;&#10;Description automatically generated">
            <a:extLst>
              <a:ext uri="{FF2B5EF4-FFF2-40B4-BE49-F238E27FC236}">
                <a16:creationId xmlns:a16="http://schemas.microsoft.com/office/drawing/2014/main" id="{2FD04EA2-679A-7CCE-FE02-50101893DFC3}"/>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3036422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Scale>
                                      <p:cBhvr>
                                        <p:cTn id="2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4"/>
                                        </p:tgtEl>
                                        <p:attrNameLst>
                                          <p:attrName>ppt_x</p:attrName>
                                          <p:attrName>ppt_y</p:attrName>
                                        </p:attrNameLst>
                                      </p:cBhvr>
                                    </p:animMotion>
                                    <p:animEffect transition="in" filter="fade">
                                      <p:cBhvr>
                                        <p:cTn id="27" dur="1000"/>
                                        <p:tgtEl>
                                          <p:spTgt spid="14"/>
                                        </p:tgtEl>
                                      </p:cBhvr>
                                    </p:animEffect>
                                  </p:childTnLst>
                                </p:cTn>
                              </p:par>
                              <p:par>
                                <p:cTn id="28" presetID="5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Scale>
                                      <p:cBhvr>
                                        <p:cTn id="3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6"/>
                                        </p:tgtEl>
                                        <p:attrNameLst>
                                          <p:attrName>ppt_x</p:attrName>
                                          <p:attrName>ppt_y</p:attrName>
                                        </p:attrNameLst>
                                      </p:cBhvr>
                                    </p:animMotion>
                                    <p:animEffect transition="in" filter="fade">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chính</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là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205009" y="4339778"/>
            <a:ext cx="2329801" cy="2486250"/>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4" name="Picture 3" descr="A tree with green leaves&#10;&#10;Description automatically generated">
            <a:extLst>
              <a:ext uri="{FF2B5EF4-FFF2-40B4-BE49-F238E27FC236}">
                <a16:creationId xmlns:a16="http://schemas.microsoft.com/office/drawing/2014/main" id="{F490C0AE-548F-7DF3-1409-AF523565EB5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152704" y="-143998"/>
            <a:ext cx="7219379" cy="6783915"/>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5" name="Picture 4">
            <a:extLst>
              <a:ext uri="{FF2B5EF4-FFF2-40B4-BE49-F238E27FC236}">
                <a16:creationId xmlns:a16="http://schemas.microsoft.com/office/drawing/2014/main" id="{B8A26E1E-B7D5-2C58-23A3-D3DA537715D7}"/>
              </a:ext>
            </a:extLst>
          </p:cNvPr>
          <p:cNvPicPr>
            <a:picLocks noChangeAspect="1"/>
          </p:cNvPicPr>
          <p:nvPr/>
        </p:nvPicPr>
        <p:blipFill>
          <a:blip r:embed="rId7"/>
          <a:stretch>
            <a:fillRect/>
          </a:stretch>
        </p:blipFill>
        <p:spPr>
          <a:xfrm>
            <a:off x="2363835" y="1729416"/>
            <a:ext cx="9828165" cy="3603890"/>
          </a:xfrm>
          <a:prstGeom prst="rect">
            <a:avLst/>
          </a:prstGeom>
        </p:spPr>
      </p:pic>
    </p:spTree>
    <p:extLst>
      <p:ext uri="{BB962C8B-B14F-4D97-AF65-F5344CB8AC3E}">
        <p14:creationId xmlns:p14="http://schemas.microsoft.com/office/powerpoint/2010/main" val="13727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671001" y="1935727"/>
            <a:ext cx="5436692" cy="5249306"/>
          </a:xfrm>
          <a:prstGeom prst="rect">
            <a:avLst/>
          </a:prstGeom>
        </p:spPr>
      </p:pic>
      <p:pic>
        <p:nvPicPr>
          <p:cNvPr id="2" name="Picture 1">
            <a:extLst>
              <a:ext uri="{FF2B5EF4-FFF2-40B4-BE49-F238E27FC236}">
                <a16:creationId xmlns:a16="http://schemas.microsoft.com/office/drawing/2014/main" id="{EAE584C3-AB6F-43C5-47E3-FA71DCB49A01}"/>
              </a:ext>
            </a:extLst>
          </p:cNvPr>
          <p:cNvPicPr>
            <a:picLocks noChangeAspect="1"/>
          </p:cNvPicPr>
          <p:nvPr/>
        </p:nvPicPr>
        <p:blipFill>
          <a:blip r:embed="rId4"/>
          <a:stretch>
            <a:fillRect/>
          </a:stretch>
        </p:blipFill>
        <p:spPr>
          <a:xfrm>
            <a:off x="951052" y="2119756"/>
            <a:ext cx="7962066" cy="1938696"/>
          </a:xfrm>
          <a:prstGeom prst="rect">
            <a:avLst/>
          </a:prstGeom>
        </p:spPr>
      </p:pic>
    </p:spTree>
    <p:extLst>
      <p:ext uri="{BB962C8B-B14F-4D97-AF65-F5344CB8AC3E}">
        <p14:creationId xmlns:p14="http://schemas.microsoft.com/office/powerpoint/2010/main" val="27170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Tìm trong bài đọc những động từ thể hiện cảm xúc của các bạn nhỏ.</a:t>
              </a:r>
              <a:endParaRPr kumimoji="0" lang="en-US" sz="3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6"/>
            <a:stretch>
              <a:fillRect/>
            </a:stretch>
          </p:blipFill>
          <p:spPr>
            <a:xfrm>
              <a:off x="2180136" y="1048864"/>
              <a:ext cx="767540" cy="1357336"/>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099017C1-DA20-DA9A-A647-03A0BF181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6" name="Speech Bubble: Rectangle with Corners Rounded 5">
            <a:extLst>
              <a:ext uri="{FF2B5EF4-FFF2-40B4-BE49-F238E27FC236}">
                <a16:creationId xmlns:a16="http://schemas.microsoft.com/office/drawing/2014/main" id="{3CD37326-5807-61D8-9509-527A95785EBE}"/>
              </a:ext>
            </a:extLst>
          </p:cNvPr>
          <p:cNvSpPr/>
          <p:nvPr/>
        </p:nvSpPr>
        <p:spPr>
          <a:xfrm>
            <a:off x="3189249" y="2235222"/>
            <a:ext cx="6869151" cy="2510950"/>
          </a:xfrm>
          <a:custGeom>
            <a:avLst/>
            <a:gdLst>
              <a:gd name="connsiteX0" fmla="*/ 0 w 6869151"/>
              <a:gd name="connsiteY0" fmla="*/ 418500 h 2510950"/>
              <a:gd name="connsiteX1" fmla="*/ 418500 w 6869151"/>
              <a:gd name="connsiteY1" fmla="*/ 0 h 2510950"/>
              <a:gd name="connsiteX2" fmla="*/ 1144859 w 6869151"/>
              <a:gd name="connsiteY2" fmla="*/ 0 h 2510950"/>
              <a:gd name="connsiteX3" fmla="*/ 1144859 w 6869151"/>
              <a:gd name="connsiteY3" fmla="*/ 0 h 2510950"/>
              <a:gd name="connsiteX4" fmla="*/ 2862146 w 6869151"/>
              <a:gd name="connsiteY4" fmla="*/ 0 h 2510950"/>
              <a:gd name="connsiteX5" fmla="*/ 6450651 w 6869151"/>
              <a:gd name="connsiteY5" fmla="*/ 0 h 2510950"/>
              <a:gd name="connsiteX6" fmla="*/ 6869151 w 6869151"/>
              <a:gd name="connsiteY6" fmla="*/ 418500 h 2510950"/>
              <a:gd name="connsiteX7" fmla="*/ 6869151 w 6869151"/>
              <a:gd name="connsiteY7" fmla="*/ 418492 h 2510950"/>
              <a:gd name="connsiteX8" fmla="*/ 6869151 w 6869151"/>
              <a:gd name="connsiteY8" fmla="*/ 418492 h 2510950"/>
              <a:gd name="connsiteX9" fmla="*/ 6869151 w 6869151"/>
              <a:gd name="connsiteY9" fmla="*/ 1046229 h 2510950"/>
              <a:gd name="connsiteX10" fmla="*/ 6869151 w 6869151"/>
              <a:gd name="connsiteY10" fmla="*/ 2092450 h 2510950"/>
              <a:gd name="connsiteX11" fmla="*/ 6450651 w 6869151"/>
              <a:gd name="connsiteY11" fmla="*/ 2510950 h 2510950"/>
              <a:gd name="connsiteX12" fmla="*/ 2862146 w 6869151"/>
              <a:gd name="connsiteY12" fmla="*/ 2510950 h 2510950"/>
              <a:gd name="connsiteX13" fmla="*/ 1144859 w 6869151"/>
              <a:gd name="connsiteY13" fmla="*/ 2510950 h 2510950"/>
              <a:gd name="connsiteX14" fmla="*/ 1144859 w 6869151"/>
              <a:gd name="connsiteY14" fmla="*/ 2510950 h 2510950"/>
              <a:gd name="connsiteX15" fmla="*/ 418500 w 6869151"/>
              <a:gd name="connsiteY15" fmla="*/ 2510950 h 2510950"/>
              <a:gd name="connsiteX16" fmla="*/ 0 w 6869151"/>
              <a:gd name="connsiteY16" fmla="*/ 2092450 h 2510950"/>
              <a:gd name="connsiteX17" fmla="*/ 0 w 6869151"/>
              <a:gd name="connsiteY17" fmla="*/ 1046229 h 2510950"/>
              <a:gd name="connsiteX18" fmla="*/ -538885 w 6869151"/>
              <a:gd name="connsiteY18" fmla="*/ 901757 h 2510950"/>
              <a:gd name="connsiteX19" fmla="*/ 0 w 6869151"/>
              <a:gd name="connsiteY19" fmla="*/ 418492 h 2510950"/>
              <a:gd name="connsiteX20" fmla="*/ 0 w 6869151"/>
              <a:gd name="connsiteY20" fmla="*/ 418500 h 25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9151" h="2510950" fill="none" extrusionOk="0">
                <a:moveTo>
                  <a:pt x="0" y="418500"/>
                </a:moveTo>
                <a:cubicBezTo>
                  <a:pt x="30807" y="187865"/>
                  <a:pt x="206472" y="13998"/>
                  <a:pt x="418500" y="0"/>
                </a:cubicBezTo>
                <a:cubicBezTo>
                  <a:pt x="644365" y="-45453"/>
                  <a:pt x="783517" y="-40353"/>
                  <a:pt x="1144859" y="0"/>
                </a:cubicBezTo>
                <a:lnTo>
                  <a:pt x="1144859" y="0"/>
                </a:lnTo>
                <a:cubicBezTo>
                  <a:pt x="1432695" y="-102325"/>
                  <a:pt x="2125488" y="-128133"/>
                  <a:pt x="2862146" y="0"/>
                </a:cubicBezTo>
                <a:cubicBezTo>
                  <a:pt x="3953553" y="-30952"/>
                  <a:pt x="5485698" y="22201"/>
                  <a:pt x="6450651" y="0"/>
                </a:cubicBezTo>
                <a:cubicBezTo>
                  <a:pt x="6677009" y="946"/>
                  <a:pt x="6872427" y="199118"/>
                  <a:pt x="6869151" y="418500"/>
                </a:cubicBezTo>
                <a:lnTo>
                  <a:pt x="6869151" y="418492"/>
                </a:lnTo>
                <a:lnTo>
                  <a:pt x="6869151" y="418492"/>
                </a:lnTo>
                <a:cubicBezTo>
                  <a:pt x="6843054" y="526226"/>
                  <a:pt x="6904882" y="770467"/>
                  <a:pt x="6869151" y="1046229"/>
                </a:cubicBezTo>
                <a:cubicBezTo>
                  <a:pt x="6860943" y="1429062"/>
                  <a:pt x="6886714" y="1687486"/>
                  <a:pt x="6869151" y="2092450"/>
                </a:cubicBezTo>
                <a:cubicBezTo>
                  <a:pt x="6868003" y="2286688"/>
                  <a:pt x="6665061" y="2497293"/>
                  <a:pt x="6450651" y="2510950"/>
                </a:cubicBezTo>
                <a:cubicBezTo>
                  <a:pt x="5069260" y="2569695"/>
                  <a:pt x="4507461" y="2342603"/>
                  <a:pt x="2862146" y="2510950"/>
                </a:cubicBezTo>
                <a:cubicBezTo>
                  <a:pt x="2332568" y="2653629"/>
                  <a:pt x="1689315" y="2380257"/>
                  <a:pt x="1144859" y="2510950"/>
                </a:cubicBezTo>
                <a:lnTo>
                  <a:pt x="1144859" y="2510950"/>
                </a:lnTo>
                <a:cubicBezTo>
                  <a:pt x="831125" y="2528707"/>
                  <a:pt x="589410" y="2476557"/>
                  <a:pt x="418500" y="2510950"/>
                </a:cubicBezTo>
                <a:cubicBezTo>
                  <a:pt x="187641" y="2531879"/>
                  <a:pt x="34615" y="2330929"/>
                  <a:pt x="0" y="2092450"/>
                </a:cubicBezTo>
                <a:cubicBezTo>
                  <a:pt x="-28671" y="1841962"/>
                  <a:pt x="-40317" y="1510587"/>
                  <a:pt x="0" y="1046229"/>
                </a:cubicBezTo>
                <a:cubicBezTo>
                  <a:pt x="-179315" y="964545"/>
                  <a:pt x="-389212" y="903698"/>
                  <a:pt x="-538885" y="901757"/>
                </a:cubicBezTo>
                <a:cubicBezTo>
                  <a:pt x="-425309" y="733967"/>
                  <a:pt x="-146316" y="634882"/>
                  <a:pt x="0" y="418492"/>
                </a:cubicBezTo>
                <a:lnTo>
                  <a:pt x="0" y="418500"/>
                </a:lnTo>
                <a:close/>
              </a:path>
              <a:path w="6869151" h="2510950" stroke="0" extrusionOk="0">
                <a:moveTo>
                  <a:pt x="0" y="418500"/>
                </a:moveTo>
                <a:cubicBezTo>
                  <a:pt x="5488" y="210983"/>
                  <a:pt x="202653" y="24674"/>
                  <a:pt x="418500" y="0"/>
                </a:cubicBezTo>
                <a:cubicBezTo>
                  <a:pt x="704235" y="-49898"/>
                  <a:pt x="987476" y="13915"/>
                  <a:pt x="1144859" y="0"/>
                </a:cubicBezTo>
                <a:lnTo>
                  <a:pt x="1144859" y="0"/>
                </a:lnTo>
                <a:cubicBezTo>
                  <a:pt x="1464857" y="-14744"/>
                  <a:pt x="2310598" y="131723"/>
                  <a:pt x="2862146" y="0"/>
                </a:cubicBezTo>
                <a:cubicBezTo>
                  <a:pt x="3978815" y="-57373"/>
                  <a:pt x="5848145" y="24980"/>
                  <a:pt x="6450651" y="0"/>
                </a:cubicBezTo>
                <a:cubicBezTo>
                  <a:pt x="6685182" y="-6600"/>
                  <a:pt x="6908938" y="173333"/>
                  <a:pt x="6869151" y="418500"/>
                </a:cubicBezTo>
                <a:lnTo>
                  <a:pt x="6869151" y="418492"/>
                </a:lnTo>
                <a:lnTo>
                  <a:pt x="6869151" y="418492"/>
                </a:lnTo>
                <a:cubicBezTo>
                  <a:pt x="6839330" y="568619"/>
                  <a:pt x="6832474" y="921297"/>
                  <a:pt x="6869151" y="1046229"/>
                </a:cubicBezTo>
                <a:cubicBezTo>
                  <a:pt x="6861931" y="1318235"/>
                  <a:pt x="6779408" y="1934664"/>
                  <a:pt x="6869151" y="2092450"/>
                </a:cubicBezTo>
                <a:cubicBezTo>
                  <a:pt x="6878834" y="2326936"/>
                  <a:pt x="6695222" y="2534872"/>
                  <a:pt x="6450651" y="2510950"/>
                </a:cubicBezTo>
                <a:cubicBezTo>
                  <a:pt x="5981333" y="2436555"/>
                  <a:pt x="3365454" y="2386949"/>
                  <a:pt x="2862146" y="2510950"/>
                </a:cubicBezTo>
                <a:cubicBezTo>
                  <a:pt x="2620997" y="2525982"/>
                  <a:pt x="1555219" y="2568172"/>
                  <a:pt x="1144859" y="2510950"/>
                </a:cubicBezTo>
                <a:lnTo>
                  <a:pt x="1144859" y="2510950"/>
                </a:lnTo>
                <a:cubicBezTo>
                  <a:pt x="783664" y="2501678"/>
                  <a:pt x="768073" y="2564774"/>
                  <a:pt x="418500" y="2510950"/>
                </a:cubicBezTo>
                <a:cubicBezTo>
                  <a:pt x="203610" y="2492074"/>
                  <a:pt x="-7381" y="2313666"/>
                  <a:pt x="0" y="2092450"/>
                </a:cubicBezTo>
                <a:cubicBezTo>
                  <a:pt x="-91857" y="1915204"/>
                  <a:pt x="-68806" y="1302505"/>
                  <a:pt x="0" y="1046229"/>
                </a:cubicBezTo>
                <a:cubicBezTo>
                  <a:pt x="-181143" y="977256"/>
                  <a:pt x="-373028" y="951384"/>
                  <a:pt x="-538885" y="901757"/>
                </a:cubicBezTo>
                <a:cubicBezTo>
                  <a:pt x="-474504" y="815131"/>
                  <a:pt x="-275461" y="617238"/>
                  <a:pt x="0" y="418492"/>
                </a:cubicBezTo>
                <a:lnTo>
                  <a:pt x="0" y="418500"/>
                </a:ln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5400" b="1" dirty="0">
                <a:solidFill>
                  <a:srgbClr val="FF0000"/>
                </a:solidFill>
                <a:latin typeface="Cambria" panose="02040503050406030204" pitchFamily="18" charset="0"/>
                <a:ea typeface="Cambria" panose="02040503050406030204" pitchFamily="18" charset="0"/>
              </a:rPr>
              <a:t>ngẩn ngơ, không (thích), muốn.</a:t>
            </a:r>
            <a:endParaRPr lang="en-US" sz="5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4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77593"/>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024171" y="327743"/>
            <a:ext cx="10353743" cy="2056641"/>
            <a:chOff x="2548171" y="115395"/>
            <a:chExt cx="10024829" cy="1754326"/>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9663954" cy="1754326"/>
              <a:chOff x="2770094" y="1204605"/>
              <a:chExt cx="9663954" cy="1754326"/>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9663954" cy="1585217"/>
              </a:xfrm>
              <a:custGeom>
                <a:avLst/>
                <a:gdLst>
                  <a:gd name="connsiteX0" fmla="*/ 0 w 9663954"/>
                  <a:gd name="connsiteY0" fmla="*/ 264208 h 1585217"/>
                  <a:gd name="connsiteX1" fmla="*/ 264208 w 9663954"/>
                  <a:gd name="connsiteY1" fmla="*/ 0 h 1585217"/>
                  <a:gd name="connsiteX2" fmla="*/ 926535 w 9663954"/>
                  <a:gd name="connsiteY2" fmla="*/ 0 h 1585217"/>
                  <a:gd name="connsiteX3" fmla="*/ 1588861 w 9663954"/>
                  <a:gd name="connsiteY3" fmla="*/ 0 h 1585217"/>
                  <a:gd name="connsiteX4" fmla="*/ 1885766 w 9663954"/>
                  <a:gd name="connsiteY4" fmla="*/ 0 h 1585217"/>
                  <a:gd name="connsiteX5" fmla="*/ 2456737 w 9663954"/>
                  <a:gd name="connsiteY5" fmla="*/ 0 h 1585217"/>
                  <a:gd name="connsiteX6" fmla="*/ 3210419 w 9663954"/>
                  <a:gd name="connsiteY6" fmla="*/ 0 h 1585217"/>
                  <a:gd name="connsiteX7" fmla="*/ 3507324 w 9663954"/>
                  <a:gd name="connsiteY7" fmla="*/ 0 h 1585217"/>
                  <a:gd name="connsiteX8" fmla="*/ 3986940 w 9663954"/>
                  <a:gd name="connsiteY8" fmla="*/ 0 h 1585217"/>
                  <a:gd name="connsiteX9" fmla="*/ 4283845 w 9663954"/>
                  <a:gd name="connsiteY9" fmla="*/ 0 h 1585217"/>
                  <a:gd name="connsiteX10" fmla="*/ 4672105 w 9663954"/>
                  <a:gd name="connsiteY10" fmla="*/ 0 h 1585217"/>
                  <a:gd name="connsiteX11" fmla="*/ 5425787 w 9663954"/>
                  <a:gd name="connsiteY11" fmla="*/ 0 h 1585217"/>
                  <a:gd name="connsiteX12" fmla="*/ 5814047 w 9663954"/>
                  <a:gd name="connsiteY12" fmla="*/ 0 h 1585217"/>
                  <a:gd name="connsiteX13" fmla="*/ 6476374 w 9663954"/>
                  <a:gd name="connsiteY13" fmla="*/ 0 h 1585217"/>
                  <a:gd name="connsiteX14" fmla="*/ 6773279 w 9663954"/>
                  <a:gd name="connsiteY14" fmla="*/ 0 h 1585217"/>
                  <a:gd name="connsiteX15" fmla="*/ 7344250 w 9663954"/>
                  <a:gd name="connsiteY15" fmla="*/ 0 h 1585217"/>
                  <a:gd name="connsiteX16" fmla="*/ 8097932 w 9663954"/>
                  <a:gd name="connsiteY16" fmla="*/ 0 h 1585217"/>
                  <a:gd name="connsiteX17" fmla="*/ 8394837 w 9663954"/>
                  <a:gd name="connsiteY17" fmla="*/ 0 h 1585217"/>
                  <a:gd name="connsiteX18" fmla="*/ 9399746 w 9663954"/>
                  <a:gd name="connsiteY18" fmla="*/ 0 h 1585217"/>
                  <a:gd name="connsiteX19" fmla="*/ 9663954 w 9663954"/>
                  <a:gd name="connsiteY19" fmla="*/ 264208 h 1585217"/>
                  <a:gd name="connsiteX20" fmla="*/ 9663954 w 9663954"/>
                  <a:gd name="connsiteY20" fmla="*/ 792609 h 1585217"/>
                  <a:gd name="connsiteX21" fmla="*/ 9663954 w 9663954"/>
                  <a:gd name="connsiteY21" fmla="*/ 1321009 h 1585217"/>
                  <a:gd name="connsiteX22" fmla="*/ 9399746 w 9663954"/>
                  <a:gd name="connsiteY22" fmla="*/ 1585217 h 1585217"/>
                  <a:gd name="connsiteX23" fmla="*/ 9011486 w 9663954"/>
                  <a:gd name="connsiteY23" fmla="*/ 1585217 h 1585217"/>
                  <a:gd name="connsiteX24" fmla="*/ 8531870 w 9663954"/>
                  <a:gd name="connsiteY24" fmla="*/ 1585217 h 1585217"/>
                  <a:gd name="connsiteX25" fmla="*/ 7778188 w 9663954"/>
                  <a:gd name="connsiteY25" fmla="*/ 1585217 h 1585217"/>
                  <a:gd name="connsiteX26" fmla="*/ 7298572 w 9663954"/>
                  <a:gd name="connsiteY26" fmla="*/ 1585217 h 1585217"/>
                  <a:gd name="connsiteX27" fmla="*/ 6818957 w 9663954"/>
                  <a:gd name="connsiteY27" fmla="*/ 1585217 h 1585217"/>
                  <a:gd name="connsiteX28" fmla="*/ 6065275 w 9663954"/>
                  <a:gd name="connsiteY28" fmla="*/ 1585217 h 1585217"/>
                  <a:gd name="connsiteX29" fmla="*/ 5494304 w 9663954"/>
                  <a:gd name="connsiteY29" fmla="*/ 1585217 h 1585217"/>
                  <a:gd name="connsiteX30" fmla="*/ 5014688 w 9663954"/>
                  <a:gd name="connsiteY30" fmla="*/ 1585217 h 1585217"/>
                  <a:gd name="connsiteX31" fmla="*/ 4352361 w 9663954"/>
                  <a:gd name="connsiteY31" fmla="*/ 1585217 h 1585217"/>
                  <a:gd name="connsiteX32" fmla="*/ 3781390 w 9663954"/>
                  <a:gd name="connsiteY32" fmla="*/ 1585217 h 1585217"/>
                  <a:gd name="connsiteX33" fmla="*/ 3393130 w 9663954"/>
                  <a:gd name="connsiteY33" fmla="*/ 1585217 h 1585217"/>
                  <a:gd name="connsiteX34" fmla="*/ 2822159 w 9663954"/>
                  <a:gd name="connsiteY34" fmla="*/ 1585217 h 1585217"/>
                  <a:gd name="connsiteX35" fmla="*/ 2525254 w 9663954"/>
                  <a:gd name="connsiteY35" fmla="*/ 1585217 h 1585217"/>
                  <a:gd name="connsiteX36" fmla="*/ 1862927 w 9663954"/>
                  <a:gd name="connsiteY36" fmla="*/ 1585217 h 1585217"/>
                  <a:gd name="connsiteX37" fmla="*/ 1474667 w 9663954"/>
                  <a:gd name="connsiteY37" fmla="*/ 1585217 h 1585217"/>
                  <a:gd name="connsiteX38" fmla="*/ 264208 w 9663954"/>
                  <a:gd name="connsiteY38" fmla="*/ 1585217 h 1585217"/>
                  <a:gd name="connsiteX39" fmla="*/ 0 w 9663954"/>
                  <a:gd name="connsiteY39" fmla="*/ 1321009 h 1585217"/>
                  <a:gd name="connsiteX40" fmla="*/ 0 w 9663954"/>
                  <a:gd name="connsiteY40" fmla="*/ 782040 h 1585217"/>
                  <a:gd name="connsiteX41" fmla="*/ 0 w 9663954"/>
                  <a:gd name="connsiteY41" fmla="*/ 264208 h 158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585217" fill="none" extrusionOk="0">
                    <a:moveTo>
                      <a:pt x="0" y="264208"/>
                    </a:moveTo>
                    <a:cubicBezTo>
                      <a:pt x="-27223" y="139551"/>
                      <a:pt x="107553" y="6658"/>
                      <a:pt x="264208" y="0"/>
                    </a:cubicBezTo>
                    <a:cubicBezTo>
                      <a:pt x="451693" y="-5833"/>
                      <a:pt x="613939" y="10030"/>
                      <a:pt x="926535" y="0"/>
                    </a:cubicBezTo>
                    <a:cubicBezTo>
                      <a:pt x="1239131" y="-10030"/>
                      <a:pt x="1341013" y="15974"/>
                      <a:pt x="1588861" y="0"/>
                    </a:cubicBezTo>
                    <a:cubicBezTo>
                      <a:pt x="1836709" y="-15974"/>
                      <a:pt x="1755295" y="16349"/>
                      <a:pt x="1885766" y="0"/>
                    </a:cubicBezTo>
                    <a:cubicBezTo>
                      <a:pt x="2016237" y="-16349"/>
                      <a:pt x="2211662" y="39612"/>
                      <a:pt x="2456737" y="0"/>
                    </a:cubicBezTo>
                    <a:cubicBezTo>
                      <a:pt x="2701812" y="-39612"/>
                      <a:pt x="2863365" y="8855"/>
                      <a:pt x="3210419" y="0"/>
                    </a:cubicBezTo>
                    <a:cubicBezTo>
                      <a:pt x="3557473" y="-8855"/>
                      <a:pt x="3364689" y="33533"/>
                      <a:pt x="3507324" y="0"/>
                    </a:cubicBezTo>
                    <a:cubicBezTo>
                      <a:pt x="3649959" y="-33533"/>
                      <a:pt x="3822775" y="6565"/>
                      <a:pt x="3986940" y="0"/>
                    </a:cubicBezTo>
                    <a:cubicBezTo>
                      <a:pt x="4151105" y="-6565"/>
                      <a:pt x="4195255" y="6862"/>
                      <a:pt x="4283845" y="0"/>
                    </a:cubicBezTo>
                    <a:cubicBezTo>
                      <a:pt x="4372436" y="-6862"/>
                      <a:pt x="4509289" y="37144"/>
                      <a:pt x="4672105" y="0"/>
                    </a:cubicBezTo>
                    <a:cubicBezTo>
                      <a:pt x="4834921" y="-37144"/>
                      <a:pt x="5216472" y="32993"/>
                      <a:pt x="5425787" y="0"/>
                    </a:cubicBezTo>
                    <a:cubicBezTo>
                      <a:pt x="5635102" y="-32993"/>
                      <a:pt x="5734849" y="37529"/>
                      <a:pt x="5814047" y="0"/>
                    </a:cubicBezTo>
                    <a:cubicBezTo>
                      <a:pt x="5893245" y="-37529"/>
                      <a:pt x="6177244" y="28535"/>
                      <a:pt x="6476374" y="0"/>
                    </a:cubicBezTo>
                    <a:cubicBezTo>
                      <a:pt x="6775504" y="-28535"/>
                      <a:pt x="6685407" y="22169"/>
                      <a:pt x="6773279" y="0"/>
                    </a:cubicBezTo>
                    <a:cubicBezTo>
                      <a:pt x="6861152" y="-22169"/>
                      <a:pt x="7162536" y="28915"/>
                      <a:pt x="7344250" y="0"/>
                    </a:cubicBezTo>
                    <a:cubicBezTo>
                      <a:pt x="7525964" y="-28915"/>
                      <a:pt x="7814957" y="19558"/>
                      <a:pt x="8097932" y="0"/>
                    </a:cubicBezTo>
                    <a:cubicBezTo>
                      <a:pt x="8380907" y="-19558"/>
                      <a:pt x="8272320" y="15103"/>
                      <a:pt x="8394837" y="0"/>
                    </a:cubicBezTo>
                    <a:cubicBezTo>
                      <a:pt x="8517355" y="-15103"/>
                      <a:pt x="9089677" y="11605"/>
                      <a:pt x="9399746" y="0"/>
                    </a:cubicBezTo>
                    <a:cubicBezTo>
                      <a:pt x="9571220" y="9540"/>
                      <a:pt x="9650159" y="134282"/>
                      <a:pt x="9663954" y="264208"/>
                    </a:cubicBezTo>
                    <a:cubicBezTo>
                      <a:pt x="9668033" y="414558"/>
                      <a:pt x="9662462" y="632218"/>
                      <a:pt x="9663954" y="792609"/>
                    </a:cubicBezTo>
                    <a:cubicBezTo>
                      <a:pt x="9665446" y="953000"/>
                      <a:pt x="9639830" y="1172860"/>
                      <a:pt x="9663954" y="1321009"/>
                    </a:cubicBezTo>
                    <a:cubicBezTo>
                      <a:pt x="9655063" y="1473676"/>
                      <a:pt x="9538492" y="1582229"/>
                      <a:pt x="9399746" y="1585217"/>
                    </a:cubicBezTo>
                    <a:cubicBezTo>
                      <a:pt x="9290803" y="1613330"/>
                      <a:pt x="9178621" y="1563465"/>
                      <a:pt x="9011486" y="1585217"/>
                    </a:cubicBezTo>
                    <a:cubicBezTo>
                      <a:pt x="8844351" y="1606969"/>
                      <a:pt x="8700054" y="1547241"/>
                      <a:pt x="8531870" y="1585217"/>
                    </a:cubicBezTo>
                    <a:cubicBezTo>
                      <a:pt x="8363686" y="1623193"/>
                      <a:pt x="8065939" y="1527305"/>
                      <a:pt x="7778188" y="1585217"/>
                    </a:cubicBezTo>
                    <a:cubicBezTo>
                      <a:pt x="7490437" y="1643129"/>
                      <a:pt x="7523294" y="1528933"/>
                      <a:pt x="7298572" y="1585217"/>
                    </a:cubicBezTo>
                    <a:cubicBezTo>
                      <a:pt x="7073850" y="1641501"/>
                      <a:pt x="6962624" y="1561408"/>
                      <a:pt x="6818957" y="1585217"/>
                    </a:cubicBezTo>
                    <a:cubicBezTo>
                      <a:pt x="6675290" y="1609026"/>
                      <a:pt x="6322887" y="1577747"/>
                      <a:pt x="6065275" y="1585217"/>
                    </a:cubicBezTo>
                    <a:cubicBezTo>
                      <a:pt x="5807663" y="1592687"/>
                      <a:pt x="5742024" y="1526618"/>
                      <a:pt x="5494304" y="1585217"/>
                    </a:cubicBezTo>
                    <a:cubicBezTo>
                      <a:pt x="5246584" y="1643816"/>
                      <a:pt x="5183675" y="1541563"/>
                      <a:pt x="5014688" y="1585217"/>
                    </a:cubicBezTo>
                    <a:cubicBezTo>
                      <a:pt x="4845701" y="1628871"/>
                      <a:pt x="4550265" y="1566315"/>
                      <a:pt x="4352361" y="1585217"/>
                    </a:cubicBezTo>
                    <a:cubicBezTo>
                      <a:pt x="4154457" y="1604119"/>
                      <a:pt x="4019307" y="1578504"/>
                      <a:pt x="3781390" y="1585217"/>
                    </a:cubicBezTo>
                    <a:cubicBezTo>
                      <a:pt x="3543473" y="1591930"/>
                      <a:pt x="3498576" y="1563285"/>
                      <a:pt x="3393130" y="1585217"/>
                    </a:cubicBezTo>
                    <a:cubicBezTo>
                      <a:pt x="3287684" y="1607149"/>
                      <a:pt x="2981748" y="1577814"/>
                      <a:pt x="2822159" y="1585217"/>
                    </a:cubicBezTo>
                    <a:cubicBezTo>
                      <a:pt x="2662570" y="1592620"/>
                      <a:pt x="2628082" y="1585213"/>
                      <a:pt x="2525254" y="1585217"/>
                    </a:cubicBezTo>
                    <a:cubicBezTo>
                      <a:pt x="2422427" y="1585221"/>
                      <a:pt x="2104512" y="1547934"/>
                      <a:pt x="1862927" y="1585217"/>
                    </a:cubicBezTo>
                    <a:cubicBezTo>
                      <a:pt x="1621342" y="1622500"/>
                      <a:pt x="1624681" y="1569737"/>
                      <a:pt x="1474667" y="1585217"/>
                    </a:cubicBezTo>
                    <a:cubicBezTo>
                      <a:pt x="1324653" y="1600697"/>
                      <a:pt x="621048" y="1535942"/>
                      <a:pt x="264208" y="1585217"/>
                    </a:cubicBezTo>
                    <a:cubicBezTo>
                      <a:pt x="127382" y="1595653"/>
                      <a:pt x="3219" y="1471598"/>
                      <a:pt x="0" y="1321009"/>
                    </a:cubicBezTo>
                    <a:cubicBezTo>
                      <a:pt x="-21508" y="1160404"/>
                      <a:pt x="37598" y="1030279"/>
                      <a:pt x="0" y="782040"/>
                    </a:cubicBezTo>
                    <a:cubicBezTo>
                      <a:pt x="-37598" y="533801"/>
                      <a:pt x="47861" y="385121"/>
                      <a:pt x="0" y="264208"/>
                    </a:cubicBezTo>
                    <a:close/>
                  </a:path>
                  <a:path w="9663954" h="1585217" stroke="0" extrusionOk="0">
                    <a:moveTo>
                      <a:pt x="0" y="264208"/>
                    </a:moveTo>
                    <a:cubicBezTo>
                      <a:pt x="29977" y="142100"/>
                      <a:pt x="112617" y="2134"/>
                      <a:pt x="264208" y="0"/>
                    </a:cubicBezTo>
                    <a:cubicBezTo>
                      <a:pt x="438879" y="-14695"/>
                      <a:pt x="522141" y="18565"/>
                      <a:pt x="652468" y="0"/>
                    </a:cubicBezTo>
                    <a:cubicBezTo>
                      <a:pt x="782795" y="-18565"/>
                      <a:pt x="944773" y="10935"/>
                      <a:pt x="1040729" y="0"/>
                    </a:cubicBezTo>
                    <a:cubicBezTo>
                      <a:pt x="1136685" y="-10935"/>
                      <a:pt x="1587096" y="58028"/>
                      <a:pt x="1794411" y="0"/>
                    </a:cubicBezTo>
                    <a:cubicBezTo>
                      <a:pt x="2001726" y="-58028"/>
                      <a:pt x="2070024" y="27430"/>
                      <a:pt x="2274026" y="0"/>
                    </a:cubicBezTo>
                    <a:cubicBezTo>
                      <a:pt x="2478029" y="-27430"/>
                      <a:pt x="2648328" y="4858"/>
                      <a:pt x="2753642" y="0"/>
                    </a:cubicBezTo>
                    <a:cubicBezTo>
                      <a:pt x="2858956" y="-4858"/>
                      <a:pt x="3164712" y="59409"/>
                      <a:pt x="3324613" y="0"/>
                    </a:cubicBezTo>
                    <a:cubicBezTo>
                      <a:pt x="3484514" y="-59409"/>
                      <a:pt x="3689562" y="12862"/>
                      <a:pt x="3895584" y="0"/>
                    </a:cubicBezTo>
                    <a:cubicBezTo>
                      <a:pt x="4101606" y="-12862"/>
                      <a:pt x="4343556" y="23599"/>
                      <a:pt x="4466555" y="0"/>
                    </a:cubicBezTo>
                    <a:cubicBezTo>
                      <a:pt x="4589554" y="-23599"/>
                      <a:pt x="4712841" y="10659"/>
                      <a:pt x="4854816" y="0"/>
                    </a:cubicBezTo>
                    <a:cubicBezTo>
                      <a:pt x="4996791" y="-10659"/>
                      <a:pt x="5156503" y="29206"/>
                      <a:pt x="5425787" y="0"/>
                    </a:cubicBezTo>
                    <a:cubicBezTo>
                      <a:pt x="5695071" y="-29206"/>
                      <a:pt x="5761281" y="59379"/>
                      <a:pt x="6088113" y="0"/>
                    </a:cubicBezTo>
                    <a:cubicBezTo>
                      <a:pt x="6414945" y="-59379"/>
                      <a:pt x="6563855" y="38274"/>
                      <a:pt x="6750440" y="0"/>
                    </a:cubicBezTo>
                    <a:cubicBezTo>
                      <a:pt x="6937025" y="-38274"/>
                      <a:pt x="7058972" y="22242"/>
                      <a:pt x="7230056" y="0"/>
                    </a:cubicBezTo>
                    <a:cubicBezTo>
                      <a:pt x="7401140" y="-22242"/>
                      <a:pt x="7434325" y="27798"/>
                      <a:pt x="7618316" y="0"/>
                    </a:cubicBezTo>
                    <a:cubicBezTo>
                      <a:pt x="7802307" y="-27798"/>
                      <a:pt x="7981380" y="25259"/>
                      <a:pt x="8097932" y="0"/>
                    </a:cubicBezTo>
                    <a:cubicBezTo>
                      <a:pt x="8214484" y="-25259"/>
                      <a:pt x="8512616" y="21794"/>
                      <a:pt x="8668903" y="0"/>
                    </a:cubicBezTo>
                    <a:cubicBezTo>
                      <a:pt x="8825190" y="-21794"/>
                      <a:pt x="9058259" y="3348"/>
                      <a:pt x="9399746" y="0"/>
                    </a:cubicBezTo>
                    <a:cubicBezTo>
                      <a:pt x="9562673" y="39891"/>
                      <a:pt x="9634698" y="125818"/>
                      <a:pt x="9663954" y="264208"/>
                    </a:cubicBezTo>
                    <a:cubicBezTo>
                      <a:pt x="9685871" y="393081"/>
                      <a:pt x="9663806" y="630580"/>
                      <a:pt x="9663954" y="813745"/>
                    </a:cubicBezTo>
                    <a:cubicBezTo>
                      <a:pt x="9664102" y="996910"/>
                      <a:pt x="9612424" y="1113028"/>
                      <a:pt x="9663954" y="1321009"/>
                    </a:cubicBezTo>
                    <a:cubicBezTo>
                      <a:pt x="9693202" y="1493312"/>
                      <a:pt x="9547406" y="1547379"/>
                      <a:pt x="9399746" y="1585217"/>
                    </a:cubicBezTo>
                    <a:cubicBezTo>
                      <a:pt x="9086520" y="1614389"/>
                      <a:pt x="8956088" y="1583580"/>
                      <a:pt x="8737419" y="1585217"/>
                    </a:cubicBezTo>
                    <a:cubicBezTo>
                      <a:pt x="8518750" y="1586854"/>
                      <a:pt x="8413455" y="1538320"/>
                      <a:pt x="8257804" y="1585217"/>
                    </a:cubicBezTo>
                    <a:cubicBezTo>
                      <a:pt x="8102153" y="1632114"/>
                      <a:pt x="7800631" y="1520849"/>
                      <a:pt x="7504122" y="1585217"/>
                    </a:cubicBezTo>
                    <a:cubicBezTo>
                      <a:pt x="7207613" y="1649585"/>
                      <a:pt x="7145653" y="1534106"/>
                      <a:pt x="6841795" y="1585217"/>
                    </a:cubicBezTo>
                    <a:cubicBezTo>
                      <a:pt x="6537937" y="1636328"/>
                      <a:pt x="6570215" y="1539923"/>
                      <a:pt x="6362180" y="1585217"/>
                    </a:cubicBezTo>
                    <a:cubicBezTo>
                      <a:pt x="6154146" y="1630511"/>
                      <a:pt x="6121548" y="1577897"/>
                      <a:pt x="5973919" y="1585217"/>
                    </a:cubicBezTo>
                    <a:cubicBezTo>
                      <a:pt x="5826290" y="1592537"/>
                      <a:pt x="5683616" y="1529716"/>
                      <a:pt x="5494304" y="1585217"/>
                    </a:cubicBezTo>
                    <a:cubicBezTo>
                      <a:pt x="5304993" y="1640718"/>
                      <a:pt x="5245110" y="1537246"/>
                      <a:pt x="5014688" y="1585217"/>
                    </a:cubicBezTo>
                    <a:cubicBezTo>
                      <a:pt x="4784266" y="1633188"/>
                      <a:pt x="4820071" y="1574933"/>
                      <a:pt x="4717783" y="1585217"/>
                    </a:cubicBezTo>
                    <a:cubicBezTo>
                      <a:pt x="4615496" y="1595501"/>
                      <a:pt x="4327893" y="1508345"/>
                      <a:pt x="4055456" y="1585217"/>
                    </a:cubicBezTo>
                    <a:cubicBezTo>
                      <a:pt x="3783019" y="1662089"/>
                      <a:pt x="3744314" y="1535769"/>
                      <a:pt x="3575841" y="1585217"/>
                    </a:cubicBezTo>
                    <a:cubicBezTo>
                      <a:pt x="3407368" y="1634665"/>
                      <a:pt x="3351360" y="1557751"/>
                      <a:pt x="3187580" y="1585217"/>
                    </a:cubicBezTo>
                    <a:cubicBezTo>
                      <a:pt x="3023800" y="1612683"/>
                      <a:pt x="2586357" y="1580669"/>
                      <a:pt x="2433898" y="1585217"/>
                    </a:cubicBezTo>
                    <a:cubicBezTo>
                      <a:pt x="2281439" y="1589765"/>
                      <a:pt x="2208786" y="1571578"/>
                      <a:pt x="2045638" y="1585217"/>
                    </a:cubicBezTo>
                    <a:cubicBezTo>
                      <a:pt x="1882490" y="1598856"/>
                      <a:pt x="1668083" y="1528605"/>
                      <a:pt x="1474667" y="1585217"/>
                    </a:cubicBezTo>
                    <a:cubicBezTo>
                      <a:pt x="1281251" y="1641829"/>
                      <a:pt x="1145943" y="1573718"/>
                      <a:pt x="995051" y="1585217"/>
                    </a:cubicBezTo>
                    <a:cubicBezTo>
                      <a:pt x="844159" y="1596716"/>
                      <a:pt x="466963" y="1511040"/>
                      <a:pt x="264208" y="1585217"/>
                    </a:cubicBezTo>
                    <a:cubicBezTo>
                      <a:pt x="146865" y="1572404"/>
                      <a:pt x="593" y="1427174"/>
                      <a:pt x="0" y="1321009"/>
                    </a:cubicBezTo>
                    <a:cubicBezTo>
                      <a:pt x="-19699" y="1101719"/>
                      <a:pt x="28892" y="1039840"/>
                      <a:pt x="0" y="792609"/>
                    </a:cubicBezTo>
                    <a:cubicBezTo>
                      <a:pt x="-28892" y="545378"/>
                      <a:pt x="62534" y="526801"/>
                      <a:pt x="0" y="26420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6" y="1204605"/>
                <a:ext cx="8744586"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Đặt 2-3 câu nêu tình cảm của em đối với quê hương, trong đó có sử dụng động từ thể hiện tình cảm, cảm xúc</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5"/>
            <a:stretch>
              <a:fillRect/>
            </a:stretch>
          </p:blipFill>
          <p:spPr>
            <a:xfrm rot="1509629">
              <a:off x="2548171" y="226317"/>
              <a:ext cx="730125" cy="907287"/>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id="{6929445C-001A-8827-0EB3-C747C41DF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73" y="2725941"/>
            <a:ext cx="2956296" cy="3703737"/>
          </a:xfrm>
          <a:prstGeom prst="rect">
            <a:avLst/>
          </a:prstGeom>
        </p:spPr>
      </p:pic>
      <p:sp>
        <p:nvSpPr>
          <p:cNvPr id="8" name="Speech Bubble: Rectangle with Corners Rounded 7">
            <a:extLst>
              <a:ext uri="{FF2B5EF4-FFF2-40B4-BE49-F238E27FC236}">
                <a16:creationId xmlns:a16="http://schemas.microsoft.com/office/drawing/2014/main" id="{EEA056B3-33F8-F595-33EC-2B9E8AF6F1A1}"/>
              </a:ext>
            </a:extLst>
          </p:cNvPr>
          <p:cNvSpPr/>
          <p:nvPr/>
        </p:nvSpPr>
        <p:spPr>
          <a:xfrm>
            <a:off x="3494051" y="3269364"/>
            <a:ext cx="7718236" cy="1904519"/>
          </a:xfrm>
          <a:custGeom>
            <a:avLst/>
            <a:gdLst>
              <a:gd name="connsiteX0" fmla="*/ 0 w 7718236"/>
              <a:gd name="connsiteY0" fmla="*/ 317426 h 1904519"/>
              <a:gd name="connsiteX1" fmla="*/ 317426 w 7718236"/>
              <a:gd name="connsiteY1" fmla="*/ 0 h 1904519"/>
              <a:gd name="connsiteX2" fmla="*/ 1286373 w 7718236"/>
              <a:gd name="connsiteY2" fmla="*/ 0 h 1904519"/>
              <a:gd name="connsiteX3" fmla="*/ 1286373 w 7718236"/>
              <a:gd name="connsiteY3" fmla="*/ 0 h 1904519"/>
              <a:gd name="connsiteX4" fmla="*/ 3215932 w 7718236"/>
              <a:gd name="connsiteY4" fmla="*/ 0 h 1904519"/>
              <a:gd name="connsiteX5" fmla="*/ 7400810 w 7718236"/>
              <a:gd name="connsiteY5" fmla="*/ 0 h 1904519"/>
              <a:gd name="connsiteX6" fmla="*/ 7718236 w 7718236"/>
              <a:gd name="connsiteY6" fmla="*/ 317426 h 1904519"/>
              <a:gd name="connsiteX7" fmla="*/ 7718236 w 7718236"/>
              <a:gd name="connsiteY7" fmla="*/ 317420 h 1904519"/>
              <a:gd name="connsiteX8" fmla="*/ 7718236 w 7718236"/>
              <a:gd name="connsiteY8" fmla="*/ 317420 h 1904519"/>
              <a:gd name="connsiteX9" fmla="*/ 7718236 w 7718236"/>
              <a:gd name="connsiteY9" fmla="*/ 793550 h 1904519"/>
              <a:gd name="connsiteX10" fmla="*/ 7718236 w 7718236"/>
              <a:gd name="connsiteY10" fmla="*/ 1587093 h 1904519"/>
              <a:gd name="connsiteX11" fmla="*/ 7400810 w 7718236"/>
              <a:gd name="connsiteY11" fmla="*/ 1904519 h 1904519"/>
              <a:gd name="connsiteX12" fmla="*/ 3215932 w 7718236"/>
              <a:gd name="connsiteY12" fmla="*/ 1904519 h 1904519"/>
              <a:gd name="connsiteX13" fmla="*/ 1286373 w 7718236"/>
              <a:gd name="connsiteY13" fmla="*/ 1904519 h 1904519"/>
              <a:gd name="connsiteX14" fmla="*/ 1286373 w 7718236"/>
              <a:gd name="connsiteY14" fmla="*/ 1904519 h 1904519"/>
              <a:gd name="connsiteX15" fmla="*/ 317426 w 7718236"/>
              <a:gd name="connsiteY15" fmla="*/ 1904519 h 1904519"/>
              <a:gd name="connsiteX16" fmla="*/ 0 w 7718236"/>
              <a:gd name="connsiteY16" fmla="*/ 1587093 h 1904519"/>
              <a:gd name="connsiteX17" fmla="*/ 0 w 7718236"/>
              <a:gd name="connsiteY17" fmla="*/ 793550 h 1904519"/>
              <a:gd name="connsiteX18" fmla="*/ -605496 w 7718236"/>
              <a:gd name="connsiteY18" fmla="*/ 683970 h 1904519"/>
              <a:gd name="connsiteX19" fmla="*/ 0 w 7718236"/>
              <a:gd name="connsiteY19" fmla="*/ 317420 h 1904519"/>
              <a:gd name="connsiteX20" fmla="*/ 0 w 7718236"/>
              <a:gd name="connsiteY20" fmla="*/ 317426 h 19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8236" h="1904519" fill="none" extrusionOk="0">
                <a:moveTo>
                  <a:pt x="0" y="317426"/>
                </a:moveTo>
                <a:cubicBezTo>
                  <a:pt x="3408" y="142171"/>
                  <a:pt x="147293" y="3794"/>
                  <a:pt x="317426" y="0"/>
                </a:cubicBezTo>
                <a:cubicBezTo>
                  <a:pt x="505626" y="-32820"/>
                  <a:pt x="1043578" y="4758"/>
                  <a:pt x="1286373" y="0"/>
                </a:cubicBezTo>
                <a:lnTo>
                  <a:pt x="1286373" y="0"/>
                </a:lnTo>
                <a:cubicBezTo>
                  <a:pt x="2242057" y="-144695"/>
                  <a:pt x="2568232" y="69609"/>
                  <a:pt x="3215932" y="0"/>
                </a:cubicBezTo>
                <a:cubicBezTo>
                  <a:pt x="5040061" y="-30952"/>
                  <a:pt x="6690739" y="22201"/>
                  <a:pt x="7400810" y="0"/>
                </a:cubicBezTo>
                <a:cubicBezTo>
                  <a:pt x="7550833" y="5014"/>
                  <a:pt x="7726346" y="171200"/>
                  <a:pt x="7718236" y="317426"/>
                </a:cubicBezTo>
                <a:lnTo>
                  <a:pt x="7718236" y="317420"/>
                </a:lnTo>
                <a:lnTo>
                  <a:pt x="7718236" y="317420"/>
                </a:lnTo>
                <a:cubicBezTo>
                  <a:pt x="7680784" y="441970"/>
                  <a:pt x="7741429" y="717397"/>
                  <a:pt x="7718236" y="793550"/>
                </a:cubicBezTo>
                <a:cubicBezTo>
                  <a:pt x="7766798" y="928213"/>
                  <a:pt x="7717841" y="1265310"/>
                  <a:pt x="7718236" y="1587093"/>
                </a:cubicBezTo>
                <a:cubicBezTo>
                  <a:pt x="7717926" y="1752451"/>
                  <a:pt x="7557629" y="1889415"/>
                  <a:pt x="7400810" y="1904519"/>
                </a:cubicBezTo>
                <a:cubicBezTo>
                  <a:pt x="6178088" y="1963264"/>
                  <a:pt x="3946148" y="1736172"/>
                  <a:pt x="3215932" y="1904519"/>
                </a:cubicBezTo>
                <a:cubicBezTo>
                  <a:pt x="3019058" y="1897472"/>
                  <a:pt x="2121888" y="1779821"/>
                  <a:pt x="1286373" y="1904519"/>
                </a:cubicBezTo>
                <a:lnTo>
                  <a:pt x="1286373" y="1904519"/>
                </a:lnTo>
                <a:cubicBezTo>
                  <a:pt x="860446" y="1975172"/>
                  <a:pt x="476780" y="1824038"/>
                  <a:pt x="317426" y="1904519"/>
                </a:cubicBezTo>
                <a:cubicBezTo>
                  <a:pt x="142516" y="1935314"/>
                  <a:pt x="12401" y="1765035"/>
                  <a:pt x="0" y="1587093"/>
                </a:cubicBezTo>
                <a:cubicBezTo>
                  <a:pt x="61261" y="1373892"/>
                  <a:pt x="15799" y="1103157"/>
                  <a:pt x="0" y="793550"/>
                </a:cubicBezTo>
                <a:cubicBezTo>
                  <a:pt x="-195829" y="739741"/>
                  <a:pt x="-483883" y="712012"/>
                  <a:pt x="-605496" y="683970"/>
                </a:cubicBezTo>
                <a:cubicBezTo>
                  <a:pt x="-449051" y="563256"/>
                  <a:pt x="-220590" y="390137"/>
                  <a:pt x="0" y="317420"/>
                </a:cubicBezTo>
                <a:lnTo>
                  <a:pt x="0" y="317426"/>
                </a:lnTo>
                <a:close/>
              </a:path>
              <a:path w="7718236" h="1904519" stroke="0" extrusionOk="0">
                <a:moveTo>
                  <a:pt x="0" y="317426"/>
                </a:moveTo>
                <a:cubicBezTo>
                  <a:pt x="3566" y="157459"/>
                  <a:pt x="154382" y="19802"/>
                  <a:pt x="317426" y="0"/>
                </a:cubicBezTo>
                <a:cubicBezTo>
                  <a:pt x="681009" y="9341"/>
                  <a:pt x="966494" y="26998"/>
                  <a:pt x="1286373" y="0"/>
                </a:cubicBezTo>
                <a:lnTo>
                  <a:pt x="1286373" y="0"/>
                </a:lnTo>
                <a:cubicBezTo>
                  <a:pt x="1720787" y="45284"/>
                  <a:pt x="2834292" y="23394"/>
                  <a:pt x="3215932" y="0"/>
                </a:cubicBezTo>
                <a:cubicBezTo>
                  <a:pt x="5127831" y="-57373"/>
                  <a:pt x="6425286" y="24980"/>
                  <a:pt x="7400810" y="0"/>
                </a:cubicBezTo>
                <a:cubicBezTo>
                  <a:pt x="7577628" y="-2927"/>
                  <a:pt x="7745736" y="132414"/>
                  <a:pt x="7718236" y="317426"/>
                </a:cubicBezTo>
                <a:lnTo>
                  <a:pt x="7718236" y="317420"/>
                </a:lnTo>
                <a:lnTo>
                  <a:pt x="7718236" y="317420"/>
                </a:lnTo>
                <a:cubicBezTo>
                  <a:pt x="7749355" y="411058"/>
                  <a:pt x="7744163" y="631023"/>
                  <a:pt x="7718236" y="793550"/>
                </a:cubicBezTo>
                <a:cubicBezTo>
                  <a:pt x="7680673" y="934301"/>
                  <a:pt x="7727405" y="1346405"/>
                  <a:pt x="7718236" y="1587093"/>
                </a:cubicBezTo>
                <a:cubicBezTo>
                  <a:pt x="7741144" y="1770340"/>
                  <a:pt x="7586856" y="1923627"/>
                  <a:pt x="7400810" y="1904519"/>
                </a:cubicBezTo>
                <a:cubicBezTo>
                  <a:pt x="5918845" y="1830124"/>
                  <a:pt x="5095450" y="1780518"/>
                  <a:pt x="3215932" y="1904519"/>
                </a:cubicBezTo>
                <a:cubicBezTo>
                  <a:pt x="2278147" y="2023160"/>
                  <a:pt x="1491835" y="1786588"/>
                  <a:pt x="1286373" y="1904519"/>
                </a:cubicBezTo>
                <a:lnTo>
                  <a:pt x="1286373" y="1904519"/>
                </a:lnTo>
                <a:cubicBezTo>
                  <a:pt x="907847" y="1851297"/>
                  <a:pt x="515407" y="1921970"/>
                  <a:pt x="317426" y="1904519"/>
                </a:cubicBezTo>
                <a:cubicBezTo>
                  <a:pt x="155364" y="1889122"/>
                  <a:pt x="-9992" y="1748981"/>
                  <a:pt x="0" y="1587093"/>
                </a:cubicBezTo>
                <a:cubicBezTo>
                  <a:pt x="29700" y="1294707"/>
                  <a:pt x="-36241" y="965008"/>
                  <a:pt x="0" y="793550"/>
                </a:cubicBezTo>
                <a:cubicBezTo>
                  <a:pt x="-137889" y="806754"/>
                  <a:pt x="-493352" y="686033"/>
                  <a:pt x="-605496" y="683970"/>
                </a:cubicBezTo>
                <a:cubicBezTo>
                  <a:pt x="-432400" y="568226"/>
                  <a:pt x="-169008" y="356048"/>
                  <a:pt x="0" y="317420"/>
                </a:cubicBezTo>
                <a:lnTo>
                  <a:pt x="0" y="317426"/>
                </a:ln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Khi đi chơi xa, em thường thấy nhớ nhà.</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6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a:extLst>
              <a:ext uri="{FF2B5EF4-FFF2-40B4-BE49-F238E27FC236}">
                <a16:creationId xmlns:a16="http://schemas.microsoft.com/office/drawing/2014/main" id="{691BCC28-0F7B-4358-5BAA-47FD9457FE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4120B924-C41A-CD17-8246-09CD67B5BC63}"/>
              </a:ext>
            </a:extLst>
          </p:cNvPr>
          <p:cNvPicPr>
            <a:picLocks noChangeAspect="1"/>
          </p:cNvPicPr>
          <p:nvPr/>
        </p:nvPicPr>
        <p:blipFill rotWithShape="1">
          <a:blip r:embed="rId5"/>
          <a:srcRect t="51432" r="77184" b="-4308"/>
          <a:stretch/>
        </p:blipFill>
        <p:spPr>
          <a:xfrm>
            <a:off x="-1455595" y="3835400"/>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C5EAC3FF-AE67-D796-AF81-84E535AD81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8"/>
          <a:stretch>
            <a:fillRect/>
          </a:stretch>
        </p:blipFill>
        <p:spPr>
          <a:xfrm>
            <a:off x="1483037" y="2216711"/>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7" name="Picture 6">
            <a:extLst>
              <a:ext uri="{FF2B5EF4-FFF2-40B4-BE49-F238E27FC236}">
                <a16:creationId xmlns:a16="http://schemas.microsoft.com/office/drawing/2014/main" id="{91EB3E36-A439-734D-0B5A-F4ED4592548E}"/>
              </a:ext>
            </a:extLst>
          </p:cNvPr>
          <p:cNvPicPr>
            <a:picLocks noChangeAspect="1"/>
          </p:cNvPicPr>
          <p:nvPr/>
        </p:nvPicPr>
        <p:blipFill>
          <a:blip r:embed="rId7"/>
          <a:stretch>
            <a:fillRect/>
          </a:stretch>
        </p:blipFill>
        <p:spPr>
          <a:xfrm>
            <a:off x="2658708" y="2304190"/>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43E4AF2-7AEF-02D3-B871-ABC41138EAE4}"/>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928A0C7B-EC9B-A84F-EB00-2D2E692F294D}"/>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EEAE05D-9A40-7C84-68BD-51F30C542594}"/>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AD6CBB7-A56B-BA68-0ACA-8D51464202B0}"/>
              </a:ext>
            </a:extLst>
          </p:cNvPr>
          <p:cNvSpPr/>
          <p:nvPr/>
        </p:nvSpPr>
        <p:spPr>
          <a:xfrm>
            <a:off x="1093076" y="1765738"/>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72365CD0-366C-2EC3-FEE4-B2BB5600105D}"/>
              </a:ext>
            </a:extLst>
          </p:cNvPr>
          <p:cNvSpPr txBox="1"/>
          <p:nvPr/>
        </p:nvSpPr>
        <p:spPr>
          <a:xfrm>
            <a:off x="1639615" y="1683673"/>
            <a:ext cx="4256688" cy="1446550"/>
          </a:xfrm>
          <a:prstGeom prst="rect">
            <a:avLst/>
          </a:prstGeom>
          <a:noFill/>
        </p:spPr>
        <p:txBody>
          <a:bodyPr wrap="square" rtlCol="0">
            <a:spAutoFit/>
          </a:bodyPr>
          <a:lstStyle/>
          <a:p>
            <a:pPr lvl="0">
              <a:defRPr/>
            </a:pPr>
            <a:r>
              <a:rPr lang="vi-VN" sz="4400" b="1" dirty="0">
                <a:solidFill>
                  <a:prstClr val="black"/>
                </a:solidFill>
                <a:latin typeface="Cambria" panose="02040503050406030204" pitchFamily="18" charset="0"/>
                <a:ea typeface="Cambria" panose="02040503050406030204" pitchFamily="18" charset="0"/>
              </a:rPr>
              <a:t>chiều trước ngày xa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934FCBF9-D17B-BC2F-D35D-39F5FAE11905}"/>
              </a:ext>
            </a:extLst>
          </p:cNvPr>
          <p:cNvSpPr/>
          <p:nvPr/>
        </p:nvSpPr>
        <p:spPr>
          <a:xfrm>
            <a:off x="1762498" y="3802142"/>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4F50CD49-A023-11AC-6FC4-04BE9CDA0A21}"/>
              </a:ext>
            </a:extLst>
          </p:cNvPr>
          <p:cNvSpPr txBox="1"/>
          <p:nvPr/>
        </p:nvSpPr>
        <p:spPr>
          <a:xfrm>
            <a:off x="1860332" y="3943147"/>
            <a:ext cx="3350400" cy="769441"/>
          </a:xfrm>
          <a:prstGeom prst="rect">
            <a:avLst/>
          </a:prstGeom>
          <a:noFill/>
        </p:spPr>
        <p:txBody>
          <a:bodyPr wrap="square" rtlCol="0">
            <a:spAutoFit/>
          </a:bodyPr>
          <a:lstStyle/>
          <a:p>
            <a:pPr lvl="0">
              <a:defRPr/>
            </a:pP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chuyện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903CFFFE-4932-2542-A7AF-B23BD51080D8}"/>
              </a:ext>
            </a:extLst>
          </p:cNvPr>
          <p:cNvSpPr/>
          <p:nvPr/>
        </p:nvSpPr>
        <p:spPr>
          <a:xfrm>
            <a:off x="6974634" y="1966220"/>
            <a:ext cx="3409587"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400" b="1">
                <a:solidFill>
                  <a:prstClr val="white"/>
                </a:solidFill>
                <a:latin typeface="Cambria" panose="02040503050406030204" pitchFamily="18" charset="0"/>
                <a:ea typeface="思源黑体 CN Bold" panose="020B0800000000000000"/>
              </a:rPr>
              <a:t>phẳng lì</a:t>
            </a: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3FB47B41-A8CF-0BED-C65A-ACDBE8767787}"/>
              </a:ext>
            </a:extLst>
          </p:cNvPr>
          <p:cNvSpPr txBox="1"/>
          <p:nvPr/>
        </p:nvSpPr>
        <p:spPr>
          <a:xfrm>
            <a:off x="7441325" y="2009438"/>
            <a:ext cx="3241070" cy="769441"/>
          </a:xfrm>
          <a:prstGeom prst="rect">
            <a:avLst/>
          </a:prstGeom>
          <a:noFill/>
        </p:spPr>
        <p:txBody>
          <a:bodyPr wrap="square" rtlCol="0">
            <a:spAutoFit/>
          </a:bodyPr>
          <a:lstStyle/>
          <a:p>
            <a:pPr lvl="0">
              <a:defRPr/>
            </a:pPr>
            <a:r>
              <a:rPr lang="en-US" sz="4400" b="1">
                <a:solidFill>
                  <a:prstClr val="black"/>
                </a:solidFill>
                <a:latin typeface="Cambria" panose="02040503050406030204" pitchFamily="18" charset="0"/>
                <a:ea typeface="Cambria" panose="02040503050406030204" pitchFamily="18" charset="0"/>
              </a:rPr>
              <a:t>phẳng lì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6FA59457-2FDA-D14A-0FFC-1984FA848797}"/>
              </a:ext>
            </a:extLst>
          </p:cNvPr>
          <p:cNvSpPr/>
          <p:nvPr/>
        </p:nvSpPr>
        <p:spPr>
          <a:xfrm>
            <a:off x="6327228" y="3373821"/>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59DDBE6E-FEFD-0506-52F5-F20D0F13F600}"/>
              </a:ext>
            </a:extLst>
          </p:cNvPr>
          <p:cNvSpPr txBox="1"/>
          <p:nvPr/>
        </p:nvSpPr>
        <p:spPr>
          <a:xfrm>
            <a:off x="6873767" y="3291756"/>
            <a:ext cx="3237185" cy="1446550"/>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nơi ấy thật xa lạ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45492D5A-41C1-1CE4-D080-028F01FCD33C}"/>
              </a:ext>
            </a:extLst>
          </p:cNvPr>
          <p:cNvSpPr/>
          <p:nvPr/>
        </p:nvSpPr>
        <p:spPr>
          <a:xfrm>
            <a:off x="4621312" y="5147467"/>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8" name="TextBox 17">
            <a:extLst>
              <a:ext uri="{FF2B5EF4-FFF2-40B4-BE49-F238E27FC236}">
                <a16:creationId xmlns:a16="http://schemas.microsoft.com/office/drawing/2014/main" id="{E2F6E3A6-05D9-CEC3-97B8-EB7EAAAAED8C}"/>
              </a:ext>
            </a:extLst>
          </p:cNvPr>
          <p:cNvSpPr txBox="1"/>
          <p:nvPr/>
        </p:nvSpPr>
        <p:spPr>
          <a:xfrm>
            <a:off x="4719146" y="5288472"/>
            <a:ext cx="3350400" cy="769441"/>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ea typeface="Cambria" panose="02040503050406030204" pitchFamily="18" charset="0"/>
              </a:rPr>
              <a:t>lùm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cây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646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1" grpId="0"/>
      <p:bldP spid="12" grpId="0" animBg="1"/>
      <p:bldP spid="13"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1ECFF-CDF0-22C6-A089-EC139133D88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E9DDC88-FCA7-4EAD-0D83-2E9E054B25AC}"/>
              </a:ext>
            </a:extLst>
          </p:cNvPr>
          <p:cNvPicPr>
            <a:picLocks noChangeAspect="1"/>
          </p:cNvPicPr>
          <p:nvPr/>
        </p:nvPicPr>
        <p:blipFill rotWithShape="1">
          <a:blip r:embed="rId2"/>
          <a:srcRect t="51432" r="77184" b="-4308"/>
          <a:stretch/>
        </p:blipFill>
        <p:spPr>
          <a:xfrm>
            <a:off x="7657410" y="3840204"/>
            <a:ext cx="3170095" cy="3721100"/>
          </a:xfrm>
          <a:prstGeom prst="rect">
            <a:avLst/>
          </a:prstGeom>
        </p:spPr>
      </p:pic>
      <p:pic>
        <p:nvPicPr>
          <p:cNvPr id="22" name="Picture 21" descr="A cartoon of a kite&#10;&#10;Description automatically generated">
            <a:extLst>
              <a:ext uri="{FF2B5EF4-FFF2-40B4-BE49-F238E27FC236}">
                <a16:creationId xmlns:a16="http://schemas.microsoft.com/office/drawing/2014/main" id="{65C29779-47EC-9766-BACF-3F185238C2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587791" y="-139194"/>
            <a:ext cx="6858000" cy="6858000"/>
          </a:xfrm>
          <a:prstGeom prst="rect">
            <a:avLst/>
          </a:prstGeom>
        </p:spPr>
      </p:pic>
      <p:pic>
        <p:nvPicPr>
          <p:cNvPr id="23" name="Picture 22">
            <a:extLst>
              <a:ext uri="{FF2B5EF4-FFF2-40B4-BE49-F238E27FC236}">
                <a16:creationId xmlns:a16="http://schemas.microsoft.com/office/drawing/2014/main" id="{90F89A78-1E62-A003-21EC-85D2C18F815A}"/>
              </a:ext>
            </a:extLst>
          </p:cNvPr>
          <p:cNvPicPr>
            <a:picLocks noChangeAspect="1"/>
          </p:cNvPicPr>
          <p:nvPr/>
        </p:nvPicPr>
        <p:blipFill>
          <a:blip r:embed="rId5"/>
          <a:stretch>
            <a:fillRect/>
          </a:stretch>
        </p:blipFill>
        <p:spPr>
          <a:xfrm>
            <a:off x="-162910" y="179196"/>
            <a:ext cx="10043510" cy="1294377"/>
          </a:xfrm>
          <a:prstGeom prst="rect">
            <a:avLst/>
          </a:prstGeom>
        </p:spPr>
      </p:pic>
      <p:grpSp>
        <p:nvGrpSpPr>
          <p:cNvPr id="24" name="Group 23">
            <a:extLst>
              <a:ext uri="{FF2B5EF4-FFF2-40B4-BE49-F238E27FC236}">
                <a16:creationId xmlns:a16="http://schemas.microsoft.com/office/drawing/2014/main" id="{1E134412-448F-CF3C-C64C-CD3A815E1FA3}"/>
              </a:ext>
            </a:extLst>
          </p:cNvPr>
          <p:cNvGrpSpPr/>
          <p:nvPr/>
        </p:nvGrpSpPr>
        <p:grpSpPr>
          <a:xfrm>
            <a:off x="211603" y="1719942"/>
            <a:ext cx="8970497" cy="4096658"/>
            <a:chOff x="517632" y="1589379"/>
            <a:chExt cx="9786237" cy="2709532"/>
          </a:xfrm>
        </p:grpSpPr>
        <p:sp>
          <p:nvSpPr>
            <p:cNvPr id="25" name="Flowchart: Alternate Process 24">
              <a:extLst>
                <a:ext uri="{FF2B5EF4-FFF2-40B4-BE49-F238E27FC236}">
                  <a16:creationId xmlns:a16="http://schemas.microsoft.com/office/drawing/2014/main" id="{7B47B25C-A264-143F-1ED9-7B23FF33B1B8}"/>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A1A2A94-4E71-4660-73C6-243BEC5FC9DD}"/>
                </a:ext>
              </a:extLst>
            </p:cNvPr>
            <p:cNvSpPr txBox="1"/>
            <p:nvPr/>
          </p:nvSpPr>
          <p:spPr>
            <a:xfrm>
              <a:off x="683847" y="2007446"/>
              <a:ext cx="9340661" cy="1846054"/>
            </a:xfrm>
            <a:prstGeom prst="rect">
              <a:avLst/>
            </a:prstGeom>
            <a:noFill/>
          </p:spPr>
          <p:txBody>
            <a:bodyPr wrap="square" rtlCol="0">
              <a:spAutoFit/>
            </a:bodyPr>
            <a:lstStyle/>
            <a:p>
              <a:pPr algn="just"/>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Quê tôi ở đây,</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đường làng gồ ghề,</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vàng ông rơm mùa gặt,</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lùm cây</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giấu đầy quả ổi,</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quả mâm xôi chín mọng.</a:t>
              </a:r>
              <a:r>
                <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3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03719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par>
                                <p:cTn id="10" presetID="5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Scale>
                                      <p:cBhvr>
                                        <p:cTn id="1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2"/>
                                        </p:tgtEl>
                                        <p:attrNameLst>
                                          <p:attrName>ppt_x</p:attrName>
                                          <p:attrName>ppt_y</p:attrName>
                                        </p:attrNameLst>
                                      </p:cBhvr>
                                    </p:animMotion>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3B1CE6B2-2D14-9CF6-AAD9-90E3FF15A34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278E572C-D295-4604-8659-29F1FB1EC455}"/>
              </a:ext>
            </a:extLst>
          </p:cNvPr>
          <p:cNvPicPr>
            <a:picLocks noChangeAspect="1"/>
          </p:cNvPicPr>
          <p:nvPr/>
        </p:nvPicPr>
        <p:blipFill rotWithShape="1">
          <a:blip r:embed="rId4"/>
          <a:srcRect t="51432" r="77184" b="-4308"/>
          <a:stretch/>
        </p:blipFill>
        <p:spPr>
          <a:xfrm>
            <a:off x="-875012" y="4232886"/>
            <a:ext cx="2401828" cy="2819298"/>
          </a:xfrm>
          <a:prstGeom prst="rect">
            <a:avLst/>
          </a:prstGeom>
        </p:spPr>
      </p:pic>
      <p:pic>
        <p:nvPicPr>
          <p:cNvPr id="5" name="Picture 4" descr="A cartoon of a kite&#10;&#10;Description automatically generated">
            <a:extLst>
              <a:ext uri="{FF2B5EF4-FFF2-40B4-BE49-F238E27FC236}">
                <a16:creationId xmlns:a16="http://schemas.microsoft.com/office/drawing/2014/main" id="{0F2DB5D9-A7AD-A60E-320A-72E21CBF3B4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52690" y="1690171"/>
            <a:ext cx="4366178" cy="4366178"/>
          </a:xfrm>
          <a:prstGeom prst="rect">
            <a:avLst/>
          </a:prstGeom>
        </p:spPr>
      </p:pic>
      <p:pic>
        <p:nvPicPr>
          <p:cNvPr id="6" name="Picture 5">
            <a:extLst>
              <a:ext uri="{FF2B5EF4-FFF2-40B4-BE49-F238E27FC236}">
                <a16:creationId xmlns:a16="http://schemas.microsoft.com/office/drawing/2014/main" id="{A0B53142-8AC2-DAC3-D1B0-2C0D4D513B00}"/>
              </a:ext>
            </a:extLst>
          </p:cNvPr>
          <p:cNvPicPr>
            <a:picLocks noChangeAspect="1"/>
          </p:cNvPicPr>
          <p:nvPr/>
        </p:nvPicPr>
        <p:blipFill>
          <a:blip r:embed="rId7"/>
          <a:stretch>
            <a:fillRect/>
          </a:stretch>
        </p:blipFill>
        <p:spPr>
          <a:xfrm>
            <a:off x="1307177" y="507444"/>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656A15-8C1B-58F6-B875-774B843B93FD}"/>
              </a:ext>
            </a:extLst>
          </p:cNvPr>
          <p:cNvSpPr/>
          <p:nvPr/>
        </p:nvSpPr>
        <p:spPr>
          <a:xfrm>
            <a:off x="1240842" y="321779"/>
            <a:ext cx="10824158" cy="159592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79A57D-37A2-1608-DEFD-17F582FBC162}"/>
              </a:ext>
            </a:extLst>
          </p:cNvPr>
          <p:cNvPicPr>
            <a:picLocks noChangeAspect="1"/>
          </p:cNvPicPr>
          <p:nvPr/>
        </p:nvPicPr>
        <p:blipFill>
          <a:blip r:embed="rId2"/>
          <a:stretch>
            <a:fillRect/>
          </a:stretch>
        </p:blipFill>
        <p:spPr>
          <a:xfrm>
            <a:off x="-140022" y="89672"/>
            <a:ext cx="2761727" cy="2225233"/>
          </a:xfrm>
          <a:prstGeom prst="rect">
            <a:avLst/>
          </a:prstGeom>
        </p:spPr>
      </p:pic>
      <p:sp>
        <p:nvSpPr>
          <p:cNvPr id="4" name="TextBox 3">
            <a:extLst>
              <a:ext uri="{FF2B5EF4-FFF2-40B4-BE49-F238E27FC236}">
                <a16:creationId xmlns:a16="http://schemas.microsoft.com/office/drawing/2014/main" id="{8768DFD0-EB4C-FE72-BC6F-CCC9E21786F2}"/>
              </a:ext>
            </a:extLst>
          </p:cNvPr>
          <p:cNvSpPr txBox="1"/>
          <p:nvPr/>
        </p:nvSpPr>
        <p:spPr>
          <a:xfrm>
            <a:off x="1905000" y="504186"/>
            <a:ext cx="10160000" cy="1231106"/>
          </a:xfrm>
          <a:prstGeom prst="rect">
            <a:avLst/>
          </a:prstGeom>
          <a:noFill/>
        </p:spPr>
        <p:txBody>
          <a:bodyPr wrap="square" rtlCol="0">
            <a:spAutoFit/>
          </a:bodyPr>
          <a:lstStyle/>
          <a:p>
            <a:pPr lvl="0" algn="ctr"/>
            <a:r>
              <a:rPr lang="en-SG" sz="3700" b="1">
                <a:solidFill>
                  <a:srgbClr val="002060"/>
                </a:solidFill>
                <a:latin typeface="Cambria" panose="02040503050406030204" pitchFamily="18" charset="0"/>
                <a:ea typeface="Cambria" panose="02040503050406030204" pitchFamily="18" charset="0"/>
              </a:rPr>
              <a:t>Tìm chi tiết thể hiện cảm xúc của bạn nhỏ khi biết tin sẽ chuyển lên thành phố học</a:t>
            </a:r>
            <a:endParaRPr lang="en-SG" sz="3700" b="1" dirty="0" err="1">
              <a:solidFill>
                <a:srgbClr val="002060"/>
              </a:solidFill>
              <a:latin typeface="Cambria" panose="02040503050406030204" pitchFamily="18" charset="0"/>
              <a:ea typeface="Cambria" panose="02040503050406030204" pitchFamily="18" charset="0"/>
            </a:endParaRPr>
          </a:p>
        </p:txBody>
      </p:sp>
      <p:sp>
        <p:nvSpPr>
          <p:cNvPr id="5" name="Freeform 4">
            <a:extLst>
              <a:ext uri="{FF2B5EF4-FFF2-40B4-BE49-F238E27FC236}">
                <a16:creationId xmlns:a16="http://schemas.microsoft.com/office/drawing/2014/main" id="{107CD35E-D373-E406-F33D-63D2E8F6BF62}"/>
              </a:ext>
            </a:extLst>
          </p:cNvPr>
          <p:cNvSpPr/>
          <p:nvPr/>
        </p:nvSpPr>
        <p:spPr>
          <a:xfrm rot="5326155">
            <a:off x="2369521" y="-115094"/>
            <a:ext cx="4399469" cy="8726805"/>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8EC75D-6BF2-C410-B42D-545AAE0C2F1D}"/>
              </a:ext>
            </a:extLst>
          </p:cNvPr>
          <p:cNvSpPr txBox="1"/>
          <p:nvPr/>
        </p:nvSpPr>
        <p:spPr>
          <a:xfrm>
            <a:off x="691427" y="2627422"/>
            <a:ext cx="7645400" cy="2800767"/>
          </a:xfrm>
          <a:prstGeom prst="rect">
            <a:avLst/>
          </a:prstGeom>
          <a:noFill/>
        </p:spPr>
        <p:txBody>
          <a:bodyPr wrap="square" rtlCol="0">
            <a:spAutoFit/>
          </a:bodyPr>
          <a:lstStyle/>
          <a:p>
            <a:pPr lvl="0" algn="just"/>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Nghe bố nói, tôi và khóc như khi bị đòn oan. Tôi không muốn đi nhưng vẫn phải chuẩn bị lên đường.</a:t>
            </a:r>
            <a:endParaRPr kumimoji="0" lang="en-SG"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C228E25-DEA6-4301-9B43-E843267E289F}"/>
              </a:ext>
            </a:extLst>
          </p:cNvPr>
          <p:cNvPicPr>
            <a:picLocks noChangeAspect="1"/>
          </p:cNvPicPr>
          <p:nvPr/>
        </p:nvPicPr>
        <p:blipFill rotWithShape="1">
          <a:blip r:embed="rId5"/>
          <a:srcRect t="51432" r="77184" b="-4308"/>
          <a:stretch/>
        </p:blipFill>
        <p:spPr>
          <a:xfrm>
            <a:off x="7781589" y="4278007"/>
            <a:ext cx="2401828" cy="2819298"/>
          </a:xfrm>
          <a:prstGeom prst="rect">
            <a:avLst/>
          </a:prstGeom>
        </p:spPr>
      </p:pic>
      <p:pic>
        <p:nvPicPr>
          <p:cNvPr id="9" name="Picture 8" descr="A cartoon of a kite&#10;&#10;Description automatically generated">
            <a:extLst>
              <a:ext uri="{FF2B5EF4-FFF2-40B4-BE49-F238E27FC236}">
                <a16:creationId xmlns:a16="http://schemas.microsoft.com/office/drawing/2014/main" id="{12D3A145-E192-C8ED-C846-53DC5FCB9E3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103911" y="1735292"/>
            <a:ext cx="4366178" cy="4366178"/>
          </a:xfrm>
          <a:prstGeom prst="rect">
            <a:avLst/>
          </a:prstGeom>
        </p:spPr>
      </p:pic>
    </p:spTree>
    <p:extLst>
      <p:ext uri="{BB962C8B-B14F-4D97-AF65-F5344CB8AC3E}">
        <p14:creationId xmlns:p14="http://schemas.microsoft.com/office/powerpoint/2010/main" val="53816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1" y="330766"/>
            <a:ext cx="10401692"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9074969" cy="1463157"/>
            <a:chOff x="2019830" y="376169"/>
            <a:chExt cx="9074969" cy="1463157"/>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63157"/>
            </a:xfrm>
            <a:prstGeom prst="rect">
              <a:avLst/>
            </a:prstGeom>
          </p:spPr>
          <p:txBody>
            <a:bodyPr wrap="square" lIns="0" tIns="0" rIns="0" bIns="0" rtlCol="0" anchor="t">
              <a:spAutoFit/>
            </a:bodyPr>
            <a:lstStyle/>
            <a:p>
              <a:pPr marL="0" marR="0" lvl="0" indent="0" algn="ctr" defTabSz="609630" rtl="0" eaLnBrk="1" fontAlgn="auto" latinLnBrk="0" hangingPunct="1">
                <a:lnSpc>
                  <a:spcPts val="5975"/>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531139"/>
                  </a:solidFill>
                  <a:effectLst/>
                  <a:uLnTx/>
                  <a:uFillTx/>
                  <a:latin typeface="Cambria Bold"/>
                  <a:ea typeface="+mn-ea"/>
                  <a:cs typeface="+mn-cs"/>
                </a:rPr>
                <a:t>Buổi chia tay của bạn nhỏ với thầy giáo và các bạn có gì đặc biệt?</a:t>
              </a: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91092" y="95244"/>
            <a:ext cx="2397218" cy="1523118"/>
            <a:chOff x="-903813" y="0"/>
            <a:chExt cx="5978994" cy="3923803"/>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903813" y="1964931"/>
              <a:ext cx="3445560" cy="1958872"/>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2</a:t>
              </a:r>
            </a:p>
          </p:txBody>
        </p:sp>
      </p:grpSp>
      <p:pic>
        <p:nvPicPr>
          <p:cNvPr id="41" name="Picture 40" descr="A couple of kids sitting at desks&#10;&#10;Description automatically generated">
            <a:extLst>
              <a:ext uri="{FF2B5EF4-FFF2-40B4-BE49-F238E27FC236}">
                <a16:creationId xmlns:a16="http://schemas.microsoft.com/office/drawing/2014/main" id="{474822B8-01CA-9E89-5FFA-4B75202A15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8443" y="4051300"/>
            <a:ext cx="3443558" cy="2126903"/>
          </a:xfrm>
          <a:prstGeom prst="rect">
            <a:avLst/>
          </a:prstGeom>
        </p:spPr>
      </p:pic>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753852" cy="4880632"/>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48134" y="2285479"/>
            <a:ext cx="8386580" cy="3970318"/>
          </a:xfrm>
          <a:prstGeom prst="rect">
            <a:avLst/>
          </a:prstGeom>
          <a:noFill/>
        </p:spPr>
        <p:txBody>
          <a:bodyPr wrap="square">
            <a:spAutoFit/>
          </a:bodyPr>
          <a:lstStyle/>
          <a:p>
            <a:pPr lvl="0"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0" y="330766"/>
            <a:ext cx="11319460"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435532"/>
            <a:ext cx="10091961" cy="1180499"/>
            <a:chOff x="2019830" y="493635"/>
            <a:chExt cx="9074969" cy="1180499"/>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561364"/>
              <a:ext cx="8181873" cy="107721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3500" b="1" i="0" u="none" strike="noStrike" kern="1200" cap="none" spc="0" normalizeH="0" baseline="0" noProof="0" dirty="0">
                  <a:ln>
                    <a:noFill/>
                  </a:ln>
                  <a:solidFill>
                    <a:srgbClr val="531139"/>
                  </a:solidFill>
                  <a:effectLst/>
                  <a:uLnTx/>
                  <a:uFillTx/>
                  <a:latin typeface="Cambria Bold"/>
                  <a:ea typeface="+mn-ea"/>
                  <a:cs typeface="+mn-cs"/>
                </a:rPr>
                <a:t>Hình ảnh quê hương hiện lên trong tâm trí của bạn nhỏ như thế nào trước ngày xa quê?</a:t>
              </a: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206087" y="144913"/>
            <a:ext cx="2213217" cy="1504003"/>
            <a:chOff x="-444889" y="0"/>
            <a:chExt cx="5520070" cy="3874559"/>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3</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7223" cy="4761267"/>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2" y="2053985"/>
            <a:ext cx="7816804" cy="4247317"/>
          </a:xfrm>
          <a:prstGeom prst="rect">
            <a:avLst/>
          </a:prstGeom>
          <a:noFill/>
        </p:spPr>
        <p:txBody>
          <a:bodyPr wrap="square">
            <a:spAutoFit/>
          </a:bodyPr>
          <a:lstStyle/>
          <a:p>
            <a:pPr lvl="0" algn="just"/>
            <a:r>
              <a:rPr lang="en-US" sz="5400" b="1" dirty="0">
                <a:solidFill>
                  <a:srgbClr val="FF0000"/>
                </a:solidFill>
                <a:latin typeface="Cambria" panose="02040503050406030204" pitchFamily="18" charset="0"/>
                <a:ea typeface="Cambria" panose="02040503050406030204" pitchFamily="18" charset="0"/>
              </a:rPr>
              <a:t>   </a:t>
            </a:r>
            <a:r>
              <a:rPr lang="vi-VN" sz="5400" b="1" dirty="0">
                <a:solidFill>
                  <a:srgbClr val="FF0000"/>
                </a:solidFill>
                <a:latin typeface="Cambria" panose="02040503050406030204" pitchFamily="18" charset="0"/>
                <a:ea typeface="Cambria" panose="02040503050406030204" pitchFamily="18" charset="0"/>
              </a:rPr>
              <a:t>Con đường làng gồ ghề, vàng óng rơm mùa gặt, những lùm cây </a:t>
            </a:r>
            <a:r>
              <a:rPr lang="en-US" sz="5400" b="1" dirty="0" err="1">
                <a:solidFill>
                  <a:srgbClr val="FF0000"/>
                </a:solidFill>
                <a:latin typeface="Cambria" panose="02040503050406030204" pitchFamily="18" charset="0"/>
                <a:ea typeface="Cambria" panose="02040503050406030204" pitchFamily="18" charset="0"/>
              </a:rPr>
              <a:t>gi</a:t>
            </a:r>
            <a:r>
              <a:rPr lang="vi-VN" sz="5400" b="1" dirty="0">
                <a:solidFill>
                  <a:srgbClr val="FF0000"/>
                </a:solidFill>
                <a:latin typeface="Cambria" panose="02040503050406030204" pitchFamily="18" charset="0"/>
                <a:ea typeface="Cambria" panose="02040503050406030204" pitchFamily="18" charset="0"/>
              </a:rPr>
              <a:t>ấu đầy quả ổi, quả mâm xôi chín mọng.</a:t>
            </a:r>
          </a:p>
        </p:txBody>
      </p:sp>
      <p:pic>
        <p:nvPicPr>
          <p:cNvPr id="2" name="Picture 1">
            <a:extLst>
              <a:ext uri="{FF2B5EF4-FFF2-40B4-BE49-F238E27FC236}">
                <a16:creationId xmlns:a16="http://schemas.microsoft.com/office/drawing/2014/main" id="{7AFC4D5F-FF9E-BE3F-882D-3E404DF5167B}"/>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3" name="Picture 2" descr="A cartoon of a kite&#10;&#10;Description automatically generated">
            <a:extLst>
              <a:ext uri="{FF2B5EF4-FFF2-40B4-BE49-F238E27FC236}">
                <a16:creationId xmlns:a16="http://schemas.microsoft.com/office/drawing/2014/main" id="{33CABB27-B7DB-986F-0EC6-AFA375470DB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23171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518</Words>
  <Application>Microsoft Office PowerPoint</Application>
  <PresentationFormat>Widescreen</PresentationFormat>
  <Paragraphs>34</Paragraphs>
  <Slides>17</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等线</vt:lpstr>
      <vt:lpstr>#9Slide07 SVNZiclets</vt:lpstr>
      <vt:lpstr>Aptos</vt:lpstr>
      <vt:lpstr>Arial</vt:lpstr>
      <vt:lpstr>Calibri</vt:lpstr>
      <vt:lpstr>Calibri Light</vt:lpstr>
      <vt:lpstr>Cambria</vt:lpstr>
      <vt:lpstr>Cambria Bold</vt:lpstr>
      <vt:lpstr>UVN Bach Dang Nang</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đọc là gì?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2023-08-10T10:16:49Z</dcterms:created>
  <dcterms:modified xsi:type="dcterms:W3CDTF">2026-01-08T03:31:29Z</dcterms:modified>
</cp:coreProperties>
</file>