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0" r:id="rId3"/>
  </p:sldMasterIdLst>
  <p:notesMasterIdLst>
    <p:notesMasterId r:id="rId14"/>
  </p:notesMasterIdLst>
  <p:sldIdLst>
    <p:sldId id="265" r:id="rId4"/>
    <p:sldId id="283" r:id="rId5"/>
    <p:sldId id="256" r:id="rId6"/>
    <p:sldId id="258" r:id="rId7"/>
    <p:sldId id="281" r:id="rId8"/>
    <p:sldId id="264" r:id="rId9"/>
    <p:sldId id="276" r:id="rId10"/>
    <p:sldId id="277" r:id="rId11"/>
    <p:sldId id="278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AE56B-3EB6-462C-6F11-821F90FA8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9"/>
            <a:ext cx="12192000" cy="674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72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68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13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45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92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59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26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12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2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53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490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5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3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87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6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4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31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7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20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52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160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80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ED3167-B39F-347F-8E6B-E8FE6FF6E7C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232A0B-83F8-9E08-3D5B-15C0AD666F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186" y="-1"/>
            <a:ext cx="1618593" cy="16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1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svg"/><Relationship Id="rId1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close up of a text&#10;&#10;AI-generated content may be incorrect.">
            <a:extLst>
              <a:ext uri="{FF2B5EF4-FFF2-40B4-BE49-F238E27FC236}">
                <a16:creationId xmlns:a16="http://schemas.microsoft.com/office/drawing/2014/main" id="{7D2FFFCD-A72D-81E0-AFBD-FE14B353B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73" y="89094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book&#10;&#10;AI-generated content may be incorrect.">
            <a:extLst>
              <a:ext uri="{FF2B5EF4-FFF2-40B4-BE49-F238E27FC236}">
                <a16:creationId xmlns:a16="http://schemas.microsoft.com/office/drawing/2014/main" id="{F800CBF7-C136-B99D-C694-B75C933C9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56" y="768202"/>
            <a:ext cx="7226928" cy="5320438"/>
          </a:xfrm>
          <a:prstGeom prst="rect">
            <a:avLst/>
          </a:prstGeom>
        </p:spPr>
      </p:pic>
      <p:pic>
        <p:nvPicPr>
          <p:cNvPr id="6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DE7EED6-CA56-B4AF-859A-8C85E3049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2037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2140" y="1362716"/>
            <a:ext cx="7596781" cy="4534087"/>
          </a:xfrm>
          <a:custGeom>
            <a:avLst/>
            <a:gdLst/>
            <a:ahLst/>
            <a:cxnLst/>
            <a:rect l="l" t="t" r="r" b="b"/>
            <a:pathLst>
              <a:path w="15075553" h="6801130">
                <a:moveTo>
                  <a:pt x="0" y="0"/>
                </a:moveTo>
                <a:lnTo>
                  <a:pt x="15075553" y="0"/>
                </a:lnTo>
                <a:lnTo>
                  <a:pt x="15075553" y="6801130"/>
                </a:lnTo>
                <a:lnTo>
                  <a:pt x="0" y="6801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627966" y="2141065"/>
            <a:ext cx="3756469" cy="4800600"/>
          </a:xfrm>
          <a:custGeom>
            <a:avLst/>
            <a:gdLst/>
            <a:ahLst/>
            <a:cxnLst/>
            <a:rect l="l" t="t" r="r" b="b"/>
            <a:pathLst>
              <a:path w="5634704" h="7200900">
                <a:moveTo>
                  <a:pt x="5634704" y="0"/>
                </a:moveTo>
                <a:lnTo>
                  <a:pt x="0" y="0"/>
                </a:lnTo>
                <a:lnTo>
                  <a:pt x="0" y="7200900"/>
                </a:lnTo>
                <a:lnTo>
                  <a:pt x="5634704" y="7200900"/>
                </a:lnTo>
                <a:lnTo>
                  <a:pt x="56347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442790" y="2339163"/>
            <a:ext cx="4063409" cy="4756969"/>
          </a:xfrm>
          <a:custGeom>
            <a:avLst/>
            <a:gdLst/>
            <a:ahLst/>
            <a:cxnLst/>
            <a:rect l="l" t="t" r="r" b="b"/>
            <a:pathLst>
              <a:path w="8436534" h="8753862">
                <a:moveTo>
                  <a:pt x="0" y="0"/>
                </a:moveTo>
                <a:lnTo>
                  <a:pt x="8436534" y="0"/>
                </a:lnTo>
                <a:lnTo>
                  <a:pt x="8436534" y="8753861"/>
                </a:lnTo>
                <a:lnTo>
                  <a:pt x="0" y="8753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1610100">
            <a:off x="9753600" y="182398"/>
            <a:ext cx="4876800" cy="1639824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524339" y="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7" y="0"/>
                </a:lnTo>
                <a:lnTo>
                  <a:pt x="3934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766013" y="-1811251"/>
            <a:ext cx="2659975" cy="2497051"/>
          </a:xfrm>
          <a:custGeom>
            <a:avLst/>
            <a:gdLst/>
            <a:ahLst/>
            <a:cxnLst/>
            <a:rect l="l" t="t" r="r" b="b"/>
            <a:pathLst>
              <a:path w="3989962" h="3745576">
                <a:moveTo>
                  <a:pt x="0" y="0"/>
                </a:moveTo>
                <a:lnTo>
                  <a:pt x="3989962" y="0"/>
                </a:lnTo>
                <a:lnTo>
                  <a:pt x="3989962" y="3745576"/>
                </a:lnTo>
                <a:lnTo>
                  <a:pt x="0" y="3745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700000">
            <a:off x="3452740" y="5498517"/>
            <a:ext cx="1397950" cy="1491147"/>
          </a:xfrm>
          <a:custGeom>
            <a:avLst/>
            <a:gdLst/>
            <a:ahLst/>
            <a:cxnLst/>
            <a:rect l="l" t="t" r="r" b="b"/>
            <a:pathLst>
              <a:path w="2096925" h="2236720">
                <a:moveTo>
                  <a:pt x="0" y="0"/>
                </a:moveTo>
                <a:lnTo>
                  <a:pt x="2096925" y="0"/>
                </a:lnTo>
                <a:lnTo>
                  <a:pt x="2096925" y="2236720"/>
                </a:lnTo>
                <a:lnTo>
                  <a:pt x="0" y="2236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C55E12-B47D-94EE-674E-C6A61CFB28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0191" y="325916"/>
            <a:ext cx="5736833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3D8EDC-038E-F537-5002-772B4587CE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165" y="1796900"/>
            <a:ext cx="7401700" cy="3684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1BABA-8CDC-CB92-68EF-9EE64AF10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F456FE-7E9D-9115-9027-D57587658540}"/>
              </a:ext>
            </a:extLst>
          </p:cNvPr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268859B-B60F-E71C-9C07-C5C77CC7F208}"/>
              </a:ext>
            </a:extLst>
          </p:cNvPr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9F8DF29-752E-5EB0-8508-44407E31F9F3}"/>
              </a:ext>
            </a:extLst>
          </p:cNvPr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EB1FEFB-A050-EDAE-465A-1EC90EC2A947}"/>
              </a:ext>
            </a:extLst>
          </p:cNvPr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B7946F1-E19B-0692-931E-40898FD14DCB}"/>
              </a:ext>
            </a:extLst>
          </p:cNvPr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id="{7DA79C9B-4A43-3B95-48EE-918851A52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4" y="399329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185753" y="336698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09" y="1871330"/>
            <a:ext cx="6529790" cy="42924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28713" y="1645610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627321" y="392998"/>
            <a:ext cx="10834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cao ngất, cheo leo, hoang vu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từ điển.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446028" y="805784"/>
            <a:ext cx="9147869" cy="2007947"/>
            <a:chOff x="3432425" y="3473358"/>
            <a:chExt cx="3804151" cy="16239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514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+mj-lt"/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320</Words>
  <Application>Microsoft Office PowerPoint</Application>
  <PresentationFormat>Widescreen</PresentationFormat>
  <Paragraphs>23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sách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2023-08-10T09:09:33Z</dcterms:created>
  <dcterms:modified xsi:type="dcterms:W3CDTF">2026-01-08T03:23:39Z</dcterms:modified>
</cp:coreProperties>
</file>