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3"/>
  </p:notesMasterIdLst>
  <p:sldIdLst>
    <p:sldId id="283" r:id="rId3"/>
    <p:sldId id="285" r:id="rId4"/>
    <p:sldId id="286" r:id="rId5"/>
    <p:sldId id="287" r:id="rId6"/>
    <p:sldId id="288" r:id="rId7"/>
    <p:sldId id="269" r:id="rId8"/>
    <p:sldId id="289" r:id="rId9"/>
    <p:sldId id="265" r:id="rId10"/>
    <p:sldId id="291" r:id="rId11"/>
    <p:sldId id="2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AC0FA-E6D0-4710-A0B9-185F3156B2C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FBE20-6F94-4ABF-97E0-40487476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9EFE5">
                  <a:alpha val="0"/>
                </a:srgbClr>
              </a:gs>
              <a:gs pos="100000">
                <a:srgbClr val="E9EFE5">
                  <a:alpha val="7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539" y="349828"/>
            <a:ext cx="10515600" cy="5192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48870D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4242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014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2051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5542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87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8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5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85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10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34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98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496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22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0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57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2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203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756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433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7488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4224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0415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0511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9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9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556641" y="1371600"/>
            <a:ext cx="2484882" cy="54864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8936" y="195849"/>
            <a:ext cx="4374886" cy="1175751"/>
          </a:xfrm>
          <a:custGeom>
            <a:avLst/>
            <a:gdLst/>
            <a:ahLst/>
            <a:cxnLst/>
            <a:rect l="l" t="t" r="r" b="b"/>
            <a:pathLst>
              <a:path w="6562329" h="1763626">
                <a:moveTo>
                  <a:pt x="0" y="0"/>
                </a:moveTo>
                <a:lnTo>
                  <a:pt x="6562329" y="0"/>
                </a:lnTo>
                <a:lnTo>
                  <a:pt x="6562329" y="1763626"/>
                </a:lnTo>
                <a:lnTo>
                  <a:pt x="0" y="17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493089" y="561839"/>
            <a:ext cx="3069361" cy="2390265"/>
          </a:xfrm>
          <a:custGeom>
            <a:avLst/>
            <a:gdLst/>
            <a:ahLst/>
            <a:cxnLst/>
            <a:rect l="l" t="t" r="r" b="b"/>
            <a:pathLst>
              <a:path w="4604042" h="3585398">
                <a:moveTo>
                  <a:pt x="0" y="0"/>
                </a:moveTo>
                <a:lnTo>
                  <a:pt x="4604042" y="0"/>
                </a:lnTo>
                <a:lnTo>
                  <a:pt x="4604042" y="3585398"/>
                </a:lnTo>
                <a:lnTo>
                  <a:pt x="0" y="3585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76621" y="383273"/>
            <a:ext cx="11038759" cy="6091455"/>
            <a:chOff x="0" y="0"/>
            <a:chExt cx="4360991" cy="24065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60991" cy="2406501"/>
            </a:xfrm>
            <a:custGeom>
              <a:avLst/>
              <a:gdLst/>
              <a:ahLst/>
              <a:cxnLst/>
              <a:rect l="l" t="t" r="r" b="b"/>
              <a:pathLst>
                <a:path w="4360991" h="2406501">
                  <a:moveTo>
                    <a:pt x="23846" y="0"/>
                  </a:moveTo>
                  <a:lnTo>
                    <a:pt x="4337146" y="0"/>
                  </a:lnTo>
                  <a:cubicBezTo>
                    <a:pt x="4343470" y="0"/>
                    <a:pt x="4349535" y="2512"/>
                    <a:pt x="4354007" y="6984"/>
                  </a:cubicBezTo>
                  <a:cubicBezTo>
                    <a:pt x="4358479" y="11456"/>
                    <a:pt x="4360991" y="17521"/>
                    <a:pt x="4360991" y="23846"/>
                  </a:cubicBezTo>
                  <a:lnTo>
                    <a:pt x="4360991" y="2382655"/>
                  </a:lnTo>
                  <a:cubicBezTo>
                    <a:pt x="4360991" y="2388980"/>
                    <a:pt x="4358479" y="2395045"/>
                    <a:pt x="4354007" y="2399517"/>
                  </a:cubicBezTo>
                  <a:cubicBezTo>
                    <a:pt x="4349535" y="2403989"/>
                    <a:pt x="4343470" y="2406501"/>
                    <a:pt x="4337146" y="2406501"/>
                  </a:cubicBezTo>
                  <a:lnTo>
                    <a:pt x="23846" y="2406501"/>
                  </a:lnTo>
                  <a:cubicBezTo>
                    <a:pt x="17521" y="2406501"/>
                    <a:pt x="11456" y="2403989"/>
                    <a:pt x="6984" y="2399517"/>
                  </a:cubicBezTo>
                  <a:cubicBezTo>
                    <a:pt x="2512" y="2395045"/>
                    <a:pt x="0" y="2388980"/>
                    <a:pt x="0" y="2382655"/>
                  </a:cubicBezTo>
                  <a:lnTo>
                    <a:pt x="0" y="23846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6" y="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60991" cy="24446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6877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396866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6381996" y="0"/>
                </a:moveTo>
                <a:lnTo>
                  <a:pt x="0" y="0"/>
                </a:lnTo>
                <a:lnTo>
                  <a:pt x="0" y="2177856"/>
                </a:lnTo>
                <a:lnTo>
                  <a:pt x="6381996" y="2177856"/>
                </a:lnTo>
                <a:lnTo>
                  <a:pt x="6381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76392" y="3579214"/>
            <a:ext cx="1485017" cy="3278786"/>
          </a:xfrm>
          <a:custGeom>
            <a:avLst/>
            <a:gdLst/>
            <a:ahLst/>
            <a:cxnLst/>
            <a:rect l="l" t="t" r="r" b="b"/>
            <a:pathLst>
              <a:path w="2227525" h="4918179">
                <a:moveTo>
                  <a:pt x="0" y="0"/>
                </a:moveTo>
                <a:lnTo>
                  <a:pt x="2227526" y="0"/>
                </a:lnTo>
                <a:lnTo>
                  <a:pt x="2227526" y="4918179"/>
                </a:lnTo>
                <a:lnTo>
                  <a:pt x="0" y="4918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06114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35118" y="2009548"/>
            <a:ext cx="3024222" cy="4848453"/>
          </a:xfrm>
          <a:custGeom>
            <a:avLst/>
            <a:gdLst/>
            <a:ahLst/>
            <a:cxnLst/>
            <a:rect l="l" t="t" r="r" b="b"/>
            <a:pathLst>
              <a:path w="4536333" h="7272679">
                <a:moveTo>
                  <a:pt x="0" y="0"/>
                </a:moveTo>
                <a:lnTo>
                  <a:pt x="4536333" y="0"/>
                </a:lnTo>
                <a:lnTo>
                  <a:pt x="4536333" y="7272679"/>
                </a:lnTo>
                <a:lnTo>
                  <a:pt x="0" y="72726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DBB2FA-0742-3111-DEC3-7CA9E9C77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475" y="1558425"/>
            <a:ext cx="6907367" cy="3036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556641" y="1371600"/>
            <a:ext cx="2484882" cy="54864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6877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396866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6381996" y="0"/>
                </a:moveTo>
                <a:lnTo>
                  <a:pt x="0" y="0"/>
                </a:lnTo>
                <a:lnTo>
                  <a:pt x="0" y="2177856"/>
                </a:lnTo>
                <a:lnTo>
                  <a:pt x="6381996" y="2177856"/>
                </a:lnTo>
                <a:lnTo>
                  <a:pt x="6381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106114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2477" y="267447"/>
            <a:ext cx="6542379" cy="1758264"/>
          </a:xfrm>
          <a:custGeom>
            <a:avLst/>
            <a:gdLst/>
            <a:ahLst/>
            <a:cxnLst/>
            <a:rect l="l" t="t" r="r" b="b"/>
            <a:pathLst>
              <a:path w="9813568" h="2637396">
                <a:moveTo>
                  <a:pt x="0" y="0"/>
                </a:moveTo>
                <a:lnTo>
                  <a:pt x="9813568" y="0"/>
                </a:lnTo>
                <a:lnTo>
                  <a:pt x="9813568" y="2637397"/>
                </a:lnTo>
                <a:lnTo>
                  <a:pt x="0" y="26373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93089" y="561839"/>
            <a:ext cx="3069361" cy="2390265"/>
          </a:xfrm>
          <a:custGeom>
            <a:avLst/>
            <a:gdLst/>
            <a:ahLst/>
            <a:cxnLst/>
            <a:rect l="l" t="t" r="r" b="b"/>
            <a:pathLst>
              <a:path w="4604042" h="3585398">
                <a:moveTo>
                  <a:pt x="0" y="0"/>
                </a:moveTo>
                <a:lnTo>
                  <a:pt x="4604042" y="0"/>
                </a:lnTo>
                <a:lnTo>
                  <a:pt x="4604042" y="3585398"/>
                </a:lnTo>
                <a:lnTo>
                  <a:pt x="0" y="3585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6869" y="2463800"/>
            <a:ext cx="10764229" cy="23287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556641" y="1371600"/>
            <a:ext cx="2484882" cy="54864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8936" y="195849"/>
            <a:ext cx="4374886" cy="1175751"/>
          </a:xfrm>
          <a:custGeom>
            <a:avLst/>
            <a:gdLst/>
            <a:ahLst/>
            <a:cxnLst/>
            <a:rect l="l" t="t" r="r" b="b"/>
            <a:pathLst>
              <a:path w="6562329" h="1763626">
                <a:moveTo>
                  <a:pt x="0" y="0"/>
                </a:moveTo>
                <a:lnTo>
                  <a:pt x="6562329" y="0"/>
                </a:lnTo>
                <a:lnTo>
                  <a:pt x="6562329" y="1763626"/>
                </a:lnTo>
                <a:lnTo>
                  <a:pt x="0" y="17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493089" y="561839"/>
            <a:ext cx="3069361" cy="2390265"/>
          </a:xfrm>
          <a:custGeom>
            <a:avLst/>
            <a:gdLst/>
            <a:ahLst/>
            <a:cxnLst/>
            <a:rect l="l" t="t" r="r" b="b"/>
            <a:pathLst>
              <a:path w="4604042" h="3585398">
                <a:moveTo>
                  <a:pt x="0" y="0"/>
                </a:moveTo>
                <a:lnTo>
                  <a:pt x="4604042" y="0"/>
                </a:lnTo>
                <a:lnTo>
                  <a:pt x="4604042" y="3585398"/>
                </a:lnTo>
                <a:lnTo>
                  <a:pt x="0" y="3585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76621" y="383273"/>
            <a:ext cx="11038759" cy="6091455"/>
            <a:chOff x="0" y="0"/>
            <a:chExt cx="4360991" cy="24065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60991" cy="2406501"/>
            </a:xfrm>
            <a:custGeom>
              <a:avLst/>
              <a:gdLst/>
              <a:ahLst/>
              <a:cxnLst/>
              <a:rect l="l" t="t" r="r" b="b"/>
              <a:pathLst>
                <a:path w="4360991" h="2406501">
                  <a:moveTo>
                    <a:pt x="23846" y="0"/>
                  </a:moveTo>
                  <a:lnTo>
                    <a:pt x="4337146" y="0"/>
                  </a:lnTo>
                  <a:cubicBezTo>
                    <a:pt x="4343470" y="0"/>
                    <a:pt x="4349535" y="2512"/>
                    <a:pt x="4354007" y="6984"/>
                  </a:cubicBezTo>
                  <a:cubicBezTo>
                    <a:pt x="4358479" y="11456"/>
                    <a:pt x="4360991" y="17521"/>
                    <a:pt x="4360991" y="23846"/>
                  </a:cubicBezTo>
                  <a:lnTo>
                    <a:pt x="4360991" y="2382655"/>
                  </a:lnTo>
                  <a:cubicBezTo>
                    <a:pt x="4360991" y="2388980"/>
                    <a:pt x="4358479" y="2395045"/>
                    <a:pt x="4354007" y="2399517"/>
                  </a:cubicBezTo>
                  <a:cubicBezTo>
                    <a:pt x="4349535" y="2403989"/>
                    <a:pt x="4343470" y="2406501"/>
                    <a:pt x="4337146" y="2406501"/>
                  </a:cubicBezTo>
                  <a:lnTo>
                    <a:pt x="23846" y="2406501"/>
                  </a:lnTo>
                  <a:cubicBezTo>
                    <a:pt x="17521" y="2406501"/>
                    <a:pt x="11456" y="2403989"/>
                    <a:pt x="6984" y="2399517"/>
                  </a:cubicBezTo>
                  <a:cubicBezTo>
                    <a:pt x="2512" y="2395045"/>
                    <a:pt x="0" y="2388980"/>
                    <a:pt x="0" y="2382655"/>
                  </a:cubicBezTo>
                  <a:lnTo>
                    <a:pt x="0" y="23846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6" y="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60991" cy="24446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925248" y="3387828"/>
            <a:ext cx="1485017" cy="3278786"/>
          </a:xfrm>
          <a:custGeom>
            <a:avLst/>
            <a:gdLst/>
            <a:ahLst/>
            <a:cxnLst/>
            <a:rect l="l" t="t" r="r" b="b"/>
            <a:pathLst>
              <a:path w="2227525" h="4918179">
                <a:moveTo>
                  <a:pt x="0" y="0"/>
                </a:moveTo>
                <a:lnTo>
                  <a:pt x="2227526" y="0"/>
                </a:lnTo>
                <a:lnTo>
                  <a:pt x="2227526" y="4918179"/>
                </a:lnTo>
                <a:lnTo>
                  <a:pt x="0" y="4918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3486EAA7-EE7D-ED52-3374-D6DB0B24F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746" y="458122"/>
            <a:ext cx="99925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defRPr/>
            </a:pPr>
            <a:r>
              <a:rPr lang="en-US" altLang="en-US" sz="40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en-US" sz="4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6" name="组合 27">
            <a:extLst>
              <a:ext uri="{FF2B5EF4-FFF2-40B4-BE49-F238E27FC236}">
                <a16:creationId xmlns:a16="http://schemas.microsoft.com/office/drawing/2014/main" id="{8DC18D7E-800A-93B0-4F98-5AF6526C9CC1}"/>
              </a:ext>
            </a:extLst>
          </p:cNvPr>
          <p:cNvGrpSpPr/>
          <p:nvPr/>
        </p:nvGrpSpPr>
        <p:grpSpPr>
          <a:xfrm>
            <a:off x="4534425" y="3844208"/>
            <a:ext cx="531722" cy="581362"/>
            <a:chOff x="3933825" y="3878262"/>
            <a:chExt cx="430213" cy="449262"/>
          </a:xfrm>
          <a:solidFill>
            <a:schemeClr val="accent2"/>
          </a:solidFill>
        </p:grpSpPr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BC3DB681-5315-4BED-EDCF-0918674F5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FA132FC7-7F56-46FC-2E49-1D1127B668E3}"/>
                </a:ext>
              </a:extLst>
            </p:cNvPr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19" name="组合 30">
            <a:extLst>
              <a:ext uri="{FF2B5EF4-FFF2-40B4-BE49-F238E27FC236}">
                <a16:creationId xmlns:a16="http://schemas.microsoft.com/office/drawing/2014/main" id="{8ABD3E04-0780-CE2C-9EB6-F4690040F18C}"/>
              </a:ext>
            </a:extLst>
          </p:cNvPr>
          <p:cNvGrpSpPr/>
          <p:nvPr/>
        </p:nvGrpSpPr>
        <p:grpSpPr>
          <a:xfrm>
            <a:off x="7632933" y="4500812"/>
            <a:ext cx="548559" cy="536180"/>
            <a:chOff x="7627938" y="3005138"/>
            <a:chExt cx="412750" cy="403225"/>
          </a:xfrm>
          <a:solidFill>
            <a:schemeClr val="accent3"/>
          </a:solidFill>
        </p:grpSpPr>
        <p:sp>
          <p:nvSpPr>
            <p:cNvPr id="20" name="Freeform 534">
              <a:extLst>
                <a:ext uri="{FF2B5EF4-FFF2-40B4-BE49-F238E27FC236}">
                  <a16:creationId xmlns:a16="http://schemas.microsoft.com/office/drawing/2014/main" id="{0F7F3B08-FDA6-C6B5-E157-C0435F3F0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21" name="Freeform 535">
              <a:extLst>
                <a:ext uri="{FF2B5EF4-FFF2-40B4-BE49-F238E27FC236}">
                  <a16:creationId xmlns:a16="http://schemas.microsoft.com/office/drawing/2014/main" id="{CE964579-E9E9-9FDC-C379-0A33E87692E9}"/>
                </a:ext>
              </a:extLst>
            </p:cNvPr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22" name="Freeform 536">
            <a:extLst>
              <a:ext uri="{FF2B5EF4-FFF2-40B4-BE49-F238E27FC236}">
                <a16:creationId xmlns:a16="http://schemas.microsoft.com/office/drawing/2014/main" id="{9C98BB17-C4CB-B9FF-EEDD-71F14CB56918}"/>
              </a:ext>
            </a:extLst>
          </p:cNvPr>
          <p:cNvSpPr/>
          <p:nvPr/>
        </p:nvSpPr>
        <p:spPr bwMode="auto">
          <a:xfrm>
            <a:off x="7924362" y="3044576"/>
            <a:ext cx="721383" cy="443227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23" name="组合 34">
            <a:extLst>
              <a:ext uri="{FF2B5EF4-FFF2-40B4-BE49-F238E27FC236}">
                <a16:creationId xmlns:a16="http://schemas.microsoft.com/office/drawing/2014/main" id="{DC30ADFF-0B35-0324-C66F-F35FDC23EF71}"/>
              </a:ext>
            </a:extLst>
          </p:cNvPr>
          <p:cNvGrpSpPr/>
          <p:nvPr/>
        </p:nvGrpSpPr>
        <p:grpSpPr>
          <a:xfrm>
            <a:off x="4649574" y="2341784"/>
            <a:ext cx="442826" cy="590122"/>
            <a:chOff x="3732213" y="1809750"/>
            <a:chExt cx="377825" cy="503237"/>
          </a:xfrm>
          <a:solidFill>
            <a:schemeClr val="tx2"/>
          </a:solidFill>
        </p:grpSpPr>
        <p:sp>
          <p:nvSpPr>
            <p:cNvPr id="24" name="Freeform 537">
              <a:extLst>
                <a:ext uri="{FF2B5EF4-FFF2-40B4-BE49-F238E27FC236}">
                  <a16:creationId xmlns:a16="http://schemas.microsoft.com/office/drawing/2014/main" id="{F286E3D3-E3C9-FB46-CF08-D04920B00E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25" name="Freeform 538">
              <a:extLst>
                <a:ext uri="{FF2B5EF4-FFF2-40B4-BE49-F238E27FC236}">
                  <a16:creationId xmlns:a16="http://schemas.microsoft.com/office/drawing/2014/main" id="{8DBD3009-785C-3FBE-2CA3-55B782C7A3F9}"/>
                </a:ext>
              </a:extLst>
            </p:cNvPr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26" name="Freeform 539">
              <a:extLst>
                <a:ext uri="{FF2B5EF4-FFF2-40B4-BE49-F238E27FC236}">
                  <a16:creationId xmlns:a16="http://schemas.microsoft.com/office/drawing/2014/main" id="{5A051327-7204-BCDF-156C-B29AD44A67B7}"/>
                </a:ext>
              </a:extLst>
            </p:cNvPr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27" name="Freeform 540">
              <a:extLst>
                <a:ext uri="{FF2B5EF4-FFF2-40B4-BE49-F238E27FC236}">
                  <a16:creationId xmlns:a16="http://schemas.microsoft.com/office/drawing/2014/main" id="{11CC73CC-B3BB-F175-922B-863ED7F9CA4F}"/>
                </a:ext>
              </a:extLst>
            </p:cNvPr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28" name="Freeform 541">
              <a:extLst>
                <a:ext uri="{FF2B5EF4-FFF2-40B4-BE49-F238E27FC236}">
                  <a16:creationId xmlns:a16="http://schemas.microsoft.com/office/drawing/2014/main" id="{6ADA3224-A0B1-144D-88B6-E3BE8F33C8CE}"/>
                </a:ext>
              </a:extLst>
            </p:cNvPr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29" name="Freeform 542">
              <a:extLst>
                <a:ext uri="{FF2B5EF4-FFF2-40B4-BE49-F238E27FC236}">
                  <a16:creationId xmlns:a16="http://schemas.microsoft.com/office/drawing/2014/main" id="{F4C03093-E5A4-0F97-0D07-13782A0B6B5D}"/>
                </a:ext>
              </a:extLst>
            </p:cNvPr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0" name="Freeform 543">
              <a:extLst>
                <a:ext uri="{FF2B5EF4-FFF2-40B4-BE49-F238E27FC236}">
                  <a16:creationId xmlns:a16="http://schemas.microsoft.com/office/drawing/2014/main" id="{2E9B17CE-C25C-77F3-F13E-0E7DDCC04C87}"/>
                </a:ext>
              </a:extLst>
            </p:cNvPr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31" name="Freeform 553">
            <a:extLst>
              <a:ext uri="{FF2B5EF4-FFF2-40B4-BE49-F238E27FC236}">
                <a16:creationId xmlns:a16="http://schemas.microsoft.com/office/drawing/2014/main" id="{C019331F-BD13-C93D-BC9B-6F619FB8E6BD}"/>
              </a:ext>
            </a:extLst>
          </p:cNvPr>
          <p:cNvSpPr>
            <a:spLocks noEditPoints="1"/>
          </p:cNvSpPr>
          <p:nvPr/>
        </p:nvSpPr>
        <p:spPr bwMode="auto">
          <a:xfrm>
            <a:off x="5880376" y="5021140"/>
            <a:ext cx="1060473" cy="770060"/>
          </a:xfrm>
          <a:custGeom>
            <a:avLst/>
            <a:gdLst>
              <a:gd name="T0" fmla="*/ 1782 w 1816"/>
              <a:gd name="T1" fmla="*/ 0 h 1814"/>
              <a:gd name="T2" fmla="*/ 1760 w 1816"/>
              <a:gd name="T3" fmla="*/ 26 h 1814"/>
              <a:gd name="T4" fmla="*/ 1754 w 1816"/>
              <a:gd name="T5" fmla="*/ 114 h 1814"/>
              <a:gd name="T6" fmla="*/ 1744 w 1816"/>
              <a:gd name="T7" fmla="*/ 134 h 1814"/>
              <a:gd name="T8" fmla="*/ 1798 w 1816"/>
              <a:gd name="T9" fmla="*/ 196 h 1814"/>
              <a:gd name="T10" fmla="*/ 1790 w 1816"/>
              <a:gd name="T11" fmla="*/ 288 h 1814"/>
              <a:gd name="T12" fmla="*/ 1733 w 1816"/>
              <a:gd name="T13" fmla="*/ 343 h 1814"/>
              <a:gd name="T14" fmla="*/ 1729 w 1816"/>
              <a:gd name="T15" fmla="*/ 397 h 1814"/>
              <a:gd name="T16" fmla="*/ 1795 w 1816"/>
              <a:gd name="T17" fmla="*/ 457 h 1814"/>
              <a:gd name="T18" fmla="*/ 1780 w 1816"/>
              <a:gd name="T19" fmla="*/ 541 h 1814"/>
              <a:gd name="T20" fmla="*/ 1734 w 1816"/>
              <a:gd name="T21" fmla="*/ 587 h 1814"/>
              <a:gd name="T22" fmla="*/ 1734 w 1816"/>
              <a:gd name="T23" fmla="*/ 659 h 1814"/>
              <a:gd name="T24" fmla="*/ 1796 w 1816"/>
              <a:gd name="T25" fmla="*/ 736 h 1814"/>
              <a:gd name="T26" fmla="*/ 1765 w 1816"/>
              <a:gd name="T27" fmla="*/ 803 h 1814"/>
              <a:gd name="T28" fmla="*/ 1724 w 1816"/>
              <a:gd name="T29" fmla="*/ 844 h 1814"/>
              <a:gd name="T30" fmla="*/ 1734 w 1816"/>
              <a:gd name="T31" fmla="*/ 891 h 1814"/>
              <a:gd name="T32" fmla="*/ 1790 w 1816"/>
              <a:gd name="T33" fmla="*/ 957 h 1814"/>
              <a:gd name="T34" fmla="*/ 1775 w 1816"/>
              <a:gd name="T35" fmla="*/ 1035 h 1814"/>
              <a:gd name="T36" fmla="*/ 1724 w 1816"/>
              <a:gd name="T37" fmla="*/ 1081 h 1814"/>
              <a:gd name="T38" fmla="*/ 1724 w 1816"/>
              <a:gd name="T39" fmla="*/ 1143 h 1814"/>
              <a:gd name="T40" fmla="*/ 1765 w 1816"/>
              <a:gd name="T41" fmla="*/ 1194 h 1814"/>
              <a:gd name="T42" fmla="*/ 1698 w 1816"/>
              <a:gd name="T43" fmla="*/ 1328 h 1814"/>
              <a:gd name="T44" fmla="*/ 1312 w 1816"/>
              <a:gd name="T45" fmla="*/ 1667 h 1814"/>
              <a:gd name="T46" fmla="*/ 499 w 1816"/>
              <a:gd name="T47" fmla="*/ 1667 h 1814"/>
              <a:gd name="T48" fmla="*/ 103 w 1816"/>
              <a:gd name="T49" fmla="*/ 1328 h 1814"/>
              <a:gd name="T50" fmla="*/ 95 w 1816"/>
              <a:gd name="T51" fmla="*/ 1265 h 1814"/>
              <a:gd name="T52" fmla="*/ 72 w 1816"/>
              <a:gd name="T53" fmla="*/ 1173 h 1814"/>
              <a:gd name="T54" fmla="*/ 15 w 1816"/>
              <a:gd name="T55" fmla="*/ 1112 h 1814"/>
              <a:gd name="T56" fmla="*/ 41 w 1816"/>
              <a:gd name="T57" fmla="*/ 1040 h 1814"/>
              <a:gd name="T58" fmla="*/ 67 w 1816"/>
              <a:gd name="T59" fmla="*/ 983 h 1814"/>
              <a:gd name="T60" fmla="*/ 31 w 1816"/>
              <a:gd name="T61" fmla="*/ 891 h 1814"/>
              <a:gd name="T62" fmla="*/ 26 w 1816"/>
              <a:gd name="T63" fmla="*/ 798 h 1814"/>
              <a:gd name="T64" fmla="*/ 62 w 1816"/>
              <a:gd name="T65" fmla="*/ 752 h 1814"/>
              <a:gd name="T66" fmla="*/ 62 w 1816"/>
              <a:gd name="T67" fmla="*/ 700 h 1814"/>
              <a:gd name="T68" fmla="*/ 15 w 1816"/>
              <a:gd name="T69" fmla="*/ 623 h 1814"/>
              <a:gd name="T70" fmla="*/ 41 w 1816"/>
              <a:gd name="T71" fmla="*/ 541 h 1814"/>
              <a:gd name="T72" fmla="*/ 72 w 1816"/>
              <a:gd name="T73" fmla="*/ 499 h 1814"/>
              <a:gd name="T74" fmla="*/ 67 w 1816"/>
              <a:gd name="T75" fmla="*/ 448 h 1814"/>
              <a:gd name="T76" fmla="*/ 15 w 1816"/>
              <a:gd name="T77" fmla="*/ 366 h 1814"/>
              <a:gd name="T78" fmla="*/ 15 w 1816"/>
              <a:gd name="T79" fmla="*/ 129 h 1814"/>
              <a:gd name="T80" fmla="*/ 15 w 1816"/>
              <a:gd name="T81" fmla="*/ 88 h 1814"/>
              <a:gd name="T82" fmla="*/ 10 w 1816"/>
              <a:gd name="T83" fmla="*/ 11 h 1814"/>
              <a:gd name="T84" fmla="*/ 0 w 1816"/>
              <a:gd name="T85" fmla="*/ 0 h 1814"/>
              <a:gd name="T86" fmla="*/ 1782 w 1816"/>
              <a:gd name="T87" fmla="*/ 0 h 1814"/>
              <a:gd name="T88" fmla="*/ 510 w 1816"/>
              <a:gd name="T89" fmla="*/ 1705 h 1814"/>
              <a:gd name="T90" fmla="*/ 1285 w 1816"/>
              <a:gd name="T91" fmla="*/ 1702 h 1814"/>
              <a:gd name="T92" fmla="*/ 1214 w 1816"/>
              <a:gd name="T93" fmla="*/ 1778 h 1814"/>
              <a:gd name="T94" fmla="*/ 1122 w 1816"/>
              <a:gd name="T95" fmla="*/ 1814 h 1814"/>
              <a:gd name="T96" fmla="*/ 669 w 1816"/>
              <a:gd name="T97" fmla="*/ 1814 h 1814"/>
              <a:gd name="T98" fmla="*/ 576 w 1816"/>
              <a:gd name="T99" fmla="*/ 1783 h 1814"/>
              <a:gd name="T100" fmla="*/ 510 w 1816"/>
              <a:gd name="T101" fmla="*/ 1705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16" h="1814">
                <a:moveTo>
                  <a:pt x="1782" y="0"/>
                </a:moveTo>
                <a:lnTo>
                  <a:pt x="1760" y="26"/>
                </a:lnTo>
                <a:lnTo>
                  <a:pt x="1754" y="114"/>
                </a:lnTo>
                <a:lnTo>
                  <a:pt x="1744" y="134"/>
                </a:lnTo>
                <a:cubicBezTo>
                  <a:pt x="1744" y="134"/>
                  <a:pt x="1783" y="165"/>
                  <a:pt x="1798" y="196"/>
                </a:cubicBezTo>
                <a:cubicBezTo>
                  <a:pt x="1814" y="226"/>
                  <a:pt x="1816" y="268"/>
                  <a:pt x="1790" y="288"/>
                </a:cubicBezTo>
                <a:cubicBezTo>
                  <a:pt x="1765" y="309"/>
                  <a:pt x="1739" y="323"/>
                  <a:pt x="1733" y="343"/>
                </a:cubicBezTo>
                <a:cubicBezTo>
                  <a:pt x="1725" y="367"/>
                  <a:pt x="1729" y="397"/>
                  <a:pt x="1729" y="397"/>
                </a:cubicBezTo>
                <a:cubicBezTo>
                  <a:pt x="1729" y="397"/>
                  <a:pt x="1785" y="421"/>
                  <a:pt x="1795" y="457"/>
                </a:cubicBezTo>
                <a:cubicBezTo>
                  <a:pt x="1805" y="493"/>
                  <a:pt x="1801" y="525"/>
                  <a:pt x="1780" y="541"/>
                </a:cubicBezTo>
                <a:cubicBezTo>
                  <a:pt x="1760" y="556"/>
                  <a:pt x="1734" y="587"/>
                  <a:pt x="1734" y="587"/>
                </a:cubicBezTo>
                <a:lnTo>
                  <a:pt x="1734" y="659"/>
                </a:lnTo>
                <a:cubicBezTo>
                  <a:pt x="1734" y="659"/>
                  <a:pt x="1796" y="700"/>
                  <a:pt x="1796" y="736"/>
                </a:cubicBezTo>
                <a:cubicBezTo>
                  <a:pt x="1796" y="772"/>
                  <a:pt x="1765" y="803"/>
                  <a:pt x="1765" y="803"/>
                </a:cubicBezTo>
                <a:lnTo>
                  <a:pt x="1724" y="844"/>
                </a:lnTo>
                <a:lnTo>
                  <a:pt x="1734" y="891"/>
                </a:lnTo>
                <a:cubicBezTo>
                  <a:pt x="1734" y="891"/>
                  <a:pt x="1780" y="921"/>
                  <a:pt x="1790" y="957"/>
                </a:cubicBezTo>
                <a:cubicBezTo>
                  <a:pt x="1801" y="993"/>
                  <a:pt x="1790" y="1019"/>
                  <a:pt x="1775" y="1035"/>
                </a:cubicBezTo>
                <a:cubicBezTo>
                  <a:pt x="1760" y="1050"/>
                  <a:pt x="1724" y="1081"/>
                  <a:pt x="1724" y="1081"/>
                </a:cubicBezTo>
                <a:lnTo>
                  <a:pt x="1724" y="1143"/>
                </a:lnTo>
                <a:cubicBezTo>
                  <a:pt x="1724" y="1143"/>
                  <a:pt x="1760" y="1168"/>
                  <a:pt x="1765" y="1194"/>
                </a:cubicBezTo>
                <a:cubicBezTo>
                  <a:pt x="1770" y="1220"/>
                  <a:pt x="1724" y="1307"/>
                  <a:pt x="1698" y="1328"/>
                </a:cubicBezTo>
                <a:cubicBezTo>
                  <a:pt x="1672" y="1348"/>
                  <a:pt x="1312" y="1667"/>
                  <a:pt x="1312" y="1667"/>
                </a:cubicBezTo>
                <a:lnTo>
                  <a:pt x="499" y="1667"/>
                </a:lnTo>
                <a:lnTo>
                  <a:pt x="103" y="1328"/>
                </a:lnTo>
                <a:cubicBezTo>
                  <a:pt x="103" y="1328"/>
                  <a:pt x="99" y="1291"/>
                  <a:pt x="95" y="1265"/>
                </a:cubicBezTo>
                <a:cubicBezTo>
                  <a:pt x="92" y="1238"/>
                  <a:pt x="92" y="1189"/>
                  <a:pt x="72" y="1173"/>
                </a:cubicBezTo>
                <a:cubicBezTo>
                  <a:pt x="51" y="1158"/>
                  <a:pt x="15" y="1148"/>
                  <a:pt x="15" y="1112"/>
                </a:cubicBezTo>
                <a:cubicBezTo>
                  <a:pt x="15" y="1076"/>
                  <a:pt x="26" y="1045"/>
                  <a:pt x="41" y="1040"/>
                </a:cubicBezTo>
                <a:cubicBezTo>
                  <a:pt x="56" y="1035"/>
                  <a:pt x="72" y="1009"/>
                  <a:pt x="67" y="983"/>
                </a:cubicBezTo>
                <a:cubicBezTo>
                  <a:pt x="62" y="957"/>
                  <a:pt x="46" y="921"/>
                  <a:pt x="31" y="891"/>
                </a:cubicBezTo>
                <a:cubicBezTo>
                  <a:pt x="15" y="860"/>
                  <a:pt x="10" y="824"/>
                  <a:pt x="26" y="798"/>
                </a:cubicBezTo>
                <a:cubicBezTo>
                  <a:pt x="41" y="772"/>
                  <a:pt x="62" y="752"/>
                  <a:pt x="62" y="752"/>
                </a:cubicBezTo>
                <a:lnTo>
                  <a:pt x="62" y="700"/>
                </a:lnTo>
                <a:cubicBezTo>
                  <a:pt x="62" y="700"/>
                  <a:pt x="15" y="669"/>
                  <a:pt x="15" y="623"/>
                </a:cubicBezTo>
                <a:cubicBezTo>
                  <a:pt x="15" y="577"/>
                  <a:pt x="26" y="551"/>
                  <a:pt x="41" y="541"/>
                </a:cubicBezTo>
                <a:cubicBezTo>
                  <a:pt x="56" y="530"/>
                  <a:pt x="72" y="499"/>
                  <a:pt x="72" y="499"/>
                </a:cubicBezTo>
                <a:cubicBezTo>
                  <a:pt x="72" y="499"/>
                  <a:pt x="77" y="469"/>
                  <a:pt x="67" y="448"/>
                </a:cubicBezTo>
                <a:cubicBezTo>
                  <a:pt x="56" y="427"/>
                  <a:pt x="26" y="397"/>
                  <a:pt x="15" y="366"/>
                </a:cubicBezTo>
                <a:lnTo>
                  <a:pt x="15" y="129"/>
                </a:lnTo>
                <a:lnTo>
                  <a:pt x="15" y="88"/>
                </a:lnTo>
                <a:cubicBezTo>
                  <a:pt x="15" y="62"/>
                  <a:pt x="10" y="11"/>
                  <a:pt x="10" y="11"/>
                </a:cubicBezTo>
                <a:lnTo>
                  <a:pt x="0" y="0"/>
                </a:lnTo>
                <a:lnTo>
                  <a:pt x="1782" y="0"/>
                </a:lnTo>
                <a:close/>
                <a:moveTo>
                  <a:pt x="510" y="1705"/>
                </a:moveTo>
                <a:lnTo>
                  <a:pt x="1285" y="1702"/>
                </a:lnTo>
                <a:cubicBezTo>
                  <a:pt x="1285" y="1702"/>
                  <a:pt x="1240" y="1758"/>
                  <a:pt x="1214" y="1778"/>
                </a:cubicBezTo>
                <a:cubicBezTo>
                  <a:pt x="1189" y="1799"/>
                  <a:pt x="1147" y="1814"/>
                  <a:pt x="1122" y="1814"/>
                </a:cubicBezTo>
                <a:lnTo>
                  <a:pt x="669" y="1814"/>
                </a:lnTo>
                <a:cubicBezTo>
                  <a:pt x="669" y="1814"/>
                  <a:pt x="602" y="1814"/>
                  <a:pt x="576" y="1783"/>
                </a:cubicBezTo>
                <a:cubicBezTo>
                  <a:pt x="550" y="1752"/>
                  <a:pt x="510" y="1705"/>
                  <a:pt x="510" y="1705"/>
                </a:cubicBezTo>
                <a:close/>
              </a:path>
            </a:pathLst>
          </a:custGeom>
          <a:solidFill>
            <a:srgbClr val="464E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32" name="Freeform 559">
            <a:extLst>
              <a:ext uri="{FF2B5EF4-FFF2-40B4-BE49-F238E27FC236}">
                <a16:creationId xmlns:a16="http://schemas.microsoft.com/office/drawing/2014/main" id="{486B148D-8D02-ABA5-2CDB-04D3891BCF67}"/>
              </a:ext>
            </a:extLst>
          </p:cNvPr>
          <p:cNvSpPr/>
          <p:nvPr/>
        </p:nvSpPr>
        <p:spPr bwMode="auto">
          <a:xfrm>
            <a:off x="5188875" y="2501879"/>
            <a:ext cx="2347235" cy="595570"/>
          </a:xfrm>
          <a:custGeom>
            <a:avLst/>
            <a:gdLst>
              <a:gd name="T0" fmla="*/ 3583 w 4019"/>
              <a:gd name="T1" fmla="*/ 657 h 1314"/>
              <a:gd name="T2" fmla="*/ 3459 w 4019"/>
              <a:gd name="T3" fmla="*/ 540 h 1314"/>
              <a:gd name="T4" fmla="*/ 3459 w 4019"/>
              <a:gd name="T5" fmla="*/ 657 h 1314"/>
              <a:gd name="T6" fmla="*/ 3459 w 4019"/>
              <a:gd name="T7" fmla="*/ 657 h 1314"/>
              <a:gd name="T8" fmla="*/ 3459 w 4019"/>
              <a:gd name="T9" fmla="*/ 540 h 1314"/>
              <a:gd name="T10" fmla="*/ 2737 w 4019"/>
              <a:gd name="T11" fmla="*/ 121 h 1314"/>
              <a:gd name="T12" fmla="*/ 2737 w 4019"/>
              <a:gd name="T13" fmla="*/ 121 h 1314"/>
              <a:gd name="T14" fmla="*/ 2050 w 4019"/>
              <a:gd name="T15" fmla="*/ 0 h 1314"/>
              <a:gd name="T16" fmla="*/ 2014 w 4019"/>
              <a:gd name="T17" fmla="*/ 0 h 1314"/>
              <a:gd name="T18" fmla="*/ 2014 w 4019"/>
              <a:gd name="T19" fmla="*/ 657 h 1314"/>
              <a:gd name="T20" fmla="*/ 2014 w 4019"/>
              <a:gd name="T21" fmla="*/ 657 h 1314"/>
              <a:gd name="T22" fmla="*/ 2014 w 4019"/>
              <a:gd name="T23" fmla="*/ 0 h 1314"/>
              <a:gd name="T24" fmla="*/ 1970 w 4019"/>
              <a:gd name="T25" fmla="*/ 0 h 1314"/>
              <a:gd name="T26" fmla="*/ 1291 w 4019"/>
              <a:gd name="T27" fmla="*/ 119 h 1314"/>
              <a:gd name="T28" fmla="*/ 568 w 4019"/>
              <a:gd name="T29" fmla="*/ 533 h 1314"/>
              <a:gd name="T30" fmla="*/ 568 w 4019"/>
              <a:gd name="T31" fmla="*/ 657 h 1314"/>
              <a:gd name="T32" fmla="*/ 568 w 4019"/>
              <a:gd name="T33" fmla="*/ 657 h 1314"/>
              <a:gd name="T34" fmla="*/ 568 w 4019"/>
              <a:gd name="T35" fmla="*/ 533 h 1314"/>
              <a:gd name="T36" fmla="*/ 437 w 4019"/>
              <a:gd name="T37" fmla="*/ 657 h 1314"/>
              <a:gd name="T38" fmla="*/ 437 w 4019"/>
              <a:gd name="T39" fmla="*/ 657 h 1314"/>
              <a:gd name="T40" fmla="*/ 0 w 4019"/>
              <a:gd name="T41" fmla="*/ 1314 h 1314"/>
              <a:gd name="T42" fmla="*/ 568 w 4019"/>
              <a:gd name="T43" fmla="*/ 1314 h 1314"/>
              <a:gd name="T44" fmla="*/ 1291 w 4019"/>
              <a:gd name="T45" fmla="*/ 1314 h 1314"/>
              <a:gd name="T46" fmla="*/ 2014 w 4019"/>
              <a:gd name="T47" fmla="*/ 1314 h 1314"/>
              <a:gd name="T48" fmla="*/ 2737 w 4019"/>
              <a:gd name="T49" fmla="*/ 1314 h 1314"/>
              <a:gd name="T50" fmla="*/ 3459 w 4019"/>
              <a:gd name="T51" fmla="*/ 1314 h 1314"/>
              <a:gd name="T52" fmla="*/ 4019 w 4019"/>
              <a:gd name="T53" fmla="*/ 1314 h 1314"/>
              <a:gd name="T54" fmla="*/ 3583 w 4019"/>
              <a:gd name="T5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19" h="1314">
                <a:moveTo>
                  <a:pt x="3583" y="657"/>
                </a:moveTo>
                <a:cubicBezTo>
                  <a:pt x="3543" y="616"/>
                  <a:pt x="3502" y="577"/>
                  <a:pt x="3459" y="540"/>
                </a:cubicBezTo>
                <a:lnTo>
                  <a:pt x="3459" y="657"/>
                </a:lnTo>
                <a:lnTo>
                  <a:pt x="3459" y="657"/>
                </a:lnTo>
                <a:lnTo>
                  <a:pt x="3459" y="540"/>
                </a:lnTo>
                <a:cubicBezTo>
                  <a:pt x="3251" y="358"/>
                  <a:pt x="3006" y="215"/>
                  <a:pt x="2737" y="121"/>
                </a:cubicBezTo>
                <a:lnTo>
                  <a:pt x="2737" y="121"/>
                </a:lnTo>
                <a:cubicBezTo>
                  <a:pt x="2521" y="46"/>
                  <a:pt x="2290" y="4"/>
                  <a:pt x="2050" y="0"/>
                </a:cubicBezTo>
                <a:lnTo>
                  <a:pt x="2014" y="0"/>
                </a:lnTo>
                <a:lnTo>
                  <a:pt x="2014" y="657"/>
                </a:lnTo>
                <a:lnTo>
                  <a:pt x="2014" y="657"/>
                </a:lnTo>
                <a:lnTo>
                  <a:pt x="2014" y="0"/>
                </a:lnTo>
                <a:lnTo>
                  <a:pt x="1970" y="0"/>
                </a:lnTo>
                <a:cubicBezTo>
                  <a:pt x="1733" y="4"/>
                  <a:pt x="1505" y="45"/>
                  <a:pt x="1291" y="119"/>
                </a:cubicBezTo>
                <a:cubicBezTo>
                  <a:pt x="1023" y="211"/>
                  <a:pt x="777" y="353"/>
                  <a:pt x="568" y="533"/>
                </a:cubicBezTo>
                <a:lnTo>
                  <a:pt x="568" y="657"/>
                </a:lnTo>
                <a:lnTo>
                  <a:pt x="568" y="657"/>
                </a:lnTo>
                <a:lnTo>
                  <a:pt x="568" y="533"/>
                </a:lnTo>
                <a:cubicBezTo>
                  <a:pt x="523" y="572"/>
                  <a:pt x="479" y="614"/>
                  <a:pt x="437" y="657"/>
                </a:cubicBezTo>
                <a:lnTo>
                  <a:pt x="437" y="657"/>
                </a:lnTo>
                <a:cubicBezTo>
                  <a:pt x="252" y="846"/>
                  <a:pt x="103" y="1069"/>
                  <a:pt x="0" y="1314"/>
                </a:cubicBezTo>
                <a:lnTo>
                  <a:pt x="568" y="1314"/>
                </a:lnTo>
                <a:lnTo>
                  <a:pt x="1291" y="1314"/>
                </a:lnTo>
                <a:lnTo>
                  <a:pt x="2014" y="1314"/>
                </a:lnTo>
                <a:lnTo>
                  <a:pt x="2737" y="1314"/>
                </a:lnTo>
                <a:lnTo>
                  <a:pt x="3459" y="1314"/>
                </a:lnTo>
                <a:lnTo>
                  <a:pt x="4019" y="1314"/>
                </a:lnTo>
                <a:cubicBezTo>
                  <a:pt x="3917" y="1069"/>
                  <a:pt x="3768" y="846"/>
                  <a:pt x="3583" y="65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33" name="Freeform 560">
            <a:extLst>
              <a:ext uri="{FF2B5EF4-FFF2-40B4-BE49-F238E27FC236}">
                <a16:creationId xmlns:a16="http://schemas.microsoft.com/office/drawing/2014/main" id="{A5584D8E-9C48-8303-2BC0-878A5BCC8DE4}"/>
              </a:ext>
            </a:extLst>
          </p:cNvPr>
          <p:cNvSpPr>
            <a:spLocks noEditPoints="1"/>
          </p:cNvSpPr>
          <p:nvPr/>
        </p:nvSpPr>
        <p:spPr bwMode="auto">
          <a:xfrm>
            <a:off x="5100697" y="3127090"/>
            <a:ext cx="2526658" cy="594531"/>
          </a:xfrm>
          <a:custGeom>
            <a:avLst/>
            <a:gdLst>
              <a:gd name="T0" fmla="*/ 4327 w 4328"/>
              <a:gd name="T1" fmla="*/ 657 h 1314"/>
              <a:gd name="T2" fmla="*/ 3613 w 4328"/>
              <a:gd name="T3" fmla="*/ 657 h 1314"/>
              <a:gd name="T4" fmla="*/ 3613 w 4328"/>
              <a:gd name="T5" fmla="*/ 657 h 1314"/>
              <a:gd name="T6" fmla="*/ 2891 w 4328"/>
              <a:gd name="T7" fmla="*/ 657 h 1314"/>
              <a:gd name="T8" fmla="*/ 2168 w 4328"/>
              <a:gd name="T9" fmla="*/ 657 h 1314"/>
              <a:gd name="T10" fmla="*/ 1445 w 4328"/>
              <a:gd name="T11" fmla="*/ 657 h 1314"/>
              <a:gd name="T12" fmla="*/ 722 w 4328"/>
              <a:gd name="T13" fmla="*/ 657 h 1314"/>
              <a:gd name="T14" fmla="*/ 1 w 4328"/>
              <a:gd name="T15" fmla="*/ 657 h 1314"/>
              <a:gd name="T16" fmla="*/ 130 w 4328"/>
              <a:gd name="T17" fmla="*/ 0 h 1314"/>
              <a:gd name="T18" fmla="*/ 722 w 4328"/>
              <a:gd name="T19" fmla="*/ 0 h 1314"/>
              <a:gd name="T20" fmla="*/ 1445 w 4328"/>
              <a:gd name="T21" fmla="*/ 0 h 1314"/>
              <a:gd name="T22" fmla="*/ 2168 w 4328"/>
              <a:gd name="T23" fmla="*/ 0 h 1314"/>
              <a:gd name="T24" fmla="*/ 2891 w 4328"/>
              <a:gd name="T25" fmla="*/ 0 h 1314"/>
              <a:gd name="T26" fmla="*/ 3613 w 4328"/>
              <a:gd name="T27" fmla="*/ 0 h 1314"/>
              <a:gd name="T28" fmla="*/ 4197 w 4328"/>
              <a:gd name="T29" fmla="*/ 0 h 1314"/>
              <a:gd name="T30" fmla="*/ 4327 w 4328"/>
              <a:gd name="T31" fmla="*/ 657 h 1314"/>
              <a:gd name="T32" fmla="*/ 1 w 4328"/>
              <a:gd name="T33" fmla="*/ 657 h 1314"/>
              <a:gd name="T34" fmla="*/ 0 w 4328"/>
              <a:gd name="T35" fmla="*/ 712 h 1314"/>
              <a:gd name="T36" fmla="*/ 91 w 4328"/>
              <a:gd name="T37" fmla="*/ 1314 h 1314"/>
              <a:gd name="T38" fmla="*/ 722 w 4328"/>
              <a:gd name="T39" fmla="*/ 1314 h 1314"/>
              <a:gd name="T40" fmla="*/ 1445 w 4328"/>
              <a:gd name="T41" fmla="*/ 1314 h 1314"/>
              <a:gd name="T42" fmla="*/ 2168 w 4328"/>
              <a:gd name="T43" fmla="*/ 1314 h 1314"/>
              <a:gd name="T44" fmla="*/ 2891 w 4328"/>
              <a:gd name="T45" fmla="*/ 1314 h 1314"/>
              <a:gd name="T46" fmla="*/ 3613 w 4328"/>
              <a:gd name="T47" fmla="*/ 1314 h 1314"/>
              <a:gd name="T48" fmla="*/ 3613 w 4328"/>
              <a:gd name="T49" fmla="*/ 1314 h 1314"/>
              <a:gd name="T50" fmla="*/ 4237 w 4328"/>
              <a:gd name="T51" fmla="*/ 1314 h 1314"/>
              <a:gd name="T52" fmla="*/ 4328 w 4328"/>
              <a:gd name="T53" fmla="*/ 712 h 1314"/>
              <a:gd name="T54" fmla="*/ 4327 w 4328"/>
              <a:gd name="T55" fmla="*/ 657 h 1314"/>
              <a:gd name="T56" fmla="*/ 4327 w 4328"/>
              <a:gd name="T57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28" h="1314">
                <a:moveTo>
                  <a:pt x="4327" y="657"/>
                </a:moveTo>
                <a:lnTo>
                  <a:pt x="3613" y="657"/>
                </a:lnTo>
                <a:lnTo>
                  <a:pt x="3613" y="657"/>
                </a:lnTo>
                <a:lnTo>
                  <a:pt x="2891" y="657"/>
                </a:lnTo>
                <a:lnTo>
                  <a:pt x="2168" y="657"/>
                </a:lnTo>
                <a:lnTo>
                  <a:pt x="1445" y="657"/>
                </a:lnTo>
                <a:lnTo>
                  <a:pt x="722" y="657"/>
                </a:lnTo>
                <a:lnTo>
                  <a:pt x="1" y="657"/>
                </a:lnTo>
                <a:cubicBezTo>
                  <a:pt x="7" y="427"/>
                  <a:pt x="52" y="206"/>
                  <a:pt x="130" y="0"/>
                </a:cubicBezTo>
                <a:lnTo>
                  <a:pt x="722" y="0"/>
                </a:lnTo>
                <a:lnTo>
                  <a:pt x="1445" y="0"/>
                </a:lnTo>
                <a:lnTo>
                  <a:pt x="2168" y="0"/>
                </a:lnTo>
                <a:lnTo>
                  <a:pt x="2891" y="0"/>
                </a:lnTo>
                <a:lnTo>
                  <a:pt x="3613" y="0"/>
                </a:lnTo>
                <a:lnTo>
                  <a:pt x="4197" y="0"/>
                </a:lnTo>
                <a:cubicBezTo>
                  <a:pt x="4276" y="206"/>
                  <a:pt x="4320" y="427"/>
                  <a:pt x="4327" y="657"/>
                </a:cubicBezTo>
                <a:close/>
                <a:moveTo>
                  <a:pt x="1" y="657"/>
                </a:moveTo>
                <a:cubicBezTo>
                  <a:pt x="1" y="675"/>
                  <a:pt x="0" y="693"/>
                  <a:pt x="0" y="712"/>
                </a:cubicBezTo>
                <a:cubicBezTo>
                  <a:pt x="0" y="921"/>
                  <a:pt x="32" y="1123"/>
                  <a:pt x="91" y="1314"/>
                </a:cubicBezTo>
                <a:lnTo>
                  <a:pt x="722" y="1314"/>
                </a:lnTo>
                <a:lnTo>
                  <a:pt x="1445" y="1314"/>
                </a:lnTo>
                <a:lnTo>
                  <a:pt x="2168" y="1314"/>
                </a:lnTo>
                <a:lnTo>
                  <a:pt x="2891" y="1314"/>
                </a:lnTo>
                <a:lnTo>
                  <a:pt x="3613" y="1314"/>
                </a:lnTo>
                <a:lnTo>
                  <a:pt x="3613" y="1314"/>
                </a:lnTo>
                <a:lnTo>
                  <a:pt x="4237" y="1314"/>
                </a:lnTo>
                <a:cubicBezTo>
                  <a:pt x="4296" y="1123"/>
                  <a:pt x="4328" y="921"/>
                  <a:pt x="4328" y="712"/>
                </a:cubicBezTo>
                <a:cubicBezTo>
                  <a:pt x="4328" y="693"/>
                  <a:pt x="4327" y="675"/>
                  <a:pt x="4327" y="657"/>
                </a:cubicBezTo>
                <a:lnTo>
                  <a:pt x="4327" y="657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34" name="Freeform 561">
            <a:extLst>
              <a:ext uri="{FF2B5EF4-FFF2-40B4-BE49-F238E27FC236}">
                <a16:creationId xmlns:a16="http://schemas.microsoft.com/office/drawing/2014/main" id="{608F6B06-9522-1210-D23B-47CA0338D272}"/>
              </a:ext>
            </a:extLst>
          </p:cNvPr>
          <p:cNvSpPr>
            <a:spLocks noEditPoints="1"/>
          </p:cNvSpPr>
          <p:nvPr/>
        </p:nvSpPr>
        <p:spPr bwMode="auto">
          <a:xfrm>
            <a:off x="5182035" y="3776144"/>
            <a:ext cx="2398116" cy="595570"/>
          </a:xfrm>
          <a:custGeom>
            <a:avLst/>
            <a:gdLst>
              <a:gd name="T0" fmla="*/ 3503 w 4108"/>
              <a:gd name="T1" fmla="*/ 657 h 1314"/>
              <a:gd name="T2" fmla="*/ 3503 w 4108"/>
              <a:gd name="T3" fmla="*/ 657 h 1314"/>
              <a:gd name="T4" fmla="*/ 3503 w 4108"/>
              <a:gd name="T5" fmla="*/ 1267 h 1314"/>
              <a:gd name="T6" fmla="*/ 3800 w 4108"/>
              <a:gd name="T7" fmla="*/ 657 h 1314"/>
              <a:gd name="T8" fmla="*/ 3800 w 4108"/>
              <a:gd name="T9" fmla="*/ 657 h 1314"/>
              <a:gd name="T10" fmla="*/ 3948 w 4108"/>
              <a:gd name="T11" fmla="*/ 352 h 1314"/>
              <a:gd name="T12" fmla="*/ 4066 w 4108"/>
              <a:gd name="T13" fmla="*/ 112 h 1314"/>
              <a:gd name="T14" fmla="*/ 4108 w 4108"/>
              <a:gd name="T15" fmla="*/ 0 h 1314"/>
              <a:gd name="T16" fmla="*/ 3503 w 4108"/>
              <a:gd name="T17" fmla="*/ 0 h 1314"/>
              <a:gd name="T18" fmla="*/ 3503 w 4108"/>
              <a:gd name="T19" fmla="*/ 0 h 1314"/>
              <a:gd name="T20" fmla="*/ 2781 w 4108"/>
              <a:gd name="T21" fmla="*/ 0 h 1314"/>
              <a:gd name="T22" fmla="*/ 2058 w 4108"/>
              <a:gd name="T23" fmla="*/ 0 h 1314"/>
              <a:gd name="T24" fmla="*/ 1335 w 4108"/>
              <a:gd name="T25" fmla="*/ 0 h 1314"/>
              <a:gd name="T26" fmla="*/ 612 w 4108"/>
              <a:gd name="T27" fmla="*/ 0 h 1314"/>
              <a:gd name="T28" fmla="*/ 612 w 4108"/>
              <a:gd name="T29" fmla="*/ 657 h 1314"/>
              <a:gd name="T30" fmla="*/ 1335 w 4108"/>
              <a:gd name="T31" fmla="*/ 657 h 1314"/>
              <a:gd name="T32" fmla="*/ 1335 w 4108"/>
              <a:gd name="T33" fmla="*/ 1314 h 1314"/>
              <a:gd name="T34" fmla="*/ 2058 w 4108"/>
              <a:gd name="T35" fmla="*/ 1314 h 1314"/>
              <a:gd name="T36" fmla="*/ 2781 w 4108"/>
              <a:gd name="T37" fmla="*/ 1314 h 1314"/>
              <a:gd name="T38" fmla="*/ 2781 w 4108"/>
              <a:gd name="T39" fmla="*/ 1314 h 1314"/>
              <a:gd name="T40" fmla="*/ 3481 w 4108"/>
              <a:gd name="T41" fmla="*/ 1314 h 1314"/>
              <a:gd name="T42" fmla="*/ 3503 w 4108"/>
              <a:gd name="T43" fmla="*/ 1267 h 1314"/>
              <a:gd name="T44" fmla="*/ 3503 w 4108"/>
              <a:gd name="T45" fmla="*/ 657 h 1314"/>
              <a:gd name="T46" fmla="*/ 2781 w 4108"/>
              <a:gd name="T47" fmla="*/ 657 h 1314"/>
              <a:gd name="T48" fmla="*/ 3503 w 4108"/>
              <a:gd name="T49" fmla="*/ 657 h 1314"/>
              <a:gd name="T50" fmla="*/ 3503 w 4108"/>
              <a:gd name="T51" fmla="*/ 657 h 1314"/>
              <a:gd name="T52" fmla="*/ 2781 w 4108"/>
              <a:gd name="T53" fmla="*/ 657 h 1314"/>
              <a:gd name="T54" fmla="*/ 612 w 4108"/>
              <a:gd name="T55" fmla="*/ 657 h 1314"/>
              <a:gd name="T56" fmla="*/ 612 w 4108"/>
              <a:gd name="T57" fmla="*/ 657 h 1314"/>
              <a:gd name="T58" fmla="*/ 612 w 4108"/>
              <a:gd name="T59" fmla="*/ 657 h 1314"/>
              <a:gd name="T60" fmla="*/ 612 w 4108"/>
              <a:gd name="T61" fmla="*/ 0 h 1314"/>
              <a:gd name="T62" fmla="*/ 0 w 4108"/>
              <a:gd name="T63" fmla="*/ 0 h 1314"/>
              <a:gd name="T64" fmla="*/ 42 w 4108"/>
              <a:gd name="T65" fmla="*/ 112 h 1314"/>
              <a:gd name="T66" fmla="*/ 160 w 4108"/>
              <a:gd name="T67" fmla="*/ 352 h 1314"/>
              <a:gd name="T68" fmla="*/ 308 w 4108"/>
              <a:gd name="T69" fmla="*/ 657 h 1314"/>
              <a:gd name="T70" fmla="*/ 308 w 4108"/>
              <a:gd name="T71" fmla="*/ 657 h 1314"/>
              <a:gd name="T72" fmla="*/ 612 w 4108"/>
              <a:gd name="T73" fmla="*/ 1283 h 1314"/>
              <a:gd name="T74" fmla="*/ 612 w 4108"/>
              <a:gd name="T75" fmla="*/ 1283 h 1314"/>
              <a:gd name="T76" fmla="*/ 612 w 4108"/>
              <a:gd name="T77" fmla="*/ 1283 h 1314"/>
              <a:gd name="T78" fmla="*/ 627 w 4108"/>
              <a:gd name="T79" fmla="*/ 1314 h 1314"/>
              <a:gd name="T80" fmla="*/ 1335 w 4108"/>
              <a:gd name="T81" fmla="*/ 1314 h 1314"/>
              <a:gd name="T82" fmla="*/ 1335 w 4108"/>
              <a:gd name="T83" fmla="*/ 657 h 1314"/>
              <a:gd name="T84" fmla="*/ 612 w 4108"/>
              <a:gd name="T8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08" h="1314">
                <a:moveTo>
                  <a:pt x="3503" y="657"/>
                </a:moveTo>
                <a:lnTo>
                  <a:pt x="3503" y="657"/>
                </a:lnTo>
                <a:lnTo>
                  <a:pt x="3503" y="1267"/>
                </a:lnTo>
                <a:cubicBezTo>
                  <a:pt x="3597" y="1073"/>
                  <a:pt x="3704" y="853"/>
                  <a:pt x="3800" y="657"/>
                </a:cubicBezTo>
                <a:lnTo>
                  <a:pt x="3800" y="657"/>
                </a:lnTo>
                <a:cubicBezTo>
                  <a:pt x="3855" y="544"/>
                  <a:pt x="3906" y="439"/>
                  <a:pt x="3948" y="352"/>
                </a:cubicBezTo>
                <a:cubicBezTo>
                  <a:pt x="3993" y="275"/>
                  <a:pt x="4032" y="195"/>
                  <a:pt x="4066" y="112"/>
                </a:cubicBezTo>
                <a:cubicBezTo>
                  <a:pt x="4081" y="76"/>
                  <a:pt x="4095" y="38"/>
                  <a:pt x="4108" y="0"/>
                </a:cubicBezTo>
                <a:lnTo>
                  <a:pt x="3503" y="0"/>
                </a:lnTo>
                <a:lnTo>
                  <a:pt x="3503" y="0"/>
                </a:lnTo>
                <a:lnTo>
                  <a:pt x="2781" y="0"/>
                </a:lnTo>
                <a:lnTo>
                  <a:pt x="2058" y="0"/>
                </a:lnTo>
                <a:lnTo>
                  <a:pt x="1335" y="0"/>
                </a:lnTo>
                <a:lnTo>
                  <a:pt x="612" y="0"/>
                </a:lnTo>
                <a:lnTo>
                  <a:pt x="612" y="657"/>
                </a:lnTo>
                <a:lnTo>
                  <a:pt x="1335" y="657"/>
                </a:lnTo>
                <a:lnTo>
                  <a:pt x="1335" y="1314"/>
                </a:lnTo>
                <a:lnTo>
                  <a:pt x="2058" y="1314"/>
                </a:lnTo>
                <a:lnTo>
                  <a:pt x="2781" y="1314"/>
                </a:lnTo>
                <a:lnTo>
                  <a:pt x="2781" y="1314"/>
                </a:lnTo>
                <a:lnTo>
                  <a:pt x="3481" y="1314"/>
                </a:lnTo>
                <a:cubicBezTo>
                  <a:pt x="3488" y="1298"/>
                  <a:pt x="3496" y="1283"/>
                  <a:pt x="3503" y="1267"/>
                </a:cubicBezTo>
                <a:lnTo>
                  <a:pt x="3503" y="657"/>
                </a:lnTo>
                <a:close/>
                <a:moveTo>
                  <a:pt x="2781" y="657"/>
                </a:moveTo>
                <a:lnTo>
                  <a:pt x="3503" y="657"/>
                </a:lnTo>
                <a:lnTo>
                  <a:pt x="3503" y="657"/>
                </a:lnTo>
                <a:lnTo>
                  <a:pt x="2781" y="657"/>
                </a:lnTo>
                <a:close/>
                <a:moveTo>
                  <a:pt x="612" y="657"/>
                </a:moveTo>
                <a:lnTo>
                  <a:pt x="612" y="657"/>
                </a:lnTo>
                <a:lnTo>
                  <a:pt x="612" y="657"/>
                </a:lnTo>
                <a:lnTo>
                  <a:pt x="612" y="0"/>
                </a:lnTo>
                <a:lnTo>
                  <a:pt x="0" y="0"/>
                </a:lnTo>
                <a:cubicBezTo>
                  <a:pt x="13" y="38"/>
                  <a:pt x="27" y="76"/>
                  <a:pt x="42" y="112"/>
                </a:cubicBezTo>
                <a:cubicBezTo>
                  <a:pt x="76" y="195"/>
                  <a:pt x="115" y="275"/>
                  <a:pt x="160" y="352"/>
                </a:cubicBezTo>
                <a:cubicBezTo>
                  <a:pt x="202" y="439"/>
                  <a:pt x="253" y="544"/>
                  <a:pt x="308" y="657"/>
                </a:cubicBezTo>
                <a:lnTo>
                  <a:pt x="308" y="657"/>
                </a:lnTo>
                <a:cubicBezTo>
                  <a:pt x="407" y="859"/>
                  <a:pt x="517" y="1085"/>
                  <a:pt x="612" y="1283"/>
                </a:cubicBezTo>
                <a:lnTo>
                  <a:pt x="612" y="1283"/>
                </a:lnTo>
                <a:lnTo>
                  <a:pt x="612" y="1283"/>
                </a:lnTo>
                <a:lnTo>
                  <a:pt x="627" y="1314"/>
                </a:lnTo>
                <a:lnTo>
                  <a:pt x="1335" y="1314"/>
                </a:lnTo>
                <a:lnTo>
                  <a:pt x="1335" y="657"/>
                </a:lnTo>
                <a:lnTo>
                  <a:pt x="612" y="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35" name="Freeform 562">
            <a:extLst>
              <a:ext uri="{FF2B5EF4-FFF2-40B4-BE49-F238E27FC236}">
                <a16:creationId xmlns:a16="http://schemas.microsoft.com/office/drawing/2014/main" id="{52F064FF-4BA3-FD23-17DB-010EB2144033}"/>
              </a:ext>
            </a:extLst>
          </p:cNvPr>
          <p:cNvSpPr>
            <a:spLocks noEditPoints="1"/>
          </p:cNvSpPr>
          <p:nvPr/>
        </p:nvSpPr>
        <p:spPr bwMode="auto">
          <a:xfrm>
            <a:off x="5575454" y="4425570"/>
            <a:ext cx="1632218" cy="595570"/>
          </a:xfrm>
          <a:custGeom>
            <a:avLst/>
            <a:gdLst>
              <a:gd name="T0" fmla="*/ 2125 w 2796"/>
              <a:gd name="T1" fmla="*/ 657 h 1314"/>
              <a:gd name="T2" fmla="*/ 2620 w 2796"/>
              <a:gd name="T3" fmla="*/ 657 h 1314"/>
              <a:gd name="T4" fmla="*/ 2622 w 2796"/>
              <a:gd name="T5" fmla="*/ 572 h 1314"/>
              <a:gd name="T6" fmla="*/ 2736 w 2796"/>
              <a:gd name="T7" fmla="*/ 126 h 1314"/>
              <a:gd name="T8" fmla="*/ 2796 w 2796"/>
              <a:gd name="T9" fmla="*/ 0 h 1314"/>
              <a:gd name="T10" fmla="*/ 2125 w 2796"/>
              <a:gd name="T11" fmla="*/ 0 h 1314"/>
              <a:gd name="T12" fmla="*/ 2125 w 2796"/>
              <a:gd name="T13" fmla="*/ 0 h 1314"/>
              <a:gd name="T14" fmla="*/ 1402 w 2796"/>
              <a:gd name="T15" fmla="*/ 0 h 1314"/>
              <a:gd name="T16" fmla="*/ 679 w 2796"/>
              <a:gd name="T17" fmla="*/ 0 h 1314"/>
              <a:gd name="T18" fmla="*/ 679 w 2796"/>
              <a:gd name="T19" fmla="*/ 657 h 1314"/>
              <a:gd name="T20" fmla="*/ 679 w 2796"/>
              <a:gd name="T21" fmla="*/ 657 h 1314"/>
              <a:gd name="T22" fmla="*/ 176 w 2796"/>
              <a:gd name="T23" fmla="*/ 657 h 1314"/>
              <a:gd name="T24" fmla="*/ 236 w 2796"/>
              <a:gd name="T25" fmla="*/ 997 h 1314"/>
              <a:gd name="T26" fmla="*/ 569 w 2796"/>
              <a:gd name="T27" fmla="*/ 1314 h 1314"/>
              <a:gd name="T28" fmla="*/ 679 w 2796"/>
              <a:gd name="T29" fmla="*/ 1314 h 1314"/>
              <a:gd name="T30" fmla="*/ 1398 w 2796"/>
              <a:gd name="T31" fmla="*/ 1314 h 1314"/>
              <a:gd name="T32" fmla="*/ 1402 w 2796"/>
              <a:gd name="T33" fmla="*/ 1314 h 1314"/>
              <a:gd name="T34" fmla="*/ 1402 w 2796"/>
              <a:gd name="T35" fmla="*/ 657 h 1314"/>
              <a:gd name="T36" fmla="*/ 1402 w 2796"/>
              <a:gd name="T37" fmla="*/ 657 h 1314"/>
              <a:gd name="T38" fmla="*/ 1402 w 2796"/>
              <a:gd name="T39" fmla="*/ 1314 h 1314"/>
              <a:gd name="T40" fmla="*/ 2125 w 2796"/>
              <a:gd name="T41" fmla="*/ 1314 h 1314"/>
              <a:gd name="T42" fmla="*/ 2226 w 2796"/>
              <a:gd name="T43" fmla="*/ 1314 h 1314"/>
              <a:gd name="T44" fmla="*/ 2559 w 2796"/>
              <a:gd name="T45" fmla="*/ 997 h 1314"/>
              <a:gd name="T46" fmla="*/ 2620 w 2796"/>
              <a:gd name="T47" fmla="*/ 657 h 1314"/>
              <a:gd name="T48" fmla="*/ 2125 w 2796"/>
              <a:gd name="T49" fmla="*/ 657 h 1314"/>
              <a:gd name="T50" fmla="*/ 174 w 2796"/>
              <a:gd name="T51" fmla="*/ 572 h 1314"/>
              <a:gd name="T52" fmla="*/ 176 w 2796"/>
              <a:gd name="T53" fmla="*/ 657 h 1314"/>
              <a:gd name="T54" fmla="*/ 679 w 2796"/>
              <a:gd name="T55" fmla="*/ 657 h 1314"/>
              <a:gd name="T56" fmla="*/ 679 w 2796"/>
              <a:gd name="T57" fmla="*/ 0 h 1314"/>
              <a:gd name="T58" fmla="*/ 0 w 2796"/>
              <a:gd name="T59" fmla="*/ 0 h 1314"/>
              <a:gd name="T60" fmla="*/ 60 w 2796"/>
              <a:gd name="T61" fmla="*/ 126 h 1314"/>
              <a:gd name="T62" fmla="*/ 174 w 2796"/>
              <a:gd name="T63" fmla="*/ 572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96" h="1314">
                <a:moveTo>
                  <a:pt x="2125" y="657"/>
                </a:moveTo>
                <a:lnTo>
                  <a:pt x="2620" y="657"/>
                </a:lnTo>
                <a:cubicBezTo>
                  <a:pt x="2621" y="626"/>
                  <a:pt x="2622" y="598"/>
                  <a:pt x="2622" y="572"/>
                </a:cubicBezTo>
                <a:cubicBezTo>
                  <a:pt x="2622" y="447"/>
                  <a:pt x="2736" y="126"/>
                  <a:pt x="2736" y="126"/>
                </a:cubicBezTo>
                <a:cubicBezTo>
                  <a:pt x="2755" y="87"/>
                  <a:pt x="2775" y="44"/>
                  <a:pt x="2796" y="0"/>
                </a:cubicBezTo>
                <a:lnTo>
                  <a:pt x="2125" y="0"/>
                </a:lnTo>
                <a:lnTo>
                  <a:pt x="2125" y="0"/>
                </a:lnTo>
                <a:lnTo>
                  <a:pt x="1402" y="0"/>
                </a:lnTo>
                <a:lnTo>
                  <a:pt x="679" y="0"/>
                </a:lnTo>
                <a:lnTo>
                  <a:pt x="679" y="657"/>
                </a:lnTo>
                <a:lnTo>
                  <a:pt x="679" y="657"/>
                </a:lnTo>
                <a:lnTo>
                  <a:pt x="176" y="657"/>
                </a:lnTo>
                <a:cubicBezTo>
                  <a:pt x="180" y="774"/>
                  <a:pt x="195" y="915"/>
                  <a:pt x="236" y="997"/>
                </a:cubicBezTo>
                <a:cubicBezTo>
                  <a:pt x="265" y="1055"/>
                  <a:pt x="360" y="1203"/>
                  <a:pt x="569" y="1314"/>
                </a:cubicBezTo>
                <a:lnTo>
                  <a:pt x="679" y="1314"/>
                </a:lnTo>
                <a:lnTo>
                  <a:pt x="1398" y="1314"/>
                </a:lnTo>
                <a:lnTo>
                  <a:pt x="1402" y="1314"/>
                </a:lnTo>
                <a:lnTo>
                  <a:pt x="1402" y="657"/>
                </a:lnTo>
                <a:lnTo>
                  <a:pt x="1402" y="657"/>
                </a:lnTo>
                <a:lnTo>
                  <a:pt x="1402" y="1314"/>
                </a:lnTo>
                <a:lnTo>
                  <a:pt x="2125" y="1314"/>
                </a:lnTo>
                <a:lnTo>
                  <a:pt x="2226" y="1314"/>
                </a:lnTo>
                <a:cubicBezTo>
                  <a:pt x="2436" y="1203"/>
                  <a:pt x="2531" y="1055"/>
                  <a:pt x="2559" y="997"/>
                </a:cubicBezTo>
                <a:cubicBezTo>
                  <a:pt x="2600" y="915"/>
                  <a:pt x="2616" y="774"/>
                  <a:pt x="2620" y="657"/>
                </a:cubicBezTo>
                <a:lnTo>
                  <a:pt x="2125" y="657"/>
                </a:lnTo>
                <a:close/>
                <a:moveTo>
                  <a:pt x="174" y="572"/>
                </a:moveTo>
                <a:cubicBezTo>
                  <a:pt x="174" y="598"/>
                  <a:pt x="175" y="626"/>
                  <a:pt x="176" y="657"/>
                </a:cubicBezTo>
                <a:lnTo>
                  <a:pt x="679" y="657"/>
                </a:lnTo>
                <a:lnTo>
                  <a:pt x="679" y="0"/>
                </a:lnTo>
                <a:lnTo>
                  <a:pt x="0" y="0"/>
                </a:lnTo>
                <a:cubicBezTo>
                  <a:pt x="21" y="44"/>
                  <a:pt x="41" y="87"/>
                  <a:pt x="60" y="126"/>
                </a:cubicBezTo>
                <a:cubicBezTo>
                  <a:pt x="60" y="126"/>
                  <a:pt x="174" y="447"/>
                  <a:pt x="174" y="5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CC4EF3-21B1-7A7E-B19D-DA123A939246}"/>
              </a:ext>
            </a:extLst>
          </p:cNvPr>
          <p:cNvSpPr txBox="1"/>
          <p:nvPr/>
        </p:nvSpPr>
        <p:spPr>
          <a:xfrm>
            <a:off x="1448917" y="1833521"/>
            <a:ext cx="386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 xét chung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6FB42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7DACA3-DE55-3837-6D3D-94929BB3BDB1}"/>
              </a:ext>
            </a:extLst>
          </p:cNvPr>
          <p:cNvSpPr txBox="1"/>
          <p:nvPr/>
        </p:nvSpPr>
        <p:spPr>
          <a:xfrm>
            <a:off x="8323679" y="2375381"/>
            <a:ext cx="3420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 dẫn chữa bài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577015-A213-F268-72BA-998CFEB5F267}"/>
              </a:ext>
            </a:extLst>
          </p:cNvPr>
          <p:cNvSpPr txBox="1"/>
          <p:nvPr/>
        </p:nvSpPr>
        <p:spPr>
          <a:xfrm>
            <a:off x="7862683" y="5067925"/>
            <a:ext cx="3692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C4FD01-3464-1F18-4D44-2A6CA8721281}"/>
              </a:ext>
            </a:extLst>
          </p:cNvPr>
          <p:cNvSpPr txBox="1"/>
          <p:nvPr/>
        </p:nvSpPr>
        <p:spPr>
          <a:xfrm>
            <a:off x="2033542" y="3440169"/>
            <a:ext cx="27752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đổi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những đoạn, bài văn hay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0" name="组合 55">
            <a:extLst>
              <a:ext uri="{FF2B5EF4-FFF2-40B4-BE49-F238E27FC236}">
                <a16:creationId xmlns:a16="http://schemas.microsoft.com/office/drawing/2014/main" id="{DED51872-9D0F-5B55-7629-4FA74197B818}"/>
              </a:ext>
            </a:extLst>
          </p:cNvPr>
          <p:cNvGrpSpPr/>
          <p:nvPr/>
        </p:nvGrpSpPr>
        <p:grpSpPr>
          <a:xfrm>
            <a:off x="6238963" y="2749307"/>
            <a:ext cx="314523" cy="325191"/>
            <a:chOff x="3732213" y="1809750"/>
            <a:chExt cx="377825" cy="503237"/>
          </a:xfrm>
          <a:solidFill>
            <a:srgbClr val="F8F8F8"/>
          </a:solidFill>
        </p:grpSpPr>
        <p:sp>
          <p:nvSpPr>
            <p:cNvPr id="41" name="Freeform 537">
              <a:extLst>
                <a:ext uri="{FF2B5EF4-FFF2-40B4-BE49-F238E27FC236}">
                  <a16:creationId xmlns:a16="http://schemas.microsoft.com/office/drawing/2014/main" id="{3686CCB6-B60B-551E-CD34-292D1960FA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2" name="Freeform 538">
              <a:extLst>
                <a:ext uri="{FF2B5EF4-FFF2-40B4-BE49-F238E27FC236}">
                  <a16:creationId xmlns:a16="http://schemas.microsoft.com/office/drawing/2014/main" id="{89742DC1-9CA4-76D1-7A3A-DA86C9D5EE3B}"/>
                </a:ext>
              </a:extLst>
            </p:cNvPr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3" name="Freeform 539">
              <a:extLst>
                <a:ext uri="{FF2B5EF4-FFF2-40B4-BE49-F238E27FC236}">
                  <a16:creationId xmlns:a16="http://schemas.microsoft.com/office/drawing/2014/main" id="{D6848A21-68A8-3525-0EA5-D88B4487074A}"/>
                </a:ext>
              </a:extLst>
            </p:cNvPr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4" name="Freeform 540">
              <a:extLst>
                <a:ext uri="{FF2B5EF4-FFF2-40B4-BE49-F238E27FC236}">
                  <a16:creationId xmlns:a16="http://schemas.microsoft.com/office/drawing/2014/main" id="{A39ABCFB-5F5A-3CC1-37DB-4367C7FA4983}"/>
                </a:ext>
              </a:extLst>
            </p:cNvPr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5" name="Freeform 541">
              <a:extLst>
                <a:ext uri="{FF2B5EF4-FFF2-40B4-BE49-F238E27FC236}">
                  <a16:creationId xmlns:a16="http://schemas.microsoft.com/office/drawing/2014/main" id="{8B9EB3EF-C359-385C-DE13-02E13924A513}"/>
                </a:ext>
              </a:extLst>
            </p:cNvPr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6" name="Freeform 542">
              <a:extLst>
                <a:ext uri="{FF2B5EF4-FFF2-40B4-BE49-F238E27FC236}">
                  <a16:creationId xmlns:a16="http://schemas.microsoft.com/office/drawing/2014/main" id="{91096E0D-B8D7-9E92-8614-6C0D4071E4C6}"/>
                </a:ext>
              </a:extLst>
            </p:cNvPr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7" name="Freeform 543">
              <a:extLst>
                <a:ext uri="{FF2B5EF4-FFF2-40B4-BE49-F238E27FC236}">
                  <a16:creationId xmlns:a16="http://schemas.microsoft.com/office/drawing/2014/main" id="{6CA7DF93-41EA-EFA5-F4C1-ECFB078C8CFC}"/>
                </a:ext>
              </a:extLst>
            </p:cNvPr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48" name="Freeform 536">
            <a:extLst>
              <a:ext uri="{FF2B5EF4-FFF2-40B4-BE49-F238E27FC236}">
                <a16:creationId xmlns:a16="http://schemas.microsoft.com/office/drawing/2014/main" id="{BE2760E4-CAED-1B84-C8C2-B4910AF8C74C}"/>
              </a:ext>
            </a:extLst>
          </p:cNvPr>
          <p:cNvSpPr/>
          <p:nvPr/>
        </p:nvSpPr>
        <p:spPr bwMode="auto">
          <a:xfrm>
            <a:off x="6172730" y="3401929"/>
            <a:ext cx="492230" cy="234642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49" name="组合 64">
            <a:extLst>
              <a:ext uri="{FF2B5EF4-FFF2-40B4-BE49-F238E27FC236}">
                <a16:creationId xmlns:a16="http://schemas.microsoft.com/office/drawing/2014/main" id="{1D236536-BEAC-1303-146D-6BBAE1D57CC7}"/>
              </a:ext>
            </a:extLst>
          </p:cNvPr>
          <p:cNvGrpSpPr/>
          <p:nvPr/>
        </p:nvGrpSpPr>
        <p:grpSpPr>
          <a:xfrm>
            <a:off x="6269193" y="4006517"/>
            <a:ext cx="338156" cy="286851"/>
            <a:chOff x="3933825" y="3878262"/>
            <a:chExt cx="430213" cy="449262"/>
          </a:xfrm>
          <a:solidFill>
            <a:srgbClr val="F8F8F8"/>
          </a:solidFill>
        </p:grpSpPr>
        <p:sp>
          <p:nvSpPr>
            <p:cNvPr id="50" name="Oval 5">
              <a:extLst>
                <a:ext uri="{FF2B5EF4-FFF2-40B4-BE49-F238E27FC236}">
                  <a16:creationId xmlns:a16="http://schemas.microsoft.com/office/drawing/2014/main" id="{AB333E14-2457-B924-CD22-A91A16B16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11F0112-FC2F-5C1E-A811-AFED0A4BCEB1}"/>
                </a:ext>
              </a:extLst>
            </p:cNvPr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52" name="组合 67">
            <a:extLst>
              <a:ext uri="{FF2B5EF4-FFF2-40B4-BE49-F238E27FC236}">
                <a16:creationId xmlns:a16="http://schemas.microsoft.com/office/drawing/2014/main" id="{0CAC4030-EFC8-A36D-D539-3914E38C2C44}"/>
              </a:ext>
            </a:extLst>
          </p:cNvPr>
          <p:cNvGrpSpPr/>
          <p:nvPr/>
        </p:nvGrpSpPr>
        <p:grpSpPr>
          <a:xfrm>
            <a:off x="6220621" y="4698441"/>
            <a:ext cx="320944" cy="243385"/>
            <a:chOff x="7627938" y="3005138"/>
            <a:chExt cx="412750" cy="403225"/>
          </a:xfrm>
          <a:solidFill>
            <a:srgbClr val="F8F8F8"/>
          </a:solidFill>
        </p:grpSpPr>
        <p:sp>
          <p:nvSpPr>
            <p:cNvPr id="53" name="Freeform 534">
              <a:extLst>
                <a:ext uri="{FF2B5EF4-FFF2-40B4-BE49-F238E27FC236}">
                  <a16:creationId xmlns:a16="http://schemas.microsoft.com/office/drawing/2014/main" id="{B598A12B-3BA4-1983-42A5-BE251E15A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54" name="Freeform 535">
              <a:extLst>
                <a:ext uri="{FF2B5EF4-FFF2-40B4-BE49-F238E27FC236}">
                  <a16:creationId xmlns:a16="http://schemas.microsoft.com/office/drawing/2014/main" id="{38069386-0D2D-E264-C851-28F4BFA44826}"/>
                </a:ext>
              </a:extLst>
            </p:cNvPr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E5C554F1-E0A8-D6C1-AE06-DBEF022B1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48" y="2554856"/>
            <a:ext cx="2365453" cy="3005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BB709-483D-D18A-B88C-2BBCE01F2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595041C-1916-7F7D-413C-8E894E4804FF}"/>
              </a:ext>
            </a:extLst>
          </p:cNvPr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FFC7204-C4E2-D497-5851-28DB16060DA2}"/>
              </a:ext>
            </a:extLst>
          </p:cNvPr>
          <p:cNvSpPr/>
          <p:nvPr/>
        </p:nvSpPr>
        <p:spPr>
          <a:xfrm flipH="1">
            <a:off x="-556641" y="1371600"/>
            <a:ext cx="2484882" cy="54864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0148CB4-D6E6-DAF6-D401-800AAD8D7093}"/>
              </a:ext>
            </a:extLst>
          </p:cNvPr>
          <p:cNvSpPr/>
          <p:nvPr/>
        </p:nvSpPr>
        <p:spPr>
          <a:xfrm>
            <a:off x="318936" y="195849"/>
            <a:ext cx="4374886" cy="1175751"/>
          </a:xfrm>
          <a:custGeom>
            <a:avLst/>
            <a:gdLst/>
            <a:ahLst/>
            <a:cxnLst/>
            <a:rect l="l" t="t" r="r" b="b"/>
            <a:pathLst>
              <a:path w="6562329" h="1763626">
                <a:moveTo>
                  <a:pt x="0" y="0"/>
                </a:moveTo>
                <a:lnTo>
                  <a:pt x="6562329" y="0"/>
                </a:lnTo>
                <a:lnTo>
                  <a:pt x="6562329" y="1763626"/>
                </a:lnTo>
                <a:lnTo>
                  <a:pt x="0" y="17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EF4ED5A-E55E-3E4E-F417-046F692F6A39}"/>
              </a:ext>
            </a:extLst>
          </p:cNvPr>
          <p:cNvSpPr/>
          <p:nvPr/>
        </p:nvSpPr>
        <p:spPr>
          <a:xfrm>
            <a:off x="10925248" y="3387828"/>
            <a:ext cx="1485017" cy="3278786"/>
          </a:xfrm>
          <a:custGeom>
            <a:avLst/>
            <a:gdLst/>
            <a:ahLst/>
            <a:cxnLst/>
            <a:rect l="l" t="t" r="r" b="b"/>
            <a:pathLst>
              <a:path w="2227525" h="4918179">
                <a:moveTo>
                  <a:pt x="0" y="0"/>
                </a:moveTo>
                <a:lnTo>
                  <a:pt x="2227526" y="0"/>
                </a:lnTo>
                <a:lnTo>
                  <a:pt x="2227526" y="4918179"/>
                </a:lnTo>
                <a:lnTo>
                  <a:pt x="0" y="4918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A4345316-C716-64FD-C185-ABB077A185E1}"/>
              </a:ext>
            </a:extLst>
          </p:cNvPr>
          <p:cNvGrpSpPr/>
          <p:nvPr/>
        </p:nvGrpSpPr>
        <p:grpSpPr>
          <a:xfrm>
            <a:off x="2562446" y="1191348"/>
            <a:ext cx="7893985" cy="3242429"/>
            <a:chOff x="0" y="0"/>
            <a:chExt cx="4360991" cy="2406501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8878346-937C-0F7D-9BDD-E8799CF5A2AB}"/>
                </a:ext>
              </a:extLst>
            </p:cNvPr>
            <p:cNvSpPr/>
            <p:nvPr/>
          </p:nvSpPr>
          <p:spPr>
            <a:xfrm>
              <a:off x="0" y="0"/>
              <a:ext cx="4360991" cy="2406501"/>
            </a:xfrm>
            <a:custGeom>
              <a:avLst/>
              <a:gdLst/>
              <a:ahLst/>
              <a:cxnLst/>
              <a:rect l="l" t="t" r="r" b="b"/>
              <a:pathLst>
                <a:path w="4360991" h="2406501">
                  <a:moveTo>
                    <a:pt x="23846" y="0"/>
                  </a:moveTo>
                  <a:lnTo>
                    <a:pt x="4337146" y="0"/>
                  </a:lnTo>
                  <a:cubicBezTo>
                    <a:pt x="4343470" y="0"/>
                    <a:pt x="4349535" y="2512"/>
                    <a:pt x="4354007" y="6984"/>
                  </a:cubicBezTo>
                  <a:cubicBezTo>
                    <a:pt x="4358479" y="11456"/>
                    <a:pt x="4360991" y="17521"/>
                    <a:pt x="4360991" y="23846"/>
                  </a:cubicBezTo>
                  <a:lnTo>
                    <a:pt x="4360991" y="2382655"/>
                  </a:lnTo>
                  <a:cubicBezTo>
                    <a:pt x="4360991" y="2388980"/>
                    <a:pt x="4358479" y="2395045"/>
                    <a:pt x="4354007" y="2399517"/>
                  </a:cubicBezTo>
                  <a:cubicBezTo>
                    <a:pt x="4349535" y="2403989"/>
                    <a:pt x="4343470" y="2406501"/>
                    <a:pt x="4337146" y="2406501"/>
                  </a:cubicBezTo>
                  <a:lnTo>
                    <a:pt x="23846" y="2406501"/>
                  </a:lnTo>
                  <a:cubicBezTo>
                    <a:pt x="17521" y="2406501"/>
                    <a:pt x="11456" y="2403989"/>
                    <a:pt x="6984" y="2399517"/>
                  </a:cubicBezTo>
                  <a:cubicBezTo>
                    <a:pt x="2512" y="2395045"/>
                    <a:pt x="0" y="2388980"/>
                    <a:pt x="0" y="2382655"/>
                  </a:cubicBezTo>
                  <a:lnTo>
                    <a:pt x="0" y="23846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6" y="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DAD4F54-72E8-3573-5BB3-794CA311E731}"/>
                </a:ext>
              </a:extLst>
            </p:cNvPr>
            <p:cNvSpPr txBox="1"/>
            <p:nvPr/>
          </p:nvSpPr>
          <p:spPr>
            <a:xfrm>
              <a:off x="0" y="-38100"/>
              <a:ext cx="4360991" cy="24446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C12FE4F-ABD2-011B-B6AB-6668BBF9B72C}"/>
              </a:ext>
            </a:extLst>
          </p:cNvPr>
          <p:cNvSpPr txBox="1"/>
          <p:nvPr/>
        </p:nvSpPr>
        <p:spPr>
          <a:xfrm>
            <a:off x="3114422" y="1698304"/>
            <a:ext cx="6710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HĐ1</a:t>
            </a:r>
            <a:r>
              <a:rPr kumimoji="0" lang="nl-NL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 xét chung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9428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08AF1-E4D2-E955-96B2-0685BA5BE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E75B1A-9838-B162-90F8-661F448E14A6}"/>
              </a:ext>
            </a:extLst>
          </p:cNvPr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A08E2BA-DCC7-4D01-B1E8-1AFC7BDE9650}"/>
              </a:ext>
            </a:extLst>
          </p:cNvPr>
          <p:cNvSpPr/>
          <p:nvPr/>
        </p:nvSpPr>
        <p:spPr>
          <a:xfrm flipH="1">
            <a:off x="-556641" y="1371600"/>
            <a:ext cx="2484882" cy="54864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D1AB118-1110-54D9-C9D1-B86F1B9AB898}"/>
              </a:ext>
            </a:extLst>
          </p:cNvPr>
          <p:cNvSpPr/>
          <p:nvPr/>
        </p:nvSpPr>
        <p:spPr>
          <a:xfrm>
            <a:off x="318936" y="195849"/>
            <a:ext cx="4374886" cy="1175751"/>
          </a:xfrm>
          <a:custGeom>
            <a:avLst/>
            <a:gdLst/>
            <a:ahLst/>
            <a:cxnLst/>
            <a:rect l="l" t="t" r="r" b="b"/>
            <a:pathLst>
              <a:path w="6562329" h="1763626">
                <a:moveTo>
                  <a:pt x="0" y="0"/>
                </a:moveTo>
                <a:lnTo>
                  <a:pt x="6562329" y="0"/>
                </a:lnTo>
                <a:lnTo>
                  <a:pt x="6562329" y="1763626"/>
                </a:lnTo>
                <a:lnTo>
                  <a:pt x="0" y="17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706BEF6-20EB-C350-8DC5-7B8495B80C6E}"/>
              </a:ext>
            </a:extLst>
          </p:cNvPr>
          <p:cNvSpPr/>
          <p:nvPr/>
        </p:nvSpPr>
        <p:spPr>
          <a:xfrm>
            <a:off x="10925248" y="3387828"/>
            <a:ext cx="1485017" cy="3278786"/>
          </a:xfrm>
          <a:custGeom>
            <a:avLst/>
            <a:gdLst/>
            <a:ahLst/>
            <a:cxnLst/>
            <a:rect l="l" t="t" r="r" b="b"/>
            <a:pathLst>
              <a:path w="2227525" h="4918179">
                <a:moveTo>
                  <a:pt x="0" y="0"/>
                </a:moveTo>
                <a:lnTo>
                  <a:pt x="2227526" y="0"/>
                </a:lnTo>
                <a:lnTo>
                  <a:pt x="2227526" y="4918179"/>
                </a:lnTo>
                <a:lnTo>
                  <a:pt x="0" y="4918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322626A5-A492-ABF6-DED2-D6E82CC18AF2}"/>
              </a:ext>
            </a:extLst>
          </p:cNvPr>
          <p:cNvGrpSpPr/>
          <p:nvPr/>
        </p:nvGrpSpPr>
        <p:grpSpPr>
          <a:xfrm>
            <a:off x="457200" y="-159487"/>
            <a:ext cx="11589488" cy="6326372"/>
            <a:chOff x="0" y="0"/>
            <a:chExt cx="4360991" cy="2406501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253A6461-D157-A2B8-0AAC-5A2848B209F9}"/>
                </a:ext>
              </a:extLst>
            </p:cNvPr>
            <p:cNvSpPr/>
            <p:nvPr/>
          </p:nvSpPr>
          <p:spPr>
            <a:xfrm>
              <a:off x="0" y="0"/>
              <a:ext cx="4360991" cy="2406501"/>
            </a:xfrm>
            <a:custGeom>
              <a:avLst/>
              <a:gdLst/>
              <a:ahLst/>
              <a:cxnLst/>
              <a:rect l="l" t="t" r="r" b="b"/>
              <a:pathLst>
                <a:path w="4360991" h="2406501">
                  <a:moveTo>
                    <a:pt x="23846" y="0"/>
                  </a:moveTo>
                  <a:lnTo>
                    <a:pt x="4337146" y="0"/>
                  </a:lnTo>
                  <a:cubicBezTo>
                    <a:pt x="4343470" y="0"/>
                    <a:pt x="4349535" y="2512"/>
                    <a:pt x="4354007" y="6984"/>
                  </a:cubicBezTo>
                  <a:cubicBezTo>
                    <a:pt x="4358479" y="11456"/>
                    <a:pt x="4360991" y="17521"/>
                    <a:pt x="4360991" y="23846"/>
                  </a:cubicBezTo>
                  <a:lnTo>
                    <a:pt x="4360991" y="2382655"/>
                  </a:lnTo>
                  <a:cubicBezTo>
                    <a:pt x="4360991" y="2388980"/>
                    <a:pt x="4358479" y="2395045"/>
                    <a:pt x="4354007" y="2399517"/>
                  </a:cubicBezTo>
                  <a:cubicBezTo>
                    <a:pt x="4349535" y="2403989"/>
                    <a:pt x="4343470" y="2406501"/>
                    <a:pt x="4337146" y="2406501"/>
                  </a:cubicBezTo>
                  <a:lnTo>
                    <a:pt x="23846" y="2406501"/>
                  </a:lnTo>
                  <a:cubicBezTo>
                    <a:pt x="17521" y="2406501"/>
                    <a:pt x="11456" y="2403989"/>
                    <a:pt x="6984" y="2399517"/>
                  </a:cubicBezTo>
                  <a:cubicBezTo>
                    <a:pt x="2512" y="2395045"/>
                    <a:pt x="0" y="2388980"/>
                    <a:pt x="0" y="2382655"/>
                  </a:cubicBezTo>
                  <a:lnTo>
                    <a:pt x="0" y="23846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6" y="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DA4AB4CB-D997-D33A-DE7F-00DC572BA8D9}"/>
                </a:ext>
              </a:extLst>
            </p:cNvPr>
            <p:cNvSpPr txBox="1"/>
            <p:nvPr/>
          </p:nvSpPr>
          <p:spPr>
            <a:xfrm>
              <a:off x="0" y="-38100"/>
              <a:ext cx="4360991" cy="24446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2771322-F515-4C62-CD2C-C38C2B74765B}"/>
              </a:ext>
            </a:extLst>
          </p:cNvPr>
          <p:cNvSpPr txBox="1">
            <a:spLocks noChangeArrowheads="1"/>
          </p:cNvSpPr>
          <p:nvPr/>
        </p:nvSpPr>
        <p:spPr>
          <a:xfrm>
            <a:off x="1397974" y="1232671"/>
            <a:ext cx="9423547" cy="672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C7A3E8-4ADD-0147-87C5-F791086ED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923" y="1973673"/>
            <a:ext cx="8543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576406-8560-3F6A-D5CB-A7567DAE4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923" y="2691367"/>
            <a:ext cx="102036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01A983-1387-7505-A735-5E4A63289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062" y="3409061"/>
            <a:ext cx="11744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02A6EE91-44C4-B2CF-A764-C53E2EE02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231" y="4139163"/>
            <a:ext cx="10644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D4F154E-0117-1D15-A416-590B752C7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115" y="4933061"/>
            <a:ext cx="1119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6.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4D6E17-680B-FEBF-9027-0F1AB337D9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137427" y="-125542"/>
            <a:ext cx="573683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9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B4C1-C7CC-04C8-D389-2A01A074D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783752-8FED-692A-6725-E69358F2540F}"/>
              </a:ext>
            </a:extLst>
          </p:cNvPr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50D5DB-1200-03F2-E528-59A5DD4F0960}"/>
              </a:ext>
            </a:extLst>
          </p:cNvPr>
          <p:cNvSpPr/>
          <p:nvPr/>
        </p:nvSpPr>
        <p:spPr>
          <a:xfrm flipH="1">
            <a:off x="-556641" y="1371600"/>
            <a:ext cx="2484882" cy="54864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38C8975-F1C3-C5E0-6B5F-531D3FCF9BF7}"/>
              </a:ext>
            </a:extLst>
          </p:cNvPr>
          <p:cNvSpPr/>
          <p:nvPr/>
        </p:nvSpPr>
        <p:spPr>
          <a:xfrm>
            <a:off x="318936" y="195849"/>
            <a:ext cx="4374886" cy="1175751"/>
          </a:xfrm>
          <a:custGeom>
            <a:avLst/>
            <a:gdLst/>
            <a:ahLst/>
            <a:cxnLst/>
            <a:rect l="l" t="t" r="r" b="b"/>
            <a:pathLst>
              <a:path w="6562329" h="1763626">
                <a:moveTo>
                  <a:pt x="0" y="0"/>
                </a:moveTo>
                <a:lnTo>
                  <a:pt x="6562329" y="0"/>
                </a:lnTo>
                <a:lnTo>
                  <a:pt x="6562329" y="1763626"/>
                </a:lnTo>
                <a:lnTo>
                  <a:pt x="0" y="17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D32049A-4B7E-F1CF-2B93-97B416594134}"/>
              </a:ext>
            </a:extLst>
          </p:cNvPr>
          <p:cNvSpPr/>
          <p:nvPr/>
        </p:nvSpPr>
        <p:spPr>
          <a:xfrm>
            <a:off x="10925248" y="3387828"/>
            <a:ext cx="1485017" cy="3278786"/>
          </a:xfrm>
          <a:custGeom>
            <a:avLst/>
            <a:gdLst/>
            <a:ahLst/>
            <a:cxnLst/>
            <a:rect l="l" t="t" r="r" b="b"/>
            <a:pathLst>
              <a:path w="2227525" h="4918179">
                <a:moveTo>
                  <a:pt x="0" y="0"/>
                </a:moveTo>
                <a:lnTo>
                  <a:pt x="2227526" y="0"/>
                </a:lnTo>
                <a:lnTo>
                  <a:pt x="2227526" y="4918179"/>
                </a:lnTo>
                <a:lnTo>
                  <a:pt x="0" y="4918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B352B7A7-2A25-94BD-0F06-330801A031DE}"/>
              </a:ext>
            </a:extLst>
          </p:cNvPr>
          <p:cNvGrpSpPr/>
          <p:nvPr/>
        </p:nvGrpSpPr>
        <p:grpSpPr>
          <a:xfrm>
            <a:off x="457200" y="-159487"/>
            <a:ext cx="11589488" cy="6326372"/>
            <a:chOff x="0" y="0"/>
            <a:chExt cx="4360991" cy="2406501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721E7D7-06DC-B824-3B25-6FF7EBAD7390}"/>
                </a:ext>
              </a:extLst>
            </p:cNvPr>
            <p:cNvSpPr/>
            <p:nvPr/>
          </p:nvSpPr>
          <p:spPr>
            <a:xfrm>
              <a:off x="0" y="0"/>
              <a:ext cx="4360991" cy="2406501"/>
            </a:xfrm>
            <a:custGeom>
              <a:avLst/>
              <a:gdLst/>
              <a:ahLst/>
              <a:cxnLst/>
              <a:rect l="l" t="t" r="r" b="b"/>
              <a:pathLst>
                <a:path w="4360991" h="2406501">
                  <a:moveTo>
                    <a:pt x="23846" y="0"/>
                  </a:moveTo>
                  <a:lnTo>
                    <a:pt x="4337146" y="0"/>
                  </a:lnTo>
                  <a:cubicBezTo>
                    <a:pt x="4343470" y="0"/>
                    <a:pt x="4349535" y="2512"/>
                    <a:pt x="4354007" y="6984"/>
                  </a:cubicBezTo>
                  <a:cubicBezTo>
                    <a:pt x="4358479" y="11456"/>
                    <a:pt x="4360991" y="17521"/>
                    <a:pt x="4360991" y="23846"/>
                  </a:cubicBezTo>
                  <a:lnTo>
                    <a:pt x="4360991" y="2382655"/>
                  </a:lnTo>
                  <a:cubicBezTo>
                    <a:pt x="4360991" y="2388980"/>
                    <a:pt x="4358479" y="2395045"/>
                    <a:pt x="4354007" y="2399517"/>
                  </a:cubicBezTo>
                  <a:cubicBezTo>
                    <a:pt x="4349535" y="2403989"/>
                    <a:pt x="4343470" y="2406501"/>
                    <a:pt x="4337146" y="2406501"/>
                  </a:cubicBezTo>
                  <a:lnTo>
                    <a:pt x="23846" y="2406501"/>
                  </a:lnTo>
                  <a:cubicBezTo>
                    <a:pt x="17521" y="2406501"/>
                    <a:pt x="11456" y="2403989"/>
                    <a:pt x="6984" y="2399517"/>
                  </a:cubicBezTo>
                  <a:cubicBezTo>
                    <a:pt x="2512" y="2395045"/>
                    <a:pt x="0" y="2388980"/>
                    <a:pt x="0" y="2382655"/>
                  </a:cubicBezTo>
                  <a:lnTo>
                    <a:pt x="0" y="23846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6" y="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B64A4408-8567-A6FB-0902-F8651CDECB7E}"/>
                </a:ext>
              </a:extLst>
            </p:cNvPr>
            <p:cNvSpPr txBox="1"/>
            <p:nvPr/>
          </p:nvSpPr>
          <p:spPr>
            <a:xfrm>
              <a:off x="0" y="-38100"/>
              <a:ext cx="4360991" cy="24446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0992ACF0-D57E-F64C-F934-68861A7D233F}"/>
              </a:ext>
            </a:extLst>
          </p:cNvPr>
          <p:cNvSpPr txBox="1">
            <a:spLocks noChangeArrowheads="1"/>
          </p:cNvSpPr>
          <p:nvPr/>
        </p:nvSpPr>
        <p:spPr>
          <a:xfrm>
            <a:off x="1906977" y="1338468"/>
            <a:ext cx="8382000" cy="740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BF10C7BB-118A-75A8-1F2F-B4C15CE4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610" y="2136572"/>
            <a:ext cx="57018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ABC49517-D9D4-B351-8308-C1B2F0CE4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977" y="3024391"/>
            <a:ext cx="83975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Diễn đạt câu văn còn lủng củng. 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3817FFE0-495B-BC71-363D-21EC5ACDF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977" y="3963548"/>
            <a:ext cx="85064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E44D24-CAC6-5022-B4CC-632C0D7C2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859" y="-114687"/>
            <a:ext cx="573683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5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grpSp>
        <p:nvGrpSpPr>
          <p:cNvPr id="5" name="组合 1074"/>
          <p:cNvGrpSpPr/>
          <p:nvPr/>
        </p:nvGrpSpPr>
        <p:grpSpPr>
          <a:xfrm>
            <a:off x="9578898" y="3010829"/>
            <a:ext cx="2605759" cy="3847171"/>
            <a:chOff x="8279817" y="2793514"/>
            <a:chExt cx="1765248" cy="2988686"/>
          </a:xfrm>
        </p:grpSpPr>
        <p:pic>
          <p:nvPicPr>
            <p:cNvPr id="6" name="Picture 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9" name="Picture 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1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3" name="Picture 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5" name="Picture 7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</p:grpSp>
      <p:pic>
        <p:nvPicPr>
          <p:cNvPr id="17" name="Picture 9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3381">
            <a:off x="235575" y="1884426"/>
            <a:ext cx="2037565" cy="2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7" y="-243052"/>
            <a:ext cx="2093676" cy="20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15158" y="1705950"/>
            <a:ext cx="65673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HĐ2: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lại bài làm và nhận xét của thầy cô để biết ưu điểm và nhược điểm trong bài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9ACE-BAEE-5C79-7B78-91CE85A9F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16A82C-5AF9-3E00-1DBA-A0B064E67F59}"/>
              </a:ext>
            </a:extLst>
          </p:cNvPr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6FEA0B3-F06F-774A-9A42-61F83BE940D7}"/>
              </a:ext>
            </a:extLst>
          </p:cNvPr>
          <p:cNvSpPr/>
          <p:nvPr/>
        </p:nvSpPr>
        <p:spPr>
          <a:xfrm>
            <a:off x="318936" y="195849"/>
            <a:ext cx="4374886" cy="1175751"/>
          </a:xfrm>
          <a:custGeom>
            <a:avLst/>
            <a:gdLst/>
            <a:ahLst/>
            <a:cxnLst/>
            <a:rect l="l" t="t" r="r" b="b"/>
            <a:pathLst>
              <a:path w="6562329" h="1763626">
                <a:moveTo>
                  <a:pt x="0" y="0"/>
                </a:moveTo>
                <a:lnTo>
                  <a:pt x="6562329" y="0"/>
                </a:lnTo>
                <a:lnTo>
                  <a:pt x="6562329" y="1763626"/>
                </a:lnTo>
                <a:lnTo>
                  <a:pt x="0" y="176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FE2F636-CFF4-395D-E987-D7D6604FA416}"/>
              </a:ext>
            </a:extLst>
          </p:cNvPr>
          <p:cNvSpPr/>
          <p:nvPr/>
        </p:nvSpPr>
        <p:spPr>
          <a:xfrm>
            <a:off x="10925248" y="3387828"/>
            <a:ext cx="1485017" cy="3278786"/>
          </a:xfrm>
          <a:custGeom>
            <a:avLst/>
            <a:gdLst/>
            <a:ahLst/>
            <a:cxnLst/>
            <a:rect l="l" t="t" r="r" b="b"/>
            <a:pathLst>
              <a:path w="2227525" h="4918179">
                <a:moveTo>
                  <a:pt x="0" y="0"/>
                </a:moveTo>
                <a:lnTo>
                  <a:pt x="2227526" y="0"/>
                </a:lnTo>
                <a:lnTo>
                  <a:pt x="2227526" y="4918179"/>
                </a:lnTo>
                <a:lnTo>
                  <a:pt x="0" y="4918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ED2AA240-8081-585E-7B3A-77A0FBA847F6}"/>
              </a:ext>
            </a:extLst>
          </p:cNvPr>
          <p:cNvGrpSpPr/>
          <p:nvPr/>
        </p:nvGrpSpPr>
        <p:grpSpPr>
          <a:xfrm>
            <a:off x="457200" y="-159487"/>
            <a:ext cx="11589488" cy="6326372"/>
            <a:chOff x="0" y="0"/>
            <a:chExt cx="4360991" cy="2406501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0214952-8CC6-DABB-792B-2009EDE0FC15}"/>
                </a:ext>
              </a:extLst>
            </p:cNvPr>
            <p:cNvSpPr/>
            <p:nvPr/>
          </p:nvSpPr>
          <p:spPr>
            <a:xfrm>
              <a:off x="0" y="0"/>
              <a:ext cx="4360991" cy="2406501"/>
            </a:xfrm>
            <a:custGeom>
              <a:avLst/>
              <a:gdLst/>
              <a:ahLst/>
              <a:cxnLst/>
              <a:rect l="l" t="t" r="r" b="b"/>
              <a:pathLst>
                <a:path w="4360991" h="2406501">
                  <a:moveTo>
                    <a:pt x="23846" y="0"/>
                  </a:moveTo>
                  <a:lnTo>
                    <a:pt x="4337146" y="0"/>
                  </a:lnTo>
                  <a:cubicBezTo>
                    <a:pt x="4343470" y="0"/>
                    <a:pt x="4349535" y="2512"/>
                    <a:pt x="4354007" y="6984"/>
                  </a:cubicBezTo>
                  <a:cubicBezTo>
                    <a:pt x="4358479" y="11456"/>
                    <a:pt x="4360991" y="17521"/>
                    <a:pt x="4360991" y="23846"/>
                  </a:cubicBezTo>
                  <a:lnTo>
                    <a:pt x="4360991" y="2382655"/>
                  </a:lnTo>
                  <a:cubicBezTo>
                    <a:pt x="4360991" y="2388980"/>
                    <a:pt x="4358479" y="2395045"/>
                    <a:pt x="4354007" y="2399517"/>
                  </a:cubicBezTo>
                  <a:cubicBezTo>
                    <a:pt x="4349535" y="2403989"/>
                    <a:pt x="4343470" y="2406501"/>
                    <a:pt x="4337146" y="2406501"/>
                  </a:cubicBezTo>
                  <a:lnTo>
                    <a:pt x="23846" y="2406501"/>
                  </a:lnTo>
                  <a:cubicBezTo>
                    <a:pt x="17521" y="2406501"/>
                    <a:pt x="11456" y="2403989"/>
                    <a:pt x="6984" y="2399517"/>
                  </a:cubicBezTo>
                  <a:cubicBezTo>
                    <a:pt x="2512" y="2395045"/>
                    <a:pt x="0" y="2388980"/>
                    <a:pt x="0" y="2382655"/>
                  </a:cubicBezTo>
                  <a:lnTo>
                    <a:pt x="0" y="23846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6" y="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4B9CFA5C-639D-85D3-5939-CC2CF437D391}"/>
                </a:ext>
              </a:extLst>
            </p:cNvPr>
            <p:cNvSpPr txBox="1"/>
            <p:nvPr/>
          </p:nvSpPr>
          <p:spPr>
            <a:xfrm>
              <a:off x="0" y="-38100"/>
              <a:ext cx="4360991" cy="24446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DAAF4004-84B3-D0B6-23B8-64C823247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95" y="1521256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4BD36-B56B-CF45-11DD-D501F1A60205}"/>
              </a:ext>
            </a:extLst>
          </p:cNvPr>
          <p:cNvSpPr txBox="1"/>
          <p:nvPr/>
        </p:nvSpPr>
        <p:spPr>
          <a:xfrm>
            <a:off x="1613721" y="1769378"/>
            <a:ext cx="3031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0D68C488-EE91-A8B0-3B3C-994DF49A8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491439"/>
            <a:ext cx="5829299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787583-F7D3-5417-4115-2A7F1BED8EBA}"/>
              </a:ext>
            </a:extLst>
          </p:cNvPr>
          <p:cNvSpPr txBox="1"/>
          <p:nvPr/>
        </p:nvSpPr>
        <p:spPr>
          <a:xfrm>
            <a:off x="5924550" y="1779934"/>
            <a:ext cx="5572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BB908838-66E6-52B6-779B-8C2ED1DFA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77" y="3628351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875577-A760-01F7-78FD-D57F7515FD2A}"/>
              </a:ext>
            </a:extLst>
          </p:cNvPr>
          <p:cNvSpPr txBox="1"/>
          <p:nvPr/>
        </p:nvSpPr>
        <p:spPr>
          <a:xfrm>
            <a:off x="1605168" y="4089124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,…</a:t>
            </a:r>
          </a:p>
        </p:txBody>
      </p:sp>
      <p:pic>
        <p:nvPicPr>
          <p:cNvPr id="15" name="Picture 14" descr="Text, whiteboard&#10;&#10;Description automatically generated">
            <a:extLst>
              <a:ext uri="{FF2B5EF4-FFF2-40B4-BE49-F238E27FC236}">
                <a16:creationId xmlns:a16="http://schemas.microsoft.com/office/drawing/2014/main" id="{4AF9B2F7-C559-5781-D149-31A249F5D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43" y="3765265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C0B04A-7DC6-8170-E8E0-F6B564EF6D7C}"/>
              </a:ext>
            </a:extLst>
          </p:cNvPr>
          <p:cNvSpPr txBox="1"/>
          <p:nvPr/>
        </p:nvSpPr>
        <p:spPr>
          <a:xfrm>
            <a:off x="7283109" y="4122920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lỗi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tả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F9BB08-9C7F-0EC2-302C-4655E3108E69}"/>
              </a:ext>
            </a:extLst>
          </p:cNvPr>
          <p:cNvSpPr txBox="1"/>
          <p:nvPr/>
        </p:nvSpPr>
        <p:spPr>
          <a:xfrm>
            <a:off x="3198620" y="0"/>
            <a:ext cx="6567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gợi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3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556641" y="1371600"/>
            <a:ext cx="2484882" cy="54864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8936" y="195849"/>
            <a:ext cx="4374886" cy="1175751"/>
          </a:xfrm>
          <a:custGeom>
            <a:avLst/>
            <a:gdLst/>
            <a:ahLst/>
            <a:cxnLst/>
            <a:rect l="l" t="t" r="r" b="b"/>
            <a:pathLst>
              <a:path w="6562329" h="1763626">
                <a:moveTo>
                  <a:pt x="0" y="0"/>
                </a:moveTo>
                <a:lnTo>
                  <a:pt x="6562329" y="0"/>
                </a:lnTo>
                <a:lnTo>
                  <a:pt x="6562329" y="1763626"/>
                </a:lnTo>
                <a:lnTo>
                  <a:pt x="0" y="17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493089" y="561839"/>
            <a:ext cx="3069361" cy="2390265"/>
          </a:xfrm>
          <a:custGeom>
            <a:avLst/>
            <a:gdLst/>
            <a:ahLst/>
            <a:cxnLst/>
            <a:rect l="l" t="t" r="r" b="b"/>
            <a:pathLst>
              <a:path w="4604042" h="3585398">
                <a:moveTo>
                  <a:pt x="0" y="0"/>
                </a:moveTo>
                <a:lnTo>
                  <a:pt x="4604042" y="0"/>
                </a:lnTo>
                <a:lnTo>
                  <a:pt x="4604042" y="3585398"/>
                </a:lnTo>
                <a:lnTo>
                  <a:pt x="0" y="3585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76621" y="383273"/>
            <a:ext cx="11038759" cy="6091455"/>
            <a:chOff x="0" y="0"/>
            <a:chExt cx="4360991" cy="24065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60991" cy="2406501"/>
            </a:xfrm>
            <a:custGeom>
              <a:avLst/>
              <a:gdLst/>
              <a:ahLst/>
              <a:cxnLst/>
              <a:rect l="l" t="t" r="r" b="b"/>
              <a:pathLst>
                <a:path w="4360991" h="2406501">
                  <a:moveTo>
                    <a:pt x="23846" y="0"/>
                  </a:moveTo>
                  <a:lnTo>
                    <a:pt x="4337146" y="0"/>
                  </a:lnTo>
                  <a:cubicBezTo>
                    <a:pt x="4343470" y="0"/>
                    <a:pt x="4349535" y="2512"/>
                    <a:pt x="4354007" y="6984"/>
                  </a:cubicBezTo>
                  <a:cubicBezTo>
                    <a:pt x="4358479" y="11456"/>
                    <a:pt x="4360991" y="17521"/>
                    <a:pt x="4360991" y="23846"/>
                  </a:cubicBezTo>
                  <a:lnTo>
                    <a:pt x="4360991" y="2382655"/>
                  </a:lnTo>
                  <a:cubicBezTo>
                    <a:pt x="4360991" y="2388980"/>
                    <a:pt x="4358479" y="2395045"/>
                    <a:pt x="4354007" y="2399517"/>
                  </a:cubicBezTo>
                  <a:cubicBezTo>
                    <a:pt x="4349535" y="2403989"/>
                    <a:pt x="4343470" y="2406501"/>
                    <a:pt x="4337146" y="2406501"/>
                  </a:cubicBezTo>
                  <a:lnTo>
                    <a:pt x="23846" y="2406501"/>
                  </a:lnTo>
                  <a:cubicBezTo>
                    <a:pt x="17521" y="2406501"/>
                    <a:pt x="11456" y="2403989"/>
                    <a:pt x="6984" y="2399517"/>
                  </a:cubicBezTo>
                  <a:cubicBezTo>
                    <a:pt x="2512" y="2395045"/>
                    <a:pt x="0" y="2388980"/>
                    <a:pt x="0" y="2382655"/>
                  </a:cubicBezTo>
                  <a:lnTo>
                    <a:pt x="0" y="23846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6" y="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60991" cy="24446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6877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396866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6381996" y="0"/>
                </a:moveTo>
                <a:lnTo>
                  <a:pt x="0" y="0"/>
                </a:lnTo>
                <a:lnTo>
                  <a:pt x="0" y="2177856"/>
                </a:lnTo>
                <a:lnTo>
                  <a:pt x="6381996" y="2177856"/>
                </a:lnTo>
                <a:lnTo>
                  <a:pt x="6381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76392" y="3579214"/>
            <a:ext cx="1485017" cy="3278786"/>
          </a:xfrm>
          <a:custGeom>
            <a:avLst/>
            <a:gdLst/>
            <a:ahLst/>
            <a:cxnLst/>
            <a:rect l="l" t="t" r="r" b="b"/>
            <a:pathLst>
              <a:path w="2227525" h="4918179">
                <a:moveTo>
                  <a:pt x="0" y="0"/>
                </a:moveTo>
                <a:lnTo>
                  <a:pt x="2227526" y="0"/>
                </a:lnTo>
                <a:lnTo>
                  <a:pt x="2227526" y="4918179"/>
                </a:lnTo>
                <a:lnTo>
                  <a:pt x="0" y="4918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06114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883607" y="2606431"/>
            <a:ext cx="4440973" cy="3669354"/>
          </a:xfrm>
          <a:custGeom>
            <a:avLst/>
            <a:gdLst/>
            <a:ahLst/>
            <a:cxnLst/>
            <a:rect l="l" t="t" r="r" b="b"/>
            <a:pathLst>
              <a:path w="6661459" h="5504031">
                <a:moveTo>
                  <a:pt x="0" y="0"/>
                </a:moveTo>
                <a:lnTo>
                  <a:pt x="6661459" y="0"/>
                </a:lnTo>
                <a:lnTo>
                  <a:pt x="6661459" y="5504031"/>
                </a:lnTo>
                <a:lnTo>
                  <a:pt x="0" y="550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11DE74-B500-F0B0-7933-AE32F54EC27A}"/>
              </a:ext>
            </a:extLst>
          </p:cNvPr>
          <p:cNvSpPr txBox="1"/>
          <p:nvPr/>
        </p:nvSpPr>
        <p:spPr>
          <a:xfrm>
            <a:off x="1095154" y="404038"/>
            <a:ext cx="10696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làm của các bạn trong nhóm hoặc bài được thầy cô khen, ghi lại những điều em muốn học tập.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556641" y="1371600"/>
            <a:ext cx="2484882" cy="54864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8936" y="195849"/>
            <a:ext cx="4374886" cy="1175751"/>
          </a:xfrm>
          <a:custGeom>
            <a:avLst/>
            <a:gdLst/>
            <a:ahLst/>
            <a:cxnLst/>
            <a:rect l="l" t="t" r="r" b="b"/>
            <a:pathLst>
              <a:path w="6562329" h="1763626">
                <a:moveTo>
                  <a:pt x="0" y="0"/>
                </a:moveTo>
                <a:lnTo>
                  <a:pt x="6562329" y="0"/>
                </a:lnTo>
                <a:lnTo>
                  <a:pt x="6562329" y="1763626"/>
                </a:lnTo>
                <a:lnTo>
                  <a:pt x="0" y="17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493089" y="561839"/>
            <a:ext cx="3069361" cy="2390265"/>
          </a:xfrm>
          <a:custGeom>
            <a:avLst/>
            <a:gdLst/>
            <a:ahLst/>
            <a:cxnLst/>
            <a:rect l="l" t="t" r="r" b="b"/>
            <a:pathLst>
              <a:path w="4604042" h="3585398">
                <a:moveTo>
                  <a:pt x="0" y="0"/>
                </a:moveTo>
                <a:lnTo>
                  <a:pt x="4604042" y="0"/>
                </a:lnTo>
                <a:lnTo>
                  <a:pt x="4604042" y="3585398"/>
                </a:lnTo>
                <a:lnTo>
                  <a:pt x="0" y="3585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76621" y="383273"/>
            <a:ext cx="11038759" cy="6091455"/>
            <a:chOff x="0" y="0"/>
            <a:chExt cx="4360991" cy="24065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60991" cy="2406501"/>
            </a:xfrm>
            <a:custGeom>
              <a:avLst/>
              <a:gdLst/>
              <a:ahLst/>
              <a:cxnLst/>
              <a:rect l="l" t="t" r="r" b="b"/>
              <a:pathLst>
                <a:path w="4360991" h="2406501">
                  <a:moveTo>
                    <a:pt x="23846" y="0"/>
                  </a:moveTo>
                  <a:lnTo>
                    <a:pt x="4337146" y="0"/>
                  </a:lnTo>
                  <a:cubicBezTo>
                    <a:pt x="4343470" y="0"/>
                    <a:pt x="4349535" y="2512"/>
                    <a:pt x="4354007" y="6984"/>
                  </a:cubicBezTo>
                  <a:cubicBezTo>
                    <a:pt x="4358479" y="11456"/>
                    <a:pt x="4360991" y="17521"/>
                    <a:pt x="4360991" y="23846"/>
                  </a:cubicBezTo>
                  <a:lnTo>
                    <a:pt x="4360991" y="2382655"/>
                  </a:lnTo>
                  <a:cubicBezTo>
                    <a:pt x="4360991" y="2388980"/>
                    <a:pt x="4358479" y="2395045"/>
                    <a:pt x="4354007" y="2399517"/>
                  </a:cubicBezTo>
                  <a:cubicBezTo>
                    <a:pt x="4349535" y="2403989"/>
                    <a:pt x="4343470" y="2406501"/>
                    <a:pt x="4337146" y="2406501"/>
                  </a:cubicBezTo>
                  <a:lnTo>
                    <a:pt x="23846" y="2406501"/>
                  </a:lnTo>
                  <a:cubicBezTo>
                    <a:pt x="17521" y="2406501"/>
                    <a:pt x="11456" y="2403989"/>
                    <a:pt x="6984" y="2399517"/>
                  </a:cubicBezTo>
                  <a:cubicBezTo>
                    <a:pt x="2512" y="2395045"/>
                    <a:pt x="0" y="2388980"/>
                    <a:pt x="0" y="2382655"/>
                  </a:cubicBezTo>
                  <a:lnTo>
                    <a:pt x="0" y="23846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6" y="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60991" cy="24446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6877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396866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6381996" y="0"/>
                </a:moveTo>
                <a:lnTo>
                  <a:pt x="0" y="0"/>
                </a:lnTo>
                <a:lnTo>
                  <a:pt x="0" y="2177856"/>
                </a:lnTo>
                <a:lnTo>
                  <a:pt x="6381996" y="2177856"/>
                </a:lnTo>
                <a:lnTo>
                  <a:pt x="6381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76392" y="3579214"/>
            <a:ext cx="1485017" cy="3278786"/>
          </a:xfrm>
          <a:custGeom>
            <a:avLst/>
            <a:gdLst/>
            <a:ahLst/>
            <a:cxnLst/>
            <a:rect l="l" t="t" r="r" b="b"/>
            <a:pathLst>
              <a:path w="2227525" h="4918179">
                <a:moveTo>
                  <a:pt x="0" y="0"/>
                </a:moveTo>
                <a:lnTo>
                  <a:pt x="2227526" y="0"/>
                </a:lnTo>
                <a:lnTo>
                  <a:pt x="2227526" y="4918179"/>
                </a:lnTo>
                <a:lnTo>
                  <a:pt x="0" y="4918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06114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35118" y="2009548"/>
            <a:ext cx="3024222" cy="4848453"/>
          </a:xfrm>
          <a:custGeom>
            <a:avLst/>
            <a:gdLst/>
            <a:ahLst/>
            <a:cxnLst/>
            <a:rect l="l" t="t" r="r" b="b"/>
            <a:pathLst>
              <a:path w="4536333" h="7272679">
                <a:moveTo>
                  <a:pt x="0" y="0"/>
                </a:moveTo>
                <a:lnTo>
                  <a:pt x="4536333" y="0"/>
                </a:lnTo>
                <a:lnTo>
                  <a:pt x="4536333" y="7272679"/>
                </a:lnTo>
                <a:lnTo>
                  <a:pt x="0" y="72726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82291" y="1131750"/>
            <a:ext cx="6388490" cy="3762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b="1" dirty="0">
                <a:solidFill>
                  <a:srgbClr val="07110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4. </a:t>
            </a:r>
            <a:r>
              <a:rPr lang="vi-VN" sz="5334" b="1" dirty="0">
                <a:solidFill>
                  <a:srgbClr val="07110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Sửa lỗi trong bài (nếu có) hoặc viết lại một đoạn cho hay hơn.</a:t>
            </a:r>
            <a:endParaRPr lang="en-US" sz="5334" b="1" dirty="0">
              <a:solidFill>
                <a:srgbClr val="07110E"/>
              </a:solidFill>
              <a:latin typeface="Cambria" panose="02040503050406030204" pitchFamily="18" charset="0"/>
              <a:ea typeface="Cambria" panose="02040503050406030204" pitchFamily="18" charset="0"/>
              <a:cs typeface="Quicksand Bold"/>
              <a:sym typeface="Quicksand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自定义 790">
      <a:dk1>
        <a:sysClr val="windowText" lastClr="000000"/>
      </a:dk1>
      <a:lt1>
        <a:sysClr val="window" lastClr="FFFFFF"/>
      </a:lt1>
      <a:dk2>
        <a:srgbClr val="6FB420"/>
      </a:dk2>
      <a:lt2>
        <a:srgbClr val="6FB420"/>
      </a:lt2>
      <a:accent1>
        <a:srgbClr val="FF9224"/>
      </a:accent1>
      <a:accent2>
        <a:srgbClr val="6FB420"/>
      </a:accent2>
      <a:accent3>
        <a:srgbClr val="FF9224"/>
      </a:accent3>
      <a:accent4>
        <a:srgbClr val="6FB420"/>
      </a:accent4>
      <a:accent5>
        <a:srgbClr val="FF9224"/>
      </a:accent5>
      <a:accent6>
        <a:srgbClr val="6FB42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265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Arial</vt:lpstr>
      <vt:lpstr>Calibri</vt:lpstr>
      <vt:lpstr>Cambria</vt:lpstr>
      <vt:lpstr>UTM ViceroyJF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2023-08-10T11:11:22Z</dcterms:created>
  <dcterms:modified xsi:type="dcterms:W3CDTF">2026-01-08T03:34:41Z</dcterms:modified>
</cp:coreProperties>
</file>