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7.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0" r:id="rId3"/>
    <p:sldMasterId id="2147483685" r:id="rId4"/>
    <p:sldMasterId id="2147483697" r:id="rId5"/>
    <p:sldMasterId id="2147483716" r:id="rId6"/>
    <p:sldMasterId id="2147483735" r:id="rId7"/>
    <p:sldMasterId id="2147483773" r:id="rId8"/>
  </p:sldMasterIdLst>
  <p:notesMasterIdLst>
    <p:notesMasterId r:id="rId18"/>
  </p:notesMasterIdLst>
  <p:sldIdLst>
    <p:sldId id="2929" r:id="rId9"/>
    <p:sldId id="324" r:id="rId10"/>
    <p:sldId id="2937" r:id="rId11"/>
    <p:sldId id="303" r:id="rId12"/>
    <p:sldId id="2934" r:id="rId13"/>
    <p:sldId id="348" r:id="rId14"/>
    <p:sldId id="2935" r:id="rId15"/>
    <p:sldId id="2936" r:id="rId16"/>
    <p:sldId id="29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36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04CF76-17E4-4747-9D15-FFA7A43149BF}" type="datetimeFigureOut">
              <a:rPr lang="en-US" smtClean="0"/>
              <a:t>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3914C1-2D14-4D4C-BC95-A5774864250B}" type="slidenum">
              <a:rPr lang="en-US" smtClean="0"/>
              <a:t>‹#›</a:t>
            </a:fld>
            <a:endParaRPr lang="en-US"/>
          </a:p>
        </p:txBody>
      </p:sp>
    </p:spTree>
    <p:extLst>
      <p:ext uri="{BB962C8B-B14F-4D97-AF65-F5344CB8AC3E}">
        <p14:creationId xmlns:p14="http://schemas.microsoft.com/office/powerpoint/2010/main" val="2832001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4D2D60-CB6B-40AA-BD02-88C1E7CC96C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31220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FF32B-584C-B4FA-FAF7-5EB9F23B61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0D4C7F-F325-AEDC-B3BB-D69DA10774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6C817A-9D9F-5984-0F92-F4A33FCCC7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1691E5-0607-62C7-880A-9D681527AC9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95A67-2869-4D78-A886-AF0B81BA4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6272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065416"/>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F6CC6-0799-658A-5BD8-0F5571563E37}"/>
              </a:ext>
            </a:extLst>
          </p:cNvPr>
          <p:cNvSpPr>
            <a:spLocks noGrp="1"/>
          </p:cNvSpPr>
          <p:nvPr>
            <p:ph type="title"/>
          </p:nvPr>
        </p:nvSpPr>
        <p:spPr>
          <a:xfrm>
            <a:off x="837869" y="365788"/>
            <a:ext cx="10516264" cy="1324191"/>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72F2EEB-05A6-A288-16FF-837667D9A9BE}"/>
              </a:ext>
            </a:extLst>
          </p:cNvPr>
          <p:cNvSpPr>
            <a:spLocks noGrp="1"/>
          </p:cNvSpPr>
          <p:nvPr>
            <p:ph type="dt" sz="half" idx="10"/>
          </p:nvPr>
        </p:nvSpPr>
        <p:spPr>
          <a:xfrm>
            <a:off x="837869" y="6357343"/>
            <a:ext cx="2744529" cy="363744"/>
          </a:xfrm>
          <a:prstGeom prst="rect">
            <a:avLst/>
          </a:prstGeom>
        </p:spPr>
        <p:txBody>
          <a:bodyPr/>
          <a:lstStyle/>
          <a:p>
            <a:fld id="{C28DCDBE-7CB6-4BD6-A273-9A373D64A31D}" type="datetimeFigureOut">
              <a:rPr lang="en-US" smtClean="0"/>
              <a:t>1/8/2026</a:t>
            </a:fld>
            <a:endParaRPr lang="en-US"/>
          </a:p>
        </p:txBody>
      </p:sp>
      <p:sp>
        <p:nvSpPr>
          <p:cNvPr id="4" name="Footer Placeholder 3">
            <a:extLst>
              <a:ext uri="{FF2B5EF4-FFF2-40B4-BE49-F238E27FC236}">
                <a16:creationId xmlns:a16="http://schemas.microsoft.com/office/drawing/2014/main" id="{69EEE9EE-2925-5094-C0C5-5A8C013E8FB9}"/>
              </a:ext>
            </a:extLst>
          </p:cNvPr>
          <p:cNvSpPr>
            <a:spLocks noGrp="1"/>
          </p:cNvSpPr>
          <p:nvPr>
            <p:ph type="ftr" sz="quarter" idx="11"/>
          </p:nvPr>
        </p:nvSpPr>
        <p:spPr>
          <a:xfrm>
            <a:off x="4038115" y="6357343"/>
            <a:ext cx="4115771" cy="3637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B5CEAB8-7F3A-C818-0672-CCEC77240F2F}"/>
              </a:ext>
            </a:extLst>
          </p:cNvPr>
          <p:cNvSpPr>
            <a:spLocks noGrp="1"/>
          </p:cNvSpPr>
          <p:nvPr>
            <p:ph type="sldNum" sz="quarter" idx="12"/>
          </p:nvPr>
        </p:nvSpPr>
        <p:spPr>
          <a:xfrm>
            <a:off x="8609604" y="6357343"/>
            <a:ext cx="2744528" cy="363744"/>
          </a:xfrm>
          <a:prstGeom prst="rect">
            <a:avLst/>
          </a:prstGeom>
        </p:spPr>
        <p:txBody>
          <a:bodyPr/>
          <a:lstStyle/>
          <a:p>
            <a:fld id="{EDED8B18-02D1-4A2B-AE96-70BA39962C44}" type="slidenum">
              <a:rPr lang="en-US" smtClean="0"/>
              <a:t>‹#›</a:t>
            </a:fld>
            <a:endParaRPr lang="en-US"/>
          </a:p>
        </p:txBody>
      </p:sp>
    </p:spTree>
    <p:extLst>
      <p:ext uri="{BB962C8B-B14F-4D97-AF65-F5344CB8AC3E}">
        <p14:creationId xmlns:p14="http://schemas.microsoft.com/office/powerpoint/2010/main" val="319347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8D9689-C28E-3BCE-DAEE-A51F14447A56}"/>
              </a:ext>
            </a:extLst>
          </p:cNvPr>
          <p:cNvSpPr>
            <a:spLocks noGrp="1"/>
          </p:cNvSpPr>
          <p:nvPr>
            <p:ph type="dt" sz="half" idx="10"/>
          </p:nvPr>
        </p:nvSpPr>
        <p:spPr>
          <a:xfrm>
            <a:off x="837869" y="6357343"/>
            <a:ext cx="2744529" cy="363744"/>
          </a:xfrm>
          <a:prstGeom prst="rect">
            <a:avLst/>
          </a:prstGeom>
        </p:spPr>
        <p:txBody>
          <a:bodyPr/>
          <a:lstStyle/>
          <a:p>
            <a:fld id="{C28DCDBE-7CB6-4BD6-A273-9A373D64A31D}" type="datetimeFigureOut">
              <a:rPr lang="en-US" smtClean="0"/>
              <a:t>1/8/2026</a:t>
            </a:fld>
            <a:endParaRPr lang="en-US"/>
          </a:p>
        </p:txBody>
      </p:sp>
      <p:sp>
        <p:nvSpPr>
          <p:cNvPr id="3" name="Footer Placeholder 2">
            <a:extLst>
              <a:ext uri="{FF2B5EF4-FFF2-40B4-BE49-F238E27FC236}">
                <a16:creationId xmlns:a16="http://schemas.microsoft.com/office/drawing/2014/main" id="{DAB1939C-0E52-765D-88E3-29789B3EAE81}"/>
              </a:ext>
            </a:extLst>
          </p:cNvPr>
          <p:cNvSpPr>
            <a:spLocks noGrp="1"/>
          </p:cNvSpPr>
          <p:nvPr>
            <p:ph type="ftr" sz="quarter" idx="11"/>
          </p:nvPr>
        </p:nvSpPr>
        <p:spPr>
          <a:xfrm>
            <a:off x="4038115" y="6357343"/>
            <a:ext cx="4115771" cy="3637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4A632C4-18B8-B112-85CE-89B1273616D4}"/>
              </a:ext>
            </a:extLst>
          </p:cNvPr>
          <p:cNvSpPr>
            <a:spLocks noGrp="1"/>
          </p:cNvSpPr>
          <p:nvPr>
            <p:ph type="sldNum" sz="quarter" idx="12"/>
          </p:nvPr>
        </p:nvSpPr>
        <p:spPr>
          <a:xfrm>
            <a:off x="8609604" y="6357343"/>
            <a:ext cx="2744528" cy="363744"/>
          </a:xfrm>
          <a:prstGeom prst="rect">
            <a:avLst/>
          </a:prstGeom>
        </p:spPr>
        <p:txBody>
          <a:bodyPr/>
          <a:lstStyle/>
          <a:p>
            <a:fld id="{EDED8B18-02D1-4A2B-AE96-70BA39962C44}" type="slidenum">
              <a:rPr lang="en-US" smtClean="0"/>
              <a:t>‹#›</a:t>
            </a:fld>
            <a:endParaRPr lang="en-US"/>
          </a:p>
        </p:txBody>
      </p:sp>
    </p:spTree>
    <p:extLst>
      <p:ext uri="{BB962C8B-B14F-4D97-AF65-F5344CB8AC3E}">
        <p14:creationId xmlns:p14="http://schemas.microsoft.com/office/powerpoint/2010/main" val="3189064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A9E14-FCA3-A1B8-D48B-C9D3EAAE1D4D}"/>
              </a:ext>
            </a:extLst>
          </p:cNvPr>
          <p:cNvSpPr>
            <a:spLocks noGrp="1"/>
          </p:cNvSpPr>
          <p:nvPr>
            <p:ph type="title"/>
          </p:nvPr>
        </p:nvSpPr>
        <p:spPr>
          <a:xfrm>
            <a:off x="839912" y="457746"/>
            <a:ext cx="3931848" cy="1600064"/>
          </a:xfrm>
          <a:prstGeom prst="rect">
            <a:avLst/>
          </a:prstGeom>
        </p:spPr>
        <p:txBody>
          <a:bodyPr anchor="b"/>
          <a:lstStyle>
            <a:lvl1pPr>
              <a:defRPr sz="4119"/>
            </a:lvl1pPr>
          </a:lstStyle>
          <a:p>
            <a:r>
              <a:rPr lang="en-US"/>
              <a:t>Click to edit Master title style</a:t>
            </a:r>
          </a:p>
        </p:txBody>
      </p:sp>
      <p:sp>
        <p:nvSpPr>
          <p:cNvPr id="3" name="Content Placeholder 2">
            <a:extLst>
              <a:ext uri="{FF2B5EF4-FFF2-40B4-BE49-F238E27FC236}">
                <a16:creationId xmlns:a16="http://schemas.microsoft.com/office/drawing/2014/main" id="{A08E13D7-7739-F95E-42A8-B8D500B82362}"/>
              </a:ext>
            </a:extLst>
          </p:cNvPr>
          <p:cNvSpPr>
            <a:spLocks noGrp="1"/>
          </p:cNvSpPr>
          <p:nvPr>
            <p:ph idx="1"/>
          </p:nvPr>
        </p:nvSpPr>
        <p:spPr>
          <a:xfrm>
            <a:off x="5182519" y="987014"/>
            <a:ext cx="6173657" cy="4873757"/>
          </a:xfrm>
          <a:prstGeom prst="rect">
            <a:avLst/>
          </a:prstGeom>
        </p:spPr>
        <p:txBody>
          <a:bodyPr/>
          <a:lstStyle>
            <a:lvl1pPr>
              <a:defRPr sz="4119"/>
            </a:lvl1pPr>
            <a:lvl2pPr>
              <a:defRPr sz="3604"/>
            </a:lvl2pPr>
            <a:lvl3pPr>
              <a:defRPr sz="3089"/>
            </a:lvl3pPr>
            <a:lvl4pPr>
              <a:defRPr sz="2574"/>
            </a:lvl4pPr>
            <a:lvl5pPr>
              <a:defRPr sz="2574"/>
            </a:lvl5pPr>
            <a:lvl6pPr>
              <a:defRPr sz="2574"/>
            </a:lvl6pPr>
            <a:lvl7pPr>
              <a:defRPr sz="2574"/>
            </a:lvl7pPr>
            <a:lvl8pPr>
              <a:defRPr sz="2574"/>
            </a:lvl8pPr>
            <a:lvl9pPr>
              <a:defRPr sz="257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16FE89-EB61-B376-A502-9DB7DA417954}"/>
              </a:ext>
            </a:extLst>
          </p:cNvPr>
          <p:cNvSpPr>
            <a:spLocks noGrp="1"/>
          </p:cNvSpPr>
          <p:nvPr>
            <p:ph type="body" sz="half" idx="2"/>
          </p:nvPr>
        </p:nvSpPr>
        <p:spPr>
          <a:xfrm>
            <a:off x="839912" y="2057810"/>
            <a:ext cx="3931848" cy="3811135"/>
          </a:xfrm>
          <a:prstGeom prst="rect">
            <a:avLst/>
          </a:prstGeom>
        </p:spPr>
        <p:txBody>
          <a:bodyPr/>
          <a:lstStyle>
            <a:lvl1pPr marL="0" indent="0">
              <a:buNone/>
              <a:defRPr sz="2060"/>
            </a:lvl1pPr>
            <a:lvl2pPr marL="588508" indent="0">
              <a:buNone/>
              <a:defRPr sz="1802"/>
            </a:lvl2pPr>
            <a:lvl3pPr marL="1177016" indent="0">
              <a:buNone/>
              <a:defRPr sz="1545"/>
            </a:lvl3pPr>
            <a:lvl4pPr marL="1765524" indent="0">
              <a:buNone/>
              <a:defRPr sz="1287"/>
            </a:lvl4pPr>
            <a:lvl5pPr marL="2354031" indent="0">
              <a:buNone/>
              <a:defRPr sz="1287"/>
            </a:lvl5pPr>
            <a:lvl6pPr marL="2942539" indent="0">
              <a:buNone/>
              <a:defRPr sz="1287"/>
            </a:lvl6pPr>
            <a:lvl7pPr marL="3531047" indent="0">
              <a:buNone/>
              <a:defRPr sz="1287"/>
            </a:lvl7pPr>
            <a:lvl8pPr marL="4119555" indent="0">
              <a:buNone/>
              <a:defRPr sz="1287"/>
            </a:lvl8pPr>
            <a:lvl9pPr marL="4708063" indent="0">
              <a:buNone/>
              <a:defRPr sz="1287"/>
            </a:lvl9pPr>
          </a:lstStyle>
          <a:p>
            <a:pPr lvl="0"/>
            <a:r>
              <a:rPr lang="en-US"/>
              <a:t>Click to edit Master text styles</a:t>
            </a:r>
          </a:p>
        </p:txBody>
      </p:sp>
      <p:sp>
        <p:nvSpPr>
          <p:cNvPr id="5" name="Date Placeholder 4">
            <a:extLst>
              <a:ext uri="{FF2B5EF4-FFF2-40B4-BE49-F238E27FC236}">
                <a16:creationId xmlns:a16="http://schemas.microsoft.com/office/drawing/2014/main" id="{D527F1C7-97B1-63A8-8D2B-78B341D425E6}"/>
              </a:ext>
            </a:extLst>
          </p:cNvPr>
          <p:cNvSpPr>
            <a:spLocks noGrp="1"/>
          </p:cNvSpPr>
          <p:nvPr>
            <p:ph type="dt" sz="half" idx="10"/>
          </p:nvPr>
        </p:nvSpPr>
        <p:spPr>
          <a:xfrm>
            <a:off x="837869" y="6357343"/>
            <a:ext cx="2744529" cy="363744"/>
          </a:xfrm>
          <a:prstGeom prst="rect">
            <a:avLst/>
          </a:prstGeom>
        </p:spPr>
        <p:txBody>
          <a:bodyPr/>
          <a:lstStyle/>
          <a:p>
            <a:fld id="{C28DCDBE-7CB6-4BD6-A273-9A373D64A31D}" type="datetimeFigureOut">
              <a:rPr lang="en-US" smtClean="0"/>
              <a:t>1/8/2026</a:t>
            </a:fld>
            <a:endParaRPr lang="en-US"/>
          </a:p>
        </p:txBody>
      </p:sp>
      <p:sp>
        <p:nvSpPr>
          <p:cNvPr id="6" name="Footer Placeholder 5">
            <a:extLst>
              <a:ext uri="{FF2B5EF4-FFF2-40B4-BE49-F238E27FC236}">
                <a16:creationId xmlns:a16="http://schemas.microsoft.com/office/drawing/2014/main" id="{94E3D008-DFA8-4B60-9E9A-FB4AF6F6B528}"/>
              </a:ext>
            </a:extLst>
          </p:cNvPr>
          <p:cNvSpPr>
            <a:spLocks noGrp="1"/>
          </p:cNvSpPr>
          <p:nvPr>
            <p:ph type="ftr" sz="quarter" idx="11"/>
          </p:nvPr>
        </p:nvSpPr>
        <p:spPr>
          <a:xfrm>
            <a:off x="4038115" y="6357343"/>
            <a:ext cx="4115771" cy="3637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B97C7A-86E3-F7B3-3A43-F30A4B6455F3}"/>
              </a:ext>
            </a:extLst>
          </p:cNvPr>
          <p:cNvSpPr>
            <a:spLocks noGrp="1"/>
          </p:cNvSpPr>
          <p:nvPr>
            <p:ph type="sldNum" sz="quarter" idx="12"/>
          </p:nvPr>
        </p:nvSpPr>
        <p:spPr>
          <a:xfrm>
            <a:off x="8609604" y="6357343"/>
            <a:ext cx="2744528" cy="363744"/>
          </a:xfrm>
          <a:prstGeom prst="rect">
            <a:avLst/>
          </a:prstGeom>
        </p:spPr>
        <p:txBody>
          <a:bodyPr/>
          <a:lstStyle/>
          <a:p>
            <a:fld id="{EDED8B18-02D1-4A2B-AE96-70BA39962C44}" type="slidenum">
              <a:rPr lang="en-US" smtClean="0"/>
              <a:t>‹#›</a:t>
            </a:fld>
            <a:endParaRPr lang="en-US"/>
          </a:p>
        </p:txBody>
      </p:sp>
    </p:spTree>
    <p:extLst>
      <p:ext uri="{BB962C8B-B14F-4D97-AF65-F5344CB8AC3E}">
        <p14:creationId xmlns:p14="http://schemas.microsoft.com/office/powerpoint/2010/main" val="1534861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4411B-8900-4563-90D9-17511CC11AC4}"/>
              </a:ext>
            </a:extLst>
          </p:cNvPr>
          <p:cNvSpPr>
            <a:spLocks noGrp="1"/>
          </p:cNvSpPr>
          <p:nvPr>
            <p:ph type="title"/>
          </p:nvPr>
        </p:nvSpPr>
        <p:spPr>
          <a:xfrm>
            <a:off x="839912" y="457746"/>
            <a:ext cx="3931848" cy="1600064"/>
          </a:xfrm>
          <a:prstGeom prst="rect">
            <a:avLst/>
          </a:prstGeom>
        </p:spPr>
        <p:txBody>
          <a:bodyPr anchor="b"/>
          <a:lstStyle>
            <a:lvl1pPr>
              <a:defRPr sz="4119"/>
            </a:lvl1pPr>
          </a:lstStyle>
          <a:p>
            <a:r>
              <a:rPr lang="en-US"/>
              <a:t>Click to edit Master title style</a:t>
            </a:r>
          </a:p>
        </p:txBody>
      </p:sp>
      <p:sp>
        <p:nvSpPr>
          <p:cNvPr id="3" name="Picture Placeholder 2">
            <a:extLst>
              <a:ext uri="{FF2B5EF4-FFF2-40B4-BE49-F238E27FC236}">
                <a16:creationId xmlns:a16="http://schemas.microsoft.com/office/drawing/2014/main" id="{70FFB926-6B05-ADA3-5EF3-A4E6670BDECD}"/>
              </a:ext>
            </a:extLst>
          </p:cNvPr>
          <p:cNvSpPr>
            <a:spLocks noGrp="1"/>
          </p:cNvSpPr>
          <p:nvPr>
            <p:ph type="pic" idx="1"/>
          </p:nvPr>
        </p:nvSpPr>
        <p:spPr>
          <a:xfrm>
            <a:off x="5182519" y="987014"/>
            <a:ext cx="6173657" cy="4873757"/>
          </a:xfrm>
          <a:prstGeom prst="rect">
            <a:avLst/>
          </a:prstGeom>
        </p:spPr>
        <p:txBody>
          <a:bodyPr/>
          <a:lstStyle>
            <a:lvl1pPr marL="0" indent="0">
              <a:buNone/>
              <a:defRPr sz="4119"/>
            </a:lvl1pPr>
            <a:lvl2pPr marL="588508" indent="0">
              <a:buNone/>
              <a:defRPr sz="3604"/>
            </a:lvl2pPr>
            <a:lvl3pPr marL="1177016" indent="0">
              <a:buNone/>
              <a:defRPr sz="3089"/>
            </a:lvl3pPr>
            <a:lvl4pPr marL="1765524" indent="0">
              <a:buNone/>
              <a:defRPr sz="2574"/>
            </a:lvl4pPr>
            <a:lvl5pPr marL="2354031" indent="0">
              <a:buNone/>
              <a:defRPr sz="2574"/>
            </a:lvl5pPr>
            <a:lvl6pPr marL="2942539" indent="0">
              <a:buNone/>
              <a:defRPr sz="2574"/>
            </a:lvl6pPr>
            <a:lvl7pPr marL="3531047" indent="0">
              <a:buNone/>
              <a:defRPr sz="2574"/>
            </a:lvl7pPr>
            <a:lvl8pPr marL="4119555" indent="0">
              <a:buNone/>
              <a:defRPr sz="2574"/>
            </a:lvl8pPr>
            <a:lvl9pPr marL="4708063" indent="0">
              <a:buNone/>
              <a:defRPr sz="2574"/>
            </a:lvl9pPr>
          </a:lstStyle>
          <a:p>
            <a:endParaRPr lang="en-US"/>
          </a:p>
        </p:txBody>
      </p:sp>
      <p:sp>
        <p:nvSpPr>
          <p:cNvPr id="4" name="Text Placeholder 3">
            <a:extLst>
              <a:ext uri="{FF2B5EF4-FFF2-40B4-BE49-F238E27FC236}">
                <a16:creationId xmlns:a16="http://schemas.microsoft.com/office/drawing/2014/main" id="{3696AF66-B496-233A-DA39-2E7BB163C8FC}"/>
              </a:ext>
            </a:extLst>
          </p:cNvPr>
          <p:cNvSpPr>
            <a:spLocks noGrp="1"/>
          </p:cNvSpPr>
          <p:nvPr>
            <p:ph type="body" sz="half" idx="2"/>
          </p:nvPr>
        </p:nvSpPr>
        <p:spPr>
          <a:xfrm>
            <a:off x="839912" y="2057810"/>
            <a:ext cx="3931848" cy="3811135"/>
          </a:xfrm>
          <a:prstGeom prst="rect">
            <a:avLst/>
          </a:prstGeom>
        </p:spPr>
        <p:txBody>
          <a:bodyPr/>
          <a:lstStyle>
            <a:lvl1pPr marL="0" indent="0">
              <a:buNone/>
              <a:defRPr sz="2060"/>
            </a:lvl1pPr>
            <a:lvl2pPr marL="588508" indent="0">
              <a:buNone/>
              <a:defRPr sz="1802"/>
            </a:lvl2pPr>
            <a:lvl3pPr marL="1177016" indent="0">
              <a:buNone/>
              <a:defRPr sz="1545"/>
            </a:lvl3pPr>
            <a:lvl4pPr marL="1765524" indent="0">
              <a:buNone/>
              <a:defRPr sz="1287"/>
            </a:lvl4pPr>
            <a:lvl5pPr marL="2354031" indent="0">
              <a:buNone/>
              <a:defRPr sz="1287"/>
            </a:lvl5pPr>
            <a:lvl6pPr marL="2942539" indent="0">
              <a:buNone/>
              <a:defRPr sz="1287"/>
            </a:lvl6pPr>
            <a:lvl7pPr marL="3531047" indent="0">
              <a:buNone/>
              <a:defRPr sz="1287"/>
            </a:lvl7pPr>
            <a:lvl8pPr marL="4119555" indent="0">
              <a:buNone/>
              <a:defRPr sz="1287"/>
            </a:lvl8pPr>
            <a:lvl9pPr marL="4708063" indent="0">
              <a:buNone/>
              <a:defRPr sz="1287"/>
            </a:lvl9pPr>
          </a:lstStyle>
          <a:p>
            <a:pPr lvl="0"/>
            <a:r>
              <a:rPr lang="en-US"/>
              <a:t>Click to edit Master text styles</a:t>
            </a:r>
          </a:p>
        </p:txBody>
      </p:sp>
      <p:sp>
        <p:nvSpPr>
          <p:cNvPr id="5" name="Date Placeholder 4">
            <a:extLst>
              <a:ext uri="{FF2B5EF4-FFF2-40B4-BE49-F238E27FC236}">
                <a16:creationId xmlns:a16="http://schemas.microsoft.com/office/drawing/2014/main" id="{71082AE3-D380-177F-26B3-DFEDB2A3F503}"/>
              </a:ext>
            </a:extLst>
          </p:cNvPr>
          <p:cNvSpPr>
            <a:spLocks noGrp="1"/>
          </p:cNvSpPr>
          <p:nvPr>
            <p:ph type="dt" sz="half" idx="10"/>
          </p:nvPr>
        </p:nvSpPr>
        <p:spPr>
          <a:xfrm>
            <a:off x="837869" y="6357343"/>
            <a:ext cx="2744529" cy="363744"/>
          </a:xfrm>
          <a:prstGeom prst="rect">
            <a:avLst/>
          </a:prstGeom>
        </p:spPr>
        <p:txBody>
          <a:bodyPr/>
          <a:lstStyle/>
          <a:p>
            <a:fld id="{C28DCDBE-7CB6-4BD6-A273-9A373D64A31D}" type="datetimeFigureOut">
              <a:rPr lang="en-US" smtClean="0"/>
              <a:t>1/8/2026</a:t>
            </a:fld>
            <a:endParaRPr lang="en-US"/>
          </a:p>
        </p:txBody>
      </p:sp>
      <p:sp>
        <p:nvSpPr>
          <p:cNvPr id="6" name="Footer Placeholder 5">
            <a:extLst>
              <a:ext uri="{FF2B5EF4-FFF2-40B4-BE49-F238E27FC236}">
                <a16:creationId xmlns:a16="http://schemas.microsoft.com/office/drawing/2014/main" id="{551FE9C9-A7D7-2E43-E53F-9EDCD2550018}"/>
              </a:ext>
            </a:extLst>
          </p:cNvPr>
          <p:cNvSpPr>
            <a:spLocks noGrp="1"/>
          </p:cNvSpPr>
          <p:nvPr>
            <p:ph type="ftr" sz="quarter" idx="11"/>
          </p:nvPr>
        </p:nvSpPr>
        <p:spPr>
          <a:xfrm>
            <a:off x="4038115" y="6357343"/>
            <a:ext cx="4115771" cy="3637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4F1985F-A591-0BC1-2280-E27BB17E139F}"/>
              </a:ext>
            </a:extLst>
          </p:cNvPr>
          <p:cNvSpPr>
            <a:spLocks noGrp="1"/>
          </p:cNvSpPr>
          <p:nvPr>
            <p:ph type="sldNum" sz="quarter" idx="12"/>
          </p:nvPr>
        </p:nvSpPr>
        <p:spPr>
          <a:xfrm>
            <a:off x="8609604" y="6357343"/>
            <a:ext cx="2744528" cy="363744"/>
          </a:xfrm>
          <a:prstGeom prst="rect">
            <a:avLst/>
          </a:prstGeom>
        </p:spPr>
        <p:txBody>
          <a:bodyPr/>
          <a:lstStyle/>
          <a:p>
            <a:fld id="{EDED8B18-02D1-4A2B-AE96-70BA39962C44}" type="slidenum">
              <a:rPr lang="en-US" smtClean="0"/>
              <a:t>‹#›</a:t>
            </a:fld>
            <a:endParaRPr lang="en-US"/>
          </a:p>
        </p:txBody>
      </p:sp>
    </p:spTree>
    <p:extLst>
      <p:ext uri="{BB962C8B-B14F-4D97-AF65-F5344CB8AC3E}">
        <p14:creationId xmlns:p14="http://schemas.microsoft.com/office/powerpoint/2010/main" val="598696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F0FF5-2A0A-324B-F625-E2C2ECAB9575}"/>
              </a:ext>
            </a:extLst>
          </p:cNvPr>
          <p:cNvSpPr>
            <a:spLocks noGrp="1"/>
          </p:cNvSpPr>
          <p:nvPr>
            <p:ph type="title"/>
          </p:nvPr>
        </p:nvSpPr>
        <p:spPr>
          <a:xfrm>
            <a:off x="837869" y="365788"/>
            <a:ext cx="10516264" cy="1324191"/>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FD1E86-26EA-FA45-7FFC-A282807ACA8E}"/>
              </a:ext>
            </a:extLst>
          </p:cNvPr>
          <p:cNvSpPr>
            <a:spLocks noGrp="1"/>
          </p:cNvSpPr>
          <p:nvPr>
            <p:ph type="body" orient="vert" idx="1"/>
          </p:nvPr>
        </p:nvSpPr>
        <p:spPr>
          <a:xfrm>
            <a:off x="837869" y="1824850"/>
            <a:ext cx="10516264" cy="435266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555600-FA8B-B629-50A4-5521734E3EC6}"/>
              </a:ext>
            </a:extLst>
          </p:cNvPr>
          <p:cNvSpPr>
            <a:spLocks noGrp="1"/>
          </p:cNvSpPr>
          <p:nvPr>
            <p:ph type="dt" sz="half" idx="10"/>
          </p:nvPr>
        </p:nvSpPr>
        <p:spPr>
          <a:xfrm>
            <a:off x="837869" y="6357343"/>
            <a:ext cx="2744529" cy="363744"/>
          </a:xfrm>
          <a:prstGeom prst="rect">
            <a:avLst/>
          </a:prstGeom>
        </p:spPr>
        <p:txBody>
          <a:bodyPr/>
          <a:lstStyle/>
          <a:p>
            <a:fld id="{C28DCDBE-7CB6-4BD6-A273-9A373D64A31D}" type="datetimeFigureOut">
              <a:rPr lang="en-US" smtClean="0"/>
              <a:t>1/8/2026</a:t>
            </a:fld>
            <a:endParaRPr lang="en-US"/>
          </a:p>
        </p:txBody>
      </p:sp>
      <p:sp>
        <p:nvSpPr>
          <p:cNvPr id="5" name="Footer Placeholder 4">
            <a:extLst>
              <a:ext uri="{FF2B5EF4-FFF2-40B4-BE49-F238E27FC236}">
                <a16:creationId xmlns:a16="http://schemas.microsoft.com/office/drawing/2014/main" id="{8008FAF0-EB71-F824-5A41-A4AA7F33A7B6}"/>
              </a:ext>
            </a:extLst>
          </p:cNvPr>
          <p:cNvSpPr>
            <a:spLocks noGrp="1"/>
          </p:cNvSpPr>
          <p:nvPr>
            <p:ph type="ftr" sz="quarter" idx="11"/>
          </p:nvPr>
        </p:nvSpPr>
        <p:spPr>
          <a:xfrm>
            <a:off x="4038115" y="6357343"/>
            <a:ext cx="4115771" cy="3637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F3A97D6-97B1-B90E-AF75-FC4BCDD3E35D}"/>
              </a:ext>
            </a:extLst>
          </p:cNvPr>
          <p:cNvSpPr>
            <a:spLocks noGrp="1"/>
          </p:cNvSpPr>
          <p:nvPr>
            <p:ph type="sldNum" sz="quarter" idx="12"/>
          </p:nvPr>
        </p:nvSpPr>
        <p:spPr>
          <a:xfrm>
            <a:off x="8609604" y="6357343"/>
            <a:ext cx="2744528" cy="363744"/>
          </a:xfrm>
          <a:prstGeom prst="rect">
            <a:avLst/>
          </a:prstGeom>
        </p:spPr>
        <p:txBody>
          <a:bodyPr/>
          <a:lstStyle/>
          <a:p>
            <a:fld id="{EDED8B18-02D1-4A2B-AE96-70BA39962C44}" type="slidenum">
              <a:rPr lang="en-US" smtClean="0"/>
              <a:t>‹#›</a:t>
            </a:fld>
            <a:endParaRPr lang="en-US"/>
          </a:p>
        </p:txBody>
      </p:sp>
    </p:spTree>
    <p:extLst>
      <p:ext uri="{BB962C8B-B14F-4D97-AF65-F5344CB8AC3E}">
        <p14:creationId xmlns:p14="http://schemas.microsoft.com/office/powerpoint/2010/main" val="3134338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996F9E-AFDD-A011-E100-258CE8EEB665}"/>
              </a:ext>
            </a:extLst>
          </p:cNvPr>
          <p:cNvSpPr>
            <a:spLocks noGrp="1"/>
          </p:cNvSpPr>
          <p:nvPr>
            <p:ph type="title" orient="vert"/>
          </p:nvPr>
        </p:nvSpPr>
        <p:spPr>
          <a:xfrm>
            <a:off x="8726089" y="365788"/>
            <a:ext cx="2628044" cy="5811726"/>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679387-90FD-B93C-7F2E-8ED4087E2BC1}"/>
              </a:ext>
            </a:extLst>
          </p:cNvPr>
          <p:cNvSpPr>
            <a:spLocks noGrp="1"/>
          </p:cNvSpPr>
          <p:nvPr>
            <p:ph type="body" orient="vert" idx="1"/>
          </p:nvPr>
        </p:nvSpPr>
        <p:spPr>
          <a:xfrm>
            <a:off x="837868" y="365788"/>
            <a:ext cx="7692036" cy="581172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27F096-D9CA-68DD-7219-562949CEEAEA}"/>
              </a:ext>
            </a:extLst>
          </p:cNvPr>
          <p:cNvSpPr>
            <a:spLocks noGrp="1"/>
          </p:cNvSpPr>
          <p:nvPr>
            <p:ph type="dt" sz="half" idx="10"/>
          </p:nvPr>
        </p:nvSpPr>
        <p:spPr>
          <a:xfrm>
            <a:off x="837869" y="6357343"/>
            <a:ext cx="2744529" cy="363744"/>
          </a:xfrm>
          <a:prstGeom prst="rect">
            <a:avLst/>
          </a:prstGeom>
        </p:spPr>
        <p:txBody>
          <a:bodyPr/>
          <a:lstStyle/>
          <a:p>
            <a:fld id="{C28DCDBE-7CB6-4BD6-A273-9A373D64A31D}" type="datetimeFigureOut">
              <a:rPr lang="en-US" smtClean="0"/>
              <a:t>1/8/2026</a:t>
            </a:fld>
            <a:endParaRPr lang="en-US"/>
          </a:p>
        </p:txBody>
      </p:sp>
      <p:sp>
        <p:nvSpPr>
          <p:cNvPr id="5" name="Footer Placeholder 4">
            <a:extLst>
              <a:ext uri="{FF2B5EF4-FFF2-40B4-BE49-F238E27FC236}">
                <a16:creationId xmlns:a16="http://schemas.microsoft.com/office/drawing/2014/main" id="{4EC04E2C-A6C1-050D-1600-88C0141BC3A2}"/>
              </a:ext>
            </a:extLst>
          </p:cNvPr>
          <p:cNvSpPr>
            <a:spLocks noGrp="1"/>
          </p:cNvSpPr>
          <p:nvPr>
            <p:ph type="ftr" sz="quarter" idx="11"/>
          </p:nvPr>
        </p:nvSpPr>
        <p:spPr>
          <a:xfrm>
            <a:off x="4038115" y="6357343"/>
            <a:ext cx="4115771" cy="3637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53FA227-2EFE-A61E-E23E-58F83C580C1B}"/>
              </a:ext>
            </a:extLst>
          </p:cNvPr>
          <p:cNvSpPr>
            <a:spLocks noGrp="1"/>
          </p:cNvSpPr>
          <p:nvPr>
            <p:ph type="sldNum" sz="quarter" idx="12"/>
          </p:nvPr>
        </p:nvSpPr>
        <p:spPr>
          <a:xfrm>
            <a:off x="8609604" y="6357343"/>
            <a:ext cx="2744528" cy="363744"/>
          </a:xfrm>
          <a:prstGeom prst="rect">
            <a:avLst/>
          </a:prstGeom>
        </p:spPr>
        <p:txBody>
          <a:bodyPr/>
          <a:lstStyle/>
          <a:p>
            <a:fld id="{EDED8B18-02D1-4A2B-AE96-70BA39962C44}" type="slidenum">
              <a:rPr lang="en-US" smtClean="0"/>
              <a:t>‹#›</a:t>
            </a:fld>
            <a:endParaRPr lang="en-US"/>
          </a:p>
        </p:txBody>
      </p:sp>
    </p:spTree>
    <p:extLst>
      <p:ext uri="{BB962C8B-B14F-4D97-AF65-F5344CB8AC3E}">
        <p14:creationId xmlns:p14="http://schemas.microsoft.com/office/powerpoint/2010/main" val="456787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2"/>
        </a:solidFill>
        <a:effectLst/>
      </p:bgPr>
    </p:bg>
    <p:spTree>
      <p:nvGrpSpPr>
        <p:cNvPr id="1" name="Shape 88"/>
        <p:cNvGrpSpPr/>
        <p:nvPr/>
      </p:nvGrpSpPr>
      <p:grpSpPr>
        <a:xfrm>
          <a:off x="0" y="0"/>
          <a:ext cx="0" cy="0"/>
          <a:chOff x="0" y="0"/>
          <a:chExt cx="0" cy="0"/>
        </a:xfrm>
      </p:grpSpPr>
    </p:spTree>
    <p:extLst>
      <p:ext uri="{BB962C8B-B14F-4D97-AF65-F5344CB8AC3E}">
        <p14:creationId xmlns:p14="http://schemas.microsoft.com/office/powerpoint/2010/main" val="41629937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70"/>
        <p:cNvGrpSpPr/>
        <p:nvPr/>
      </p:nvGrpSpPr>
      <p:grpSpPr>
        <a:xfrm>
          <a:off x="0" y="0"/>
          <a:ext cx="0" cy="0"/>
          <a:chOff x="0" y="0"/>
          <a:chExt cx="0" cy="0"/>
        </a:xfrm>
      </p:grpSpPr>
    </p:spTree>
    <p:extLst>
      <p:ext uri="{BB962C8B-B14F-4D97-AF65-F5344CB8AC3E}">
        <p14:creationId xmlns:p14="http://schemas.microsoft.com/office/powerpoint/2010/main" val="417060136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1"/>
        </a:solidFill>
        <a:effectLst/>
      </p:bgPr>
    </p:bg>
    <p:spTree>
      <p:nvGrpSpPr>
        <p:cNvPr id="1" name="Shape 84"/>
        <p:cNvGrpSpPr/>
        <p:nvPr/>
      </p:nvGrpSpPr>
      <p:grpSpPr>
        <a:xfrm>
          <a:off x="0" y="0"/>
          <a:ext cx="0" cy="0"/>
          <a:chOff x="0" y="0"/>
          <a:chExt cx="0" cy="0"/>
        </a:xfrm>
      </p:grpSpPr>
    </p:spTree>
    <p:extLst>
      <p:ext uri="{BB962C8B-B14F-4D97-AF65-F5344CB8AC3E}">
        <p14:creationId xmlns:p14="http://schemas.microsoft.com/office/powerpoint/2010/main" val="2241148140"/>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7"/>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CF82B83-F68B-4011-B04D-379142B4D165}" type="datetimeFigureOut">
              <a:rPr lang="zh-CN" altLang="en-US" smtClean="0"/>
              <a:t>2026/1/8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3999797910"/>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78143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CF82B83-F68B-4011-B04D-379142B4D165}" type="datetimeFigureOut">
              <a:rPr lang="zh-CN" altLang="en-US" smtClean="0"/>
              <a:t>2026/1/8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2049253244"/>
      </p:ext>
    </p:extLst>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5" y="4406902"/>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5"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CF82B83-F68B-4011-B04D-379142B4D165}" type="datetimeFigureOut">
              <a:rPr lang="zh-CN" altLang="en-US" smtClean="0"/>
              <a:t>2026/1/8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2373683267"/>
      </p:ext>
    </p:extLst>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93751" y="1600202"/>
            <a:ext cx="70442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041218" y="1600202"/>
            <a:ext cx="704638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CF82B83-F68B-4011-B04D-379142B4D165}" type="datetimeFigureOut">
              <a:rPr lang="zh-CN" altLang="en-US" smtClean="0"/>
              <a:t>2026/1/8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1212743694"/>
      </p:ext>
    </p:extLst>
  </p:cSld>
  <p:clrMapOvr>
    <a:masterClrMapping/>
  </p:clrMapOvr>
  <p:transition spd="slow">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1"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CF82B83-F68B-4011-B04D-379142B4D165}" type="datetimeFigureOut">
              <a:rPr lang="zh-CN" altLang="en-US" smtClean="0"/>
              <a:t>2026/1/8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812923370"/>
      </p:ext>
    </p:extLst>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CF82B83-F68B-4011-B04D-379142B4D165}" type="datetimeFigureOut">
              <a:rPr lang="zh-CN" altLang="en-US" smtClean="0"/>
              <a:t>2026/1/8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2459878940"/>
      </p:ext>
    </p:extLst>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CF82B83-F68B-4011-B04D-379142B4D165}" type="datetimeFigureOut">
              <a:rPr lang="zh-CN" altLang="en-US" smtClean="0"/>
              <a:t>2026/1/8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1202906579"/>
      </p:ext>
    </p:extLst>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CF82B83-F68B-4011-B04D-379142B4D165}" type="datetimeFigureOut">
              <a:rPr lang="zh-CN" altLang="en-US" smtClean="0"/>
              <a:t>2026/1/8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1120233190"/>
      </p:ext>
    </p:extLst>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CF82B83-F68B-4011-B04D-379142B4D165}" type="datetimeFigureOut">
              <a:rPr lang="zh-CN" altLang="en-US" smtClean="0"/>
              <a:t>2026/1/8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1639089614"/>
      </p:ext>
    </p:extLst>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CF82B83-F68B-4011-B04D-379142B4D165}" type="datetimeFigureOut">
              <a:rPr lang="zh-CN" altLang="en-US" smtClean="0"/>
              <a:t>2026/1/8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924370079"/>
      </p:ext>
    </p:extLst>
  </p:cSld>
  <p:clrMapOvr>
    <a:masterClrMapping/>
  </p:clrMapOvr>
  <p:transition spd="slow">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514667" y="274640"/>
            <a:ext cx="3572934"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793751" y="274640"/>
            <a:ext cx="10517716"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CF82B83-F68B-4011-B04D-379142B4D165}" type="datetimeFigureOut">
              <a:rPr lang="zh-CN" altLang="en-US" smtClean="0"/>
              <a:t>2026/1/8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963631788"/>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2026/1/8</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4319104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04527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606435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905893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51061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817433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354658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855133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198845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61510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2026/1/8</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28428108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2026/1/8</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9236029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2026/1/8</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65559279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2026/1/8</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00998150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2026/1/8</a:t>
            </a:fld>
            <a:endParaRPr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29042684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1"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71"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2026/1/8</a:t>
            </a:fld>
            <a:endParaRPr lang="zh-CN" altLang="en-US"/>
          </a:p>
        </p:txBody>
      </p:sp>
      <p:sp>
        <p:nvSpPr>
          <p:cNvPr id="8" name="页脚占位符 7"/>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5638423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2026/1/8</a:t>
            </a:fld>
            <a:endParaRPr lang="zh-CN" altLang="en-US"/>
          </a:p>
        </p:txBody>
      </p:sp>
      <p:sp>
        <p:nvSpPr>
          <p:cNvPr id="4" name="页脚占位符 3"/>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07615336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2026/1/8</a:t>
            </a:fld>
            <a:endParaRPr lang="zh-CN" altLang="en-US"/>
          </a:p>
        </p:txBody>
      </p:sp>
      <p:sp>
        <p:nvSpPr>
          <p:cNvPr id="3" name="页脚占位符 2"/>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5397945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3"/>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2026/1/8</a:t>
            </a:fld>
            <a:endParaRPr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87074385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2026/1/8</a:t>
            </a:fld>
            <a:endParaRPr lang="zh-CN" altLang="en-US"/>
          </a:p>
        </p:txBody>
      </p:sp>
      <p:sp>
        <p:nvSpPr>
          <p:cNvPr id="6" name="页脚占位符 5"/>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5207928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2026/1/8</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59918678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2026/1/8</a:t>
            </a:fld>
            <a:endParaRPr lang="zh-CN" altLang="en-US"/>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55209415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9B088-4140-B466-5F8F-AABDDE208249}"/>
              </a:ext>
            </a:extLst>
          </p:cNvPr>
          <p:cNvSpPr>
            <a:spLocks noGrp="1"/>
          </p:cNvSpPr>
          <p:nvPr>
            <p:ph type="ctrTitle"/>
          </p:nvPr>
        </p:nvSpPr>
        <p:spPr>
          <a:xfrm>
            <a:off x="1524512" y="1121885"/>
            <a:ext cx="9142978" cy="2388856"/>
          </a:xfrm>
          <a:prstGeom prst="rect">
            <a:avLst/>
          </a:prstGeom>
        </p:spPr>
        <p:txBody>
          <a:bodyPr anchor="b"/>
          <a:lstStyle>
            <a:lvl1pPr algn="ctr">
              <a:defRPr sz="7723"/>
            </a:lvl1pPr>
          </a:lstStyle>
          <a:p>
            <a:r>
              <a:rPr lang="en-US"/>
              <a:t>Click to edit Master title style</a:t>
            </a:r>
          </a:p>
        </p:txBody>
      </p:sp>
      <p:sp>
        <p:nvSpPr>
          <p:cNvPr id="3" name="Subtitle 2">
            <a:extLst>
              <a:ext uri="{FF2B5EF4-FFF2-40B4-BE49-F238E27FC236}">
                <a16:creationId xmlns:a16="http://schemas.microsoft.com/office/drawing/2014/main" id="{AAF2D7E6-B577-8DB7-52B9-966623250C51}"/>
              </a:ext>
            </a:extLst>
          </p:cNvPr>
          <p:cNvSpPr>
            <a:spLocks noGrp="1"/>
          </p:cNvSpPr>
          <p:nvPr>
            <p:ph type="subTitle" idx="1"/>
          </p:nvPr>
        </p:nvSpPr>
        <p:spPr>
          <a:xfrm>
            <a:off x="1524512" y="3602699"/>
            <a:ext cx="9142978" cy="1655238"/>
          </a:xfrm>
          <a:prstGeom prst="rect">
            <a:avLst/>
          </a:prstGeom>
        </p:spPr>
        <p:txBody>
          <a:bodyPr/>
          <a:lstStyle>
            <a:lvl1pPr marL="0" indent="0" algn="ctr">
              <a:buNone/>
              <a:defRPr sz="3089"/>
            </a:lvl1pPr>
            <a:lvl2pPr marL="588508" indent="0" algn="ctr">
              <a:buNone/>
              <a:defRPr sz="2574"/>
            </a:lvl2pPr>
            <a:lvl3pPr marL="1177016" indent="0" algn="ctr">
              <a:buNone/>
              <a:defRPr sz="2317"/>
            </a:lvl3pPr>
            <a:lvl4pPr marL="1765524" indent="0" algn="ctr">
              <a:buNone/>
              <a:defRPr sz="2060"/>
            </a:lvl4pPr>
            <a:lvl5pPr marL="2354031" indent="0" algn="ctr">
              <a:buNone/>
              <a:defRPr sz="2060"/>
            </a:lvl5pPr>
            <a:lvl6pPr marL="2942539" indent="0" algn="ctr">
              <a:buNone/>
              <a:defRPr sz="2060"/>
            </a:lvl6pPr>
            <a:lvl7pPr marL="3531047" indent="0" algn="ctr">
              <a:buNone/>
              <a:defRPr sz="2060"/>
            </a:lvl7pPr>
            <a:lvl8pPr marL="4119555" indent="0" algn="ctr">
              <a:buNone/>
              <a:defRPr sz="2060"/>
            </a:lvl8pPr>
            <a:lvl9pPr marL="4708063" indent="0" algn="ctr">
              <a:buNone/>
              <a:defRPr sz="2060"/>
            </a:lvl9pPr>
          </a:lstStyle>
          <a:p>
            <a:r>
              <a:rPr lang="en-US"/>
              <a:t>Click to edit Master subtitle style</a:t>
            </a:r>
          </a:p>
        </p:txBody>
      </p:sp>
      <p:sp>
        <p:nvSpPr>
          <p:cNvPr id="4" name="Date Placeholder 3">
            <a:extLst>
              <a:ext uri="{FF2B5EF4-FFF2-40B4-BE49-F238E27FC236}">
                <a16:creationId xmlns:a16="http://schemas.microsoft.com/office/drawing/2014/main" id="{80F00381-405F-241B-B323-2CC9FBCF7C99}"/>
              </a:ext>
            </a:extLst>
          </p:cNvPr>
          <p:cNvSpPr>
            <a:spLocks noGrp="1"/>
          </p:cNvSpPr>
          <p:nvPr>
            <p:ph type="dt" sz="half" idx="10"/>
          </p:nvPr>
        </p:nvSpPr>
        <p:spPr>
          <a:xfrm>
            <a:off x="837869" y="6357343"/>
            <a:ext cx="2744529" cy="363744"/>
          </a:xfrm>
          <a:prstGeom prst="rect">
            <a:avLst/>
          </a:prstGeom>
        </p:spPr>
        <p:txBody>
          <a:bodyPr/>
          <a:lstStyle/>
          <a:p>
            <a:fld id="{C28DCDBE-7CB6-4BD6-A273-9A373D64A31D}" type="datetimeFigureOut">
              <a:rPr lang="en-US" smtClean="0"/>
              <a:t>1/8/2026</a:t>
            </a:fld>
            <a:endParaRPr lang="en-US"/>
          </a:p>
        </p:txBody>
      </p:sp>
      <p:sp>
        <p:nvSpPr>
          <p:cNvPr id="5" name="Footer Placeholder 4">
            <a:extLst>
              <a:ext uri="{FF2B5EF4-FFF2-40B4-BE49-F238E27FC236}">
                <a16:creationId xmlns:a16="http://schemas.microsoft.com/office/drawing/2014/main" id="{A83E3477-3AB2-6A3F-AA1A-B101DDE89FDF}"/>
              </a:ext>
            </a:extLst>
          </p:cNvPr>
          <p:cNvSpPr>
            <a:spLocks noGrp="1"/>
          </p:cNvSpPr>
          <p:nvPr>
            <p:ph type="ftr" sz="quarter" idx="11"/>
          </p:nvPr>
        </p:nvSpPr>
        <p:spPr>
          <a:xfrm>
            <a:off x="4038115" y="6357343"/>
            <a:ext cx="4115771" cy="3637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F685E8-DBE5-2D3D-DD47-979733C2128C}"/>
              </a:ext>
            </a:extLst>
          </p:cNvPr>
          <p:cNvSpPr>
            <a:spLocks noGrp="1"/>
          </p:cNvSpPr>
          <p:nvPr>
            <p:ph type="sldNum" sz="quarter" idx="12"/>
          </p:nvPr>
        </p:nvSpPr>
        <p:spPr>
          <a:xfrm>
            <a:off x="8609604" y="6357343"/>
            <a:ext cx="2744528" cy="363744"/>
          </a:xfrm>
          <a:prstGeom prst="rect">
            <a:avLst/>
          </a:prstGeom>
        </p:spPr>
        <p:txBody>
          <a:bodyPr/>
          <a:lstStyle/>
          <a:p>
            <a:fld id="{EDED8B18-02D1-4A2B-AE96-70BA39962C44}" type="slidenum">
              <a:rPr lang="en-US" smtClean="0"/>
              <a:t>‹#›</a:t>
            </a:fld>
            <a:endParaRPr lang="en-US"/>
          </a:p>
        </p:txBody>
      </p:sp>
    </p:spTree>
    <p:extLst>
      <p:ext uri="{BB962C8B-B14F-4D97-AF65-F5344CB8AC3E}">
        <p14:creationId xmlns:p14="http://schemas.microsoft.com/office/powerpoint/2010/main" val="37174519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401050" y="1905000"/>
            <a:ext cx="2552700" cy="3028950"/>
          </a:xfrm>
          <a:prstGeom prst="rect">
            <a:avLst/>
          </a:prstGeom>
          <a:solidFill>
            <a:schemeClr val="bg1">
              <a:lumMod val="85000"/>
            </a:schemeClr>
          </a:solidFill>
        </p:spPr>
        <p:txBody>
          <a:bodyPr/>
          <a:lstStyle/>
          <a:p>
            <a:endParaRPr lang="en-US"/>
          </a:p>
        </p:txBody>
      </p:sp>
    </p:spTree>
    <p:extLst>
      <p:ext uri="{BB962C8B-B14F-4D97-AF65-F5344CB8AC3E}">
        <p14:creationId xmlns:p14="http://schemas.microsoft.com/office/powerpoint/2010/main" val="70581541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168432" y="1871003"/>
            <a:ext cx="3635924" cy="4471743"/>
          </a:xfrm>
          <a:custGeom>
            <a:avLst/>
            <a:gdLst>
              <a:gd name="connsiteX0" fmla="*/ 0 w 3635829"/>
              <a:gd name="connsiteY0" fmla="*/ 0 h 4471743"/>
              <a:gd name="connsiteX1" fmla="*/ 3635829 w 3635829"/>
              <a:gd name="connsiteY1" fmla="*/ 0 h 4471743"/>
              <a:gd name="connsiteX2" fmla="*/ 3635829 w 3635829"/>
              <a:gd name="connsiteY2" fmla="*/ 4471743 h 4471743"/>
              <a:gd name="connsiteX3" fmla="*/ 0 w 3635829"/>
              <a:gd name="connsiteY3" fmla="*/ 4471743 h 4471743"/>
            </a:gdLst>
            <a:ahLst/>
            <a:cxnLst>
              <a:cxn ang="0">
                <a:pos x="connsiteX0" y="connsiteY0"/>
              </a:cxn>
              <a:cxn ang="0">
                <a:pos x="connsiteX1" y="connsiteY1"/>
              </a:cxn>
              <a:cxn ang="0">
                <a:pos x="connsiteX2" y="connsiteY2"/>
              </a:cxn>
              <a:cxn ang="0">
                <a:pos x="connsiteX3" y="connsiteY3"/>
              </a:cxn>
            </a:cxnLst>
            <a:rect l="l" t="t" r="r" b="b"/>
            <a:pathLst>
              <a:path w="3635829" h="4471743">
                <a:moveTo>
                  <a:pt x="0" y="0"/>
                </a:moveTo>
                <a:lnTo>
                  <a:pt x="3635829" y="0"/>
                </a:lnTo>
                <a:lnTo>
                  <a:pt x="3635829" y="4471743"/>
                </a:lnTo>
                <a:lnTo>
                  <a:pt x="0" y="4471743"/>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1"/>
          </p:nvPr>
        </p:nvSpPr>
        <p:spPr>
          <a:xfrm>
            <a:off x="4991233" y="667658"/>
            <a:ext cx="6032657" cy="2818492"/>
          </a:xfrm>
          <a:custGeom>
            <a:avLst/>
            <a:gdLst>
              <a:gd name="connsiteX0" fmla="*/ 0 w 6032499"/>
              <a:gd name="connsiteY0" fmla="*/ 0 h 2818492"/>
              <a:gd name="connsiteX1" fmla="*/ 6032499 w 6032499"/>
              <a:gd name="connsiteY1" fmla="*/ 0 h 2818492"/>
              <a:gd name="connsiteX2" fmla="*/ 6032499 w 6032499"/>
              <a:gd name="connsiteY2" fmla="*/ 2818492 h 2818492"/>
              <a:gd name="connsiteX3" fmla="*/ 0 w 6032499"/>
              <a:gd name="connsiteY3" fmla="*/ 2818492 h 2818492"/>
            </a:gdLst>
            <a:ahLst/>
            <a:cxnLst>
              <a:cxn ang="0">
                <a:pos x="connsiteX0" y="connsiteY0"/>
              </a:cxn>
              <a:cxn ang="0">
                <a:pos x="connsiteX1" y="connsiteY1"/>
              </a:cxn>
              <a:cxn ang="0">
                <a:pos x="connsiteX2" y="connsiteY2"/>
              </a:cxn>
              <a:cxn ang="0">
                <a:pos x="connsiteX3" y="connsiteY3"/>
              </a:cxn>
            </a:cxnLst>
            <a:rect l="l" t="t" r="r" b="b"/>
            <a:pathLst>
              <a:path w="6032499" h="2818492">
                <a:moveTo>
                  <a:pt x="0" y="0"/>
                </a:moveTo>
                <a:lnTo>
                  <a:pt x="6032499" y="0"/>
                </a:lnTo>
                <a:lnTo>
                  <a:pt x="6032499" y="2818492"/>
                </a:lnTo>
                <a:lnTo>
                  <a:pt x="0" y="2818492"/>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2"/>
          </p:nvPr>
        </p:nvSpPr>
        <p:spPr>
          <a:xfrm>
            <a:off x="6096159" y="3657605"/>
            <a:ext cx="4927729" cy="2685141"/>
          </a:xfrm>
          <a:custGeom>
            <a:avLst/>
            <a:gdLst>
              <a:gd name="connsiteX0" fmla="*/ 0 w 4927600"/>
              <a:gd name="connsiteY0" fmla="*/ 0 h 2685141"/>
              <a:gd name="connsiteX1" fmla="*/ 4927600 w 4927600"/>
              <a:gd name="connsiteY1" fmla="*/ 0 h 2685141"/>
              <a:gd name="connsiteX2" fmla="*/ 4927600 w 4927600"/>
              <a:gd name="connsiteY2" fmla="*/ 2685141 h 2685141"/>
              <a:gd name="connsiteX3" fmla="*/ 0 w 4927600"/>
              <a:gd name="connsiteY3" fmla="*/ 2685141 h 2685141"/>
            </a:gdLst>
            <a:ahLst/>
            <a:cxnLst>
              <a:cxn ang="0">
                <a:pos x="connsiteX0" y="connsiteY0"/>
              </a:cxn>
              <a:cxn ang="0">
                <a:pos x="connsiteX1" y="connsiteY1"/>
              </a:cxn>
              <a:cxn ang="0">
                <a:pos x="connsiteX2" y="connsiteY2"/>
              </a:cxn>
              <a:cxn ang="0">
                <a:pos x="connsiteX3" y="connsiteY3"/>
              </a:cxn>
            </a:cxnLst>
            <a:rect l="l" t="t" r="r" b="b"/>
            <a:pathLst>
              <a:path w="4927600" h="2685141">
                <a:moveTo>
                  <a:pt x="0" y="0"/>
                </a:moveTo>
                <a:lnTo>
                  <a:pt x="4927600" y="0"/>
                </a:lnTo>
                <a:lnTo>
                  <a:pt x="4927600" y="2685141"/>
                </a:lnTo>
                <a:lnTo>
                  <a:pt x="0" y="2685141"/>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77144564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63765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a:pattFill prst="pct5">
            <a:fgClr>
              <a:schemeClr val="accent1"/>
            </a:fgClr>
            <a:bgClr>
              <a:schemeClr val="bg1"/>
            </a:bgClr>
          </a:pattFill>
        </p:spPr>
        <p:txBody>
          <a:bodyPr/>
          <a:lstStyle>
            <a:lvl1pPr>
              <a:defRPr sz="1000"/>
            </a:lvl1pPr>
          </a:lstStyle>
          <a:p>
            <a:endParaRPr lang="en-US"/>
          </a:p>
        </p:txBody>
      </p:sp>
    </p:spTree>
    <p:extLst>
      <p:ext uri="{BB962C8B-B14F-4D97-AF65-F5344CB8AC3E}">
        <p14:creationId xmlns:p14="http://schemas.microsoft.com/office/powerpoint/2010/main" val="361106953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3" name="Freeform: Shape 2"/>
          <p:cNvSpPr/>
          <p:nvPr userDrawn="1"/>
        </p:nvSpPr>
        <p:spPr>
          <a:xfrm>
            <a:off x="1" y="-176981"/>
            <a:ext cx="12191999" cy="4291740"/>
          </a:xfrm>
          <a:custGeom>
            <a:avLst/>
            <a:gdLst>
              <a:gd name="connsiteX0" fmla="*/ 0 w 12191999"/>
              <a:gd name="connsiteY0" fmla="*/ 0 h 4291740"/>
              <a:gd name="connsiteX1" fmla="*/ 12191999 w 12191999"/>
              <a:gd name="connsiteY1" fmla="*/ 0 h 4291740"/>
              <a:gd name="connsiteX2" fmla="*/ 12191999 w 12191999"/>
              <a:gd name="connsiteY2" fmla="*/ 1244082 h 4291740"/>
              <a:gd name="connsiteX3" fmla="*/ 12191998 w 12191999"/>
              <a:gd name="connsiteY3" fmla="*/ 1244082 h 4291740"/>
              <a:gd name="connsiteX4" fmla="*/ 12191998 w 12191999"/>
              <a:gd name="connsiteY4" fmla="*/ 3713545 h 4291740"/>
              <a:gd name="connsiteX5" fmla="*/ 9905998 w 12191999"/>
              <a:gd name="connsiteY5" fmla="*/ 4122524 h 4291740"/>
              <a:gd name="connsiteX6" fmla="*/ 9905998 w 12191999"/>
              <a:gd name="connsiteY6" fmla="*/ 4125232 h 4291740"/>
              <a:gd name="connsiteX7" fmla="*/ 9857087 w 12191999"/>
              <a:gd name="connsiteY7" fmla="*/ 4136195 h 4291740"/>
              <a:gd name="connsiteX8" fmla="*/ 9690569 w 12191999"/>
              <a:gd name="connsiteY8" fmla="*/ 4182739 h 4291740"/>
              <a:gd name="connsiteX9" fmla="*/ 8839877 w 12191999"/>
              <a:gd name="connsiteY9" fmla="*/ 4291723 h 4291740"/>
              <a:gd name="connsiteX10" fmla="*/ 8765196 w 12191999"/>
              <a:gd name="connsiteY10" fmla="*/ 4290006 h 4291740"/>
              <a:gd name="connsiteX11" fmla="*/ 8717158 w 12191999"/>
              <a:gd name="connsiteY11" fmla="*/ 4291490 h 4291740"/>
              <a:gd name="connsiteX12" fmla="*/ 7673594 w 12191999"/>
              <a:gd name="connsiteY12" fmla="*/ 4138313 h 4291740"/>
              <a:gd name="connsiteX13" fmla="*/ 7659974 w 12191999"/>
              <a:gd name="connsiteY13" fmla="*/ 4134175 h 4291740"/>
              <a:gd name="connsiteX14" fmla="*/ 7619998 w 12191999"/>
              <a:gd name="connsiteY14" fmla="*/ 4125232 h 4291740"/>
              <a:gd name="connsiteX15" fmla="*/ 7619998 w 12191999"/>
              <a:gd name="connsiteY15" fmla="*/ 4122032 h 4291740"/>
              <a:gd name="connsiteX16" fmla="*/ 7465547 w 12191999"/>
              <a:gd name="connsiteY16" fmla="*/ 4075115 h 4291740"/>
              <a:gd name="connsiteX17" fmla="*/ 5541753 w 12191999"/>
              <a:gd name="connsiteY17" fmla="*/ 3716264 h 4291740"/>
              <a:gd name="connsiteX18" fmla="*/ 5333999 w 12191999"/>
              <a:gd name="connsiteY18" fmla="*/ 3713545 h 4291740"/>
              <a:gd name="connsiteX19" fmla="*/ 5091621 w 12191999"/>
              <a:gd name="connsiteY19" fmla="*/ 3716264 h 4291740"/>
              <a:gd name="connsiteX20" fmla="*/ 235032 w 12191999"/>
              <a:gd name="connsiteY20" fmla="*/ 4170386 h 4291740"/>
              <a:gd name="connsiteX21" fmla="*/ 0 w 12191999"/>
              <a:gd name="connsiteY21" fmla="*/ 4125232 h 429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1999" h="4291740">
                <a:moveTo>
                  <a:pt x="0" y="0"/>
                </a:moveTo>
                <a:lnTo>
                  <a:pt x="12191999" y="0"/>
                </a:lnTo>
                <a:lnTo>
                  <a:pt x="12191999" y="1244082"/>
                </a:lnTo>
                <a:lnTo>
                  <a:pt x="12191998" y="1244082"/>
                </a:lnTo>
                <a:lnTo>
                  <a:pt x="12191998" y="3713545"/>
                </a:lnTo>
                <a:cubicBezTo>
                  <a:pt x="11048998" y="3713545"/>
                  <a:pt x="10477498" y="3951890"/>
                  <a:pt x="9905998" y="4122524"/>
                </a:cubicBezTo>
                <a:lnTo>
                  <a:pt x="9905998" y="4125232"/>
                </a:lnTo>
                <a:lnTo>
                  <a:pt x="9857087" y="4136195"/>
                </a:lnTo>
                <a:lnTo>
                  <a:pt x="9690569" y="4182739"/>
                </a:lnTo>
                <a:cubicBezTo>
                  <a:pt x="9436631" y="4247894"/>
                  <a:pt x="9169020" y="4292764"/>
                  <a:pt x="8839877" y="4291723"/>
                </a:cubicBezTo>
                <a:lnTo>
                  <a:pt x="8765196" y="4290006"/>
                </a:lnTo>
                <a:lnTo>
                  <a:pt x="8717158" y="4291490"/>
                </a:lnTo>
                <a:cubicBezTo>
                  <a:pt x="8302351" y="4296392"/>
                  <a:pt x="7985321" y="4228826"/>
                  <a:pt x="7673594" y="4138313"/>
                </a:cubicBezTo>
                <a:lnTo>
                  <a:pt x="7659974" y="4134175"/>
                </a:lnTo>
                <a:lnTo>
                  <a:pt x="7619998" y="4125232"/>
                </a:lnTo>
                <a:lnTo>
                  <a:pt x="7619998" y="4122032"/>
                </a:lnTo>
                <a:lnTo>
                  <a:pt x="7465547" y="4075115"/>
                </a:lnTo>
                <a:cubicBezTo>
                  <a:pt x="6977201" y="3922257"/>
                  <a:pt x="6451962" y="3740504"/>
                  <a:pt x="5541753" y="3716264"/>
                </a:cubicBezTo>
                <a:lnTo>
                  <a:pt x="5333999" y="3713545"/>
                </a:lnTo>
                <a:lnTo>
                  <a:pt x="5091621" y="3716264"/>
                </a:lnTo>
                <a:cubicBezTo>
                  <a:pt x="2740246" y="3769940"/>
                  <a:pt x="2590994" y="4595906"/>
                  <a:pt x="235032" y="4170386"/>
                </a:cubicBezTo>
                <a:lnTo>
                  <a:pt x="0" y="4125232"/>
                </a:lnTo>
                <a:close/>
              </a:path>
            </a:pathLst>
          </a:custGeom>
          <a:solidFill>
            <a:srgbClr val="9D4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7681" y="1156519"/>
            <a:ext cx="9199044" cy="5146631"/>
          </a:xfrm>
          <a:prstGeom prst="rect">
            <a:avLst/>
          </a:prstGeom>
        </p:spPr>
      </p:pic>
      <p:sp>
        <p:nvSpPr>
          <p:cNvPr id="8" name="Picture Placeholder 7"/>
          <p:cNvSpPr>
            <a:spLocks noGrp="1"/>
          </p:cNvSpPr>
          <p:nvPr>
            <p:ph type="pic" sz="quarter" idx="10"/>
          </p:nvPr>
        </p:nvSpPr>
        <p:spPr>
          <a:xfrm>
            <a:off x="4930140" y="1410612"/>
            <a:ext cx="5801591" cy="3627203"/>
          </a:xfrm>
          <a:custGeom>
            <a:avLst/>
            <a:gdLst>
              <a:gd name="connsiteX0" fmla="*/ 0 w 5778698"/>
              <a:gd name="connsiteY0" fmla="*/ 0 h 3627202"/>
              <a:gd name="connsiteX1" fmla="*/ 5778698 w 5778698"/>
              <a:gd name="connsiteY1" fmla="*/ 0 h 3627202"/>
              <a:gd name="connsiteX2" fmla="*/ 5778698 w 5778698"/>
              <a:gd name="connsiteY2" fmla="*/ 3627202 h 3627202"/>
              <a:gd name="connsiteX3" fmla="*/ 0 w 5778698"/>
              <a:gd name="connsiteY3" fmla="*/ 3627202 h 3627202"/>
            </a:gdLst>
            <a:ahLst/>
            <a:cxnLst>
              <a:cxn ang="0">
                <a:pos x="connsiteX0" y="connsiteY0"/>
              </a:cxn>
              <a:cxn ang="0">
                <a:pos x="connsiteX1" y="connsiteY1"/>
              </a:cxn>
              <a:cxn ang="0">
                <a:pos x="connsiteX2" y="connsiteY2"/>
              </a:cxn>
              <a:cxn ang="0">
                <a:pos x="connsiteX3" y="connsiteY3"/>
              </a:cxn>
            </a:cxnLst>
            <a:rect l="l" t="t" r="r" b="b"/>
            <a:pathLst>
              <a:path w="5778698" h="3627202">
                <a:moveTo>
                  <a:pt x="0" y="0"/>
                </a:moveTo>
                <a:lnTo>
                  <a:pt x="5778698" y="0"/>
                </a:lnTo>
                <a:lnTo>
                  <a:pt x="5778698" y="3627202"/>
                </a:lnTo>
                <a:lnTo>
                  <a:pt x="0" y="3627202"/>
                </a:lnTo>
                <a:close/>
              </a:path>
            </a:pathLst>
          </a:custGeom>
          <a:pattFill prst="ltUpDiag">
            <a:fgClr>
              <a:schemeClr val="bg1">
                <a:lumMod val="75000"/>
              </a:schemeClr>
            </a:fgClr>
            <a:bgClr>
              <a:schemeClr val="bg1">
                <a:lumMod val="95000"/>
              </a:schemeClr>
            </a:bgClr>
          </a:pattFill>
        </p:spPr>
        <p:txBody>
          <a:bodyPr wrap="square">
            <a:noAutofit/>
          </a:bodyPr>
          <a:lstStyle>
            <a:lvl1pPr>
              <a:defRPr lang="en-US" sz="1400" b="1" i="1" dirty="0"/>
            </a:lvl1pPr>
          </a:lstStyle>
          <a:p>
            <a:pPr marL="0" lvl="0" indent="0">
              <a:buNone/>
            </a:pPr>
            <a:endParaRPr lang="en-US" dirty="0"/>
          </a:p>
        </p:txBody>
      </p:sp>
    </p:spTree>
    <p:extLst>
      <p:ext uri="{BB962C8B-B14F-4D97-AF65-F5344CB8AC3E}">
        <p14:creationId xmlns:p14="http://schemas.microsoft.com/office/powerpoint/2010/main" val="165472170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图片占位符 5"/>
          <p:cNvSpPr>
            <a:spLocks noGrp="1"/>
          </p:cNvSpPr>
          <p:nvPr>
            <p:ph type="pic" sz="quarter" idx="10"/>
          </p:nvPr>
        </p:nvSpPr>
        <p:spPr>
          <a:xfrm>
            <a:off x="535808" y="449028"/>
            <a:ext cx="11120386" cy="5959944"/>
          </a:xfrm>
          <a:custGeom>
            <a:avLst/>
            <a:gdLst>
              <a:gd name="connsiteX0" fmla="*/ 0 w 11120386"/>
              <a:gd name="connsiteY0" fmla="*/ 0 h 5959944"/>
              <a:gd name="connsiteX1" fmla="*/ 11120386 w 11120386"/>
              <a:gd name="connsiteY1" fmla="*/ 0 h 5959944"/>
              <a:gd name="connsiteX2" fmla="*/ 11120386 w 11120386"/>
              <a:gd name="connsiteY2" fmla="*/ 5959944 h 5959944"/>
              <a:gd name="connsiteX3" fmla="*/ 0 w 11120386"/>
              <a:gd name="connsiteY3" fmla="*/ 5959944 h 5959944"/>
            </a:gdLst>
            <a:ahLst/>
            <a:cxnLst>
              <a:cxn ang="0">
                <a:pos x="connsiteX0" y="connsiteY0"/>
              </a:cxn>
              <a:cxn ang="0">
                <a:pos x="connsiteX1" y="connsiteY1"/>
              </a:cxn>
              <a:cxn ang="0">
                <a:pos x="connsiteX2" y="connsiteY2"/>
              </a:cxn>
              <a:cxn ang="0">
                <a:pos x="connsiteX3" y="connsiteY3"/>
              </a:cxn>
            </a:cxnLst>
            <a:rect l="l" t="t" r="r" b="b"/>
            <a:pathLst>
              <a:path w="11120386" h="5959944">
                <a:moveTo>
                  <a:pt x="0" y="0"/>
                </a:moveTo>
                <a:lnTo>
                  <a:pt x="11120386" y="0"/>
                </a:lnTo>
                <a:lnTo>
                  <a:pt x="11120386" y="5959944"/>
                </a:lnTo>
                <a:lnTo>
                  <a:pt x="0" y="5959944"/>
                </a:lnTo>
                <a:close/>
              </a:path>
            </a:pathLst>
          </a:custGeom>
          <a:solidFill>
            <a:schemeClr val="accent1"/>
          </a:solidFill>
          <a:effectLst>
            <a:outerShdw blurRad="2413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val="168582204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 y="0"/>
            <a:ext cx="12191999" cy="6858000"/>
          </a:xfrm>
          <a:prstGeom prst="rect">
            <a:avLst/>
          </a:prstGeom>
        </p:spPr>
        <p:txBody>
          <a:bodyPr anchor="ctr"/>
          <a:lstStyle>
            <a:lvl1pPr>
              <a:defRPr sz="400"/>
            </a:lvl1pPr>
          </a:lstStyle>
          <a:p>
            <a:r>
              <a:rPr lang="en-US" dirty="0"/>
              <a:t>+</a:t>
            </a:r>
          </a:p>
        </p:txBody>
      </p:sp>
    </p:spTree>
    <p:extLst>
      <p:ext uri="{BB962C8B-B14F-4D97-AF65-F5344CB8AC3E}">
        <p14:creationId xmlns:p14="http://schemas.microsoft.com/office/powerpoint/2010/main" val="145953572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AAED5-4C03-9D28-C36A-C5C10D8EFAD4}"/>
              </a:ext>
            </a:extLst>
          </p:cNvPr>
          <p:cNvSpPr>
            <a:spLocks noGrp="1"/>
          </p:cNvSpPr>
          <p:nvPr>
            <p:ph type="title"/>
          </p:nvPr>
        </p:nvSpPr>
        <p:spPr>
          <a:xfrm>
            <a:off x="837869" y="365788"/>
            <a:ext cx="10516264" cy="1324191"/>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503BD02-AE87-68F9-99C9-90CF0CD7A21F}"/>
              </a:ext>
            </a:extLst>
          </p:cNvPr>
          <p:cNvSpPr>
            <a:spLocks noGrp="1"/>
          </p:cNvSpPr>
          <p:nvPr>
            <p:ph idx="1"/>
          </p:nvPr>
        </p:nvSpPr>
        <p:spPr>
          <a:xfrm>
            <a:off x="837869" y="1824850"/>
            <a:ext cx="10516264" cy="43526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10B2C-67BF-70F8-9CF3-ECF698F30013}"/>
              </a:ext>
            </a:extLst>
          </p:cNvPr>
          <p:cNvSpPr>
            <a:spLocks noGrp="1"/>
          </p:cNvSpPr>
          <p:nvPr>
            <p:ph type="dt" sz="half" idx="10"/>
          </p:nvPr>
        </p:nvSpPr>
        <p:spPr>
          <a:xfrm>
            <a:off x="837869" y="6357343"/>
            <a:ext cx="2744529" cy="363744"/>
          </a:xfrm>
          <a:prstGeom prst="rect">
            <a:avLst/>
          </a:prstGeom>
        </p:spPr>
        <p:txBody>
          <a:bodyPr/>
          <a:lstStyle/>
          <a:p>
            <a:fld id="{C28DCDBE-7CB6-4BD6-A273-9A373D64A31D}" type="datetimeFigureOut">
              <a:rPr lang="en-US" smtClean="0"/>
              <a:t>1/8/2026</a:t>
            </a:fld>
            <a:endParaRPr lang="en-US"/>
          </a:p>
        </p:txBody>
      </p:sp>
      <p:sp>
        <p:nvSpPr>
          <p:cNvPr id="5" name="Footer Placeholder 4">
            <a:extLst>
              <a:ext uri="{FF2B5EF4-FFF2-40B4-BE49-F238E27FC236}">
                <a16:creationId xmlns:a16="http://schemas.microsoft.com/office/drawing/2014/main" id="{136CF695-899E-AD54-74CE-A7C3592DB0FF}"/>
              </a:ext>
            </a:extLst>
          </p:cNvPr>
          <p:cNvSpPr>
            <a:spLocks noGrp="1"/>
          </p:cNvSpPr>
          <p:nvPr>
            <p:ph type="ftr" sz="quarter" idx="11"/>
          </p:nvPr>
        </p:nvSpPr>
        <p:spPr>
          <a:xfrm>
            <a:off x="4038115" y="6357343"/>
            <a:ext cx="4115771" cy="3637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E03FACF-639C-439C-4D28-A995F81BD637}"/>
              </a:ext>
            </a:extLst>
          </p:cNvPr>
          <p:cNvSpPr>
            <a:spLocks noGrp="1"/>
          </p:cNvSpPr>
          <p:nvPr>
            <p:ph type="sldNum" sz="quarter" idx="12"/>
          </p:nvPr>
        </p:nvSpPr>
        <p:spPr>
          <a:xfrm>
            <a:off x="8609604" y="6357343"/>
            <a:ext cx="2744528" cy="363744"/>
          </a:xfrm>
          <a:prstGeom prst="rect">
            <a:avLst/>
          </a:prstGeom>
        </p:spPr>
        <p:txBody>
          <a:bodyPr/>
          <a:lstStyle/>
          <a:p>
            <a:fld id="{EDED8B18-02D1-4A2B-AE96-70BA39962C44}" type="slidenum">
              <a:rPr lang="en-US" smtClean="0"/>
              <a:t>‹#›</a:t>
            </a:fld>
            <a:endParaRPr lang="en-US"/>
          </a:p>
        </p:txBody>
      </p:sp>
    </p:spTree>
    <p:extLst>
      <p:ext uri="{BB962C8B-B14F-4D97-AF65-F5344CB8AC3E}">
        <p14:creationId xmlns:p14="http://schemas.microsoft.com/office/powerpoint/2010/main" val="848040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953A3-D1A1-FCCE-3EB2-72DE27370531}"/>
              </a:ext>
            </a:extLst>
          </p:cNvPr>
          <p:cNvSpPr>
            <a:spLocks noGrp="1"/>
          </p:cNvSpPr>
          <p:nvPr>
            <p:ph type="title"/>
          </p:nvPr>
        </p:nvSpPr>
        <p:spPr>
          <a:xfrm>
            <a:off x="831739" y="1710414"/>
            <a:ext cx="10516264" cy="2852732"/>
          </a:xfrm>
          <a:prstGeom prst="rect">
            <a:avLst/>
          </a:prstGeom>
        </p:spPr>
        <p:txBody>
          <a:bodyPr anchor="b"/>
          <a:lstStyle>
            <a:lvl1pPr>
              <a:defRPr sz="7723"/>
            </a:lvl1pPr>
          </a:lstStyle>
          <a:p>
            <a:r>
              <a:rPr lang="en-US"/>
              <a:t>Click to edit Master title style</a:t>
            </a:r>
          </a:p>
        </p:txBody>
      </p:sp>
      <p:sp>
        <p:nvSpPr>
          <p:cNvPr id="3" name="Text Placeholder 2">
            <a:extLst>
              <a:ext uri="{FF2B5EF4-FFF2-40B4-BE49-F238E27FC236}">
                <a16:creationId xmlns:a16="http://schemas.microsoft.com/office/drawing/2014/main" id="{DC690B4B-5AA7-2B25-D369-811B382C82E4}"/>
              </a:ext>
            </a:extLst>
          </p:cNvPr>
          <p:cNvSpPr>
            <a:spLocks noGrp="1"/>
          </p:cNvSpPr>
          <p:nvPr>
            <p:ph type="body" idx="1"/>
          </p:nvPr>
        </p:nvSpPr>
        <p:spPr>
          <a:xfrm>
            <a:off x="831739" y="4589711"/>
            <a:ext cx="10516264" cy="1499932"/>
          </a:xfrm>
          <a:prstGeom prst="rect">
            <a:avLst/>
          </a:prstGeom>
        </p:spPr>
        <p:txBody>
          <a:bodyPr/>
          <a:lstStyle>
            <a:lvl1pPr marL="0" indent="0">
              <a:buNone/>
              <a:defRPr sz="3089">
                <a:solidFill>
                  <a:schemeClr val="tx1">
                    <a:tint val="82000"/>
                  </a:schemeClr>
                </a:solidFill>
              </a:defRPr>
            </a:lvl1pPr>
            <a:lvl2pPr marL="588508" indent="0">
              <a:buNone/>
              <a:defRPr sz="2574">
                <a:solidFill>
                  <a:schemeClr val="tx1">
                    <a:tint val="82000"/>
                  </a:schemeClr>
                </a:solidFill>
              </a:defRPr>
            </a:lvl2pPr>
            <a:lvl3pPr marL="1177016" indent="0">
              <a:buNone/>
              <a:defRPr sz="2317">
                <a:solidFill>
                  <a:schemeClr val="tx1">
                    <a:tint val="82000"/>
                  </a:schemeClr>
                </a:solidFill>
              </a:defRPr>
            </a:lvl3pPr>
            <a:lvl4pPr marL="1765524" indent="0">
              <a:buNone/>
              <a:defRPr sz="2060">
                <a:solidFill>
                  <a:schemeClr val="tx1">
                    <a:tint val="82000"/>
                  </a:schemeClr>
                </a:solidFill>
              </a:defRPr>
            </a:lvl4pPr>
            <a:lvl5pPr marL="2354031" indent="0">
              <a:buNone/>
              <a:defRPr sz="2060">
                <a:solidFill>
                  <a:schemeClr val="tx1">
                    <a:tint val="82000"/>
                  </a:schemeClr>
                </a:solidFill>
              </a:defRPr>
            </a:lvl5pPr>
            <a:lvl6pPr marL="2942539" indent="0">
              <a:buNone/>
              <a:defRPr sz="2060">
                <a:solidFill>
                  <a:schemeClr val="tx1">
                    <a:tint val="82000"/>
                  </a:schemeClr>
                </a:solidFill>
              </a:defRPr>
            </a:lvl6pPr>
            <a:lvl7pPr marL="3531047" indent="0">
              <a:buNone/>
              <a:defRPr sz="2060">
                <a:solidFill>
                  <a:schemeClr val="tx1">
                    <a:tint val="82000"/>
                  </a:schemeClr>
                </a:solidFill>
              </a:defRPr>
            </a:lvl7pPr>
            <a:lvl8pPr marL="4119555" indent="0">
              <a:buNone/>
              <a:defRPr sz="2060">
                <a:solidFill>
                  <a:schemeClr val="tx1">
                    <a:tint val="82000"/>
                  </a:schemeClr>
                </a:solidFill>
              </a:defRPr>
            </a:lvl8pPr>
            <a:lvl9pPr marL="4708063" indent="0">
              <a:buNone/>
              <a:defRPr sz="206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3F2268-39B8-0BC1-3FD3-4E1D37739FB5}"/>
              </a:ext>
            </a:extLst>
          </p:cNvPr>
          <p:cNvSpPr>
            <a:spLocks noGrp="1"/>
          </p:cNvSpPr>
          <p:nvPr>
            <p:ph type="dt" sz="half" idx="10"/>
          </p:nvPr>
        </p:nvSpPr>
        <p:spPr>
          <a:xfrm>
            <a:off x="837869" y="6357343"/>
            <a:ext cx="2744529" cy="363744"/>
          </a:xfrm>
          <a:prstGeom prst="rect">
            <a:avLst/>
          </a:prstGeom>
        </p:spPr>
        <p:txBody>
          <a:bodyPr/>
          <a:lstStyle/>
          <a:p>
            <a:fld id="{C28DCDBE-7CB6-4BD6-A273-9A373D64A31D}" type="datetimeFigureOut">
              <a:rPr lang="en-US" smtClean="0"/>
              <a:t>1/8/2026</a:t>
            </a:fld>
            <a:endParaRPr lang="en-US"/>
          </a:p>
        </p:txBody>
      </p:sp>
      <p:sp>
        <p:nvSpPr>
          <p:cNvPr id="5" name="Footer Placeholder 4">
            <a:extLst>
              <a:ext uri="{FF2B5EF4-FFF2-40B4-BE49-F238E27FC236}">
                <a16:creationId xmlns:a16="http://schemas.microsoft.com/office/drawing/2014/main" id="{30A56F2F-6738-B8D4-4366-5B9FE5384259}"/>
              </a:ext>
            </a:extLst>
          </p:cNvPr>
          <p:cNvSpPr>
            <a:spLocks noGrp="1"/>
          </p:cNvSpPr>
          <p:nvPr>
            <p:ph type="ftr" sz="quarter" idx="11"/>
          </p:nvPr>
        </p:nvSpPr>
        <p:spPr>
          <a:xfrm>
            <a:off x="4038115" y="6357343"/>
            <a:ext cx="4115771" cy="3637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9564792-55B7-4D20-488C-20DF62C8899C}"/>
              </a:ext>
            </a:extLst>
          </p:cNvPr>
          <p:cNvSpPr>
            <a:spLocks noGrp="1"/>
          </p:cNvSpPr>
          <p:nvPr>
            <p:ph type="sldNum" sz="quarter" idx="12"/>
          </p:nvPr>
        </p:nvSpPr>
        <p:spPr>
          <a:xfrm>
            <a:off x="8609604" y="6357343"/>
            <a:ext cx="2744528" cy="363744"/>
          </a:xfrm>
          <a:prstGeom prst="rect">
            <a:avLst/>
          </a:prstGeom>
        </p:spPr>
        <p:txBody>
          <a:bodyPr/>
          <a:lstStyle/>
          <a:p>
            <a:fld id="{EDED8B18-02D1-4A2B-AE96-70BA39962C44}" type="slidenum">
              <a:rPr lang="en-US" smtClean="0"/>
              <a:t>‹#›</a:t>
            </a:fld>
            <a:endParaRPr lang="en-US"/>
          </a:p>
        </p:txBody>
      </p:sp>
    </p:spTree>
    <p:extLst>
      <p:ext uri="{BB962C8B-B14F-4D97-AF65-F5344CB8AC3E}">
        <p14:creationId xmlns:p14="http://schemas.microsoft.com/office/powerpoint/2010/main" val="265223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BE978-6395-E144-F5D4-EFBFB58D4D07}"/>
              </a:ext>
            </a:extLst>
          </p:cNvPr>
          <p:cNvSpPr>
            <a:spLocks noGrp="1"/>
          </p:cNvSpPr>
          <p:nvPr>
            <p:ph type="title"/>
          </p:nvPr>
        </p:nvSpPr>
        <p:spPr>
          <a:xfrm>
            <a:off x="837869" y="365788"/>
            <a:ext cx="10516264" cy="1324191"/>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3D251E3-ADC5-F764-84D9-E169AA19C979}"/>
              </a:ext>
            </a:extLst>
          </p:cNvPr>
          <p:cNvSpPr>
            <a:spLocks noGrp="1"/>
          </p:cNvSpPr>
          <p:nvPr>
            <p:ph sz="half" idx="1"/>
          </p:nvPr>
        </p:nvSpPr>
        <p:spPr>
          <a:xfrm>
            <a:off x="837868" y="1824850"/>
            <a:ext cx="5160041" cy="43526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E89CD0-A384-1506-1C63-131760E390A5}"/>
              </a:ext>
            </a:extLst>
          </p:cNvPr>
          <p:cNvSpPr>
            <a:spLocks noGrp="1"/>
          </p:cNvSpPr>
          <p:nvPr>
            <p:ph sz="half" idx="2"/>
          </p:nvPr>
        </p:nvSpPr>
        <p:spPr>
          <a:xfrm>
            <a:off x="6194093" y="1824850"/>
            <a:ext cx="5160040" cy="43526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19CCDB-6BF7-F79B-6514-1EC3783E6495}"/>
              </a:ext>
            </a:extLst>
          </p:cNvPr>
          <p:cNvSpPr>
            <a:spLocks noGrp="1"/>
          </p:cNvSpPr>
          <p:nvPr>
            <p:ph type="dt" sz="half" idx="10"/>
          </p:nvPr>
        </p:nvSpPr>
        <p:spPr>
          <a:xfrm>
            <a:off x="837869" y="6357343"/>
            <a:ext cx="2744529" cy="363744"/>
          </a:xfrm>
          <a:prstGeom prst="rect">
            <a:avLst/>
          </a:prstGeom>
        </p:spPr>
        <p:txBody>
          <a:bodyPr/>
          <a:lstStyle/>
          <a:p>
            <a:fld id="{C28DCDBE-7CB6-4BD6-A273-9A373D64A31D}" type="datetimeFigureOut">
              <a:rPr lang="en-US" smtClean="0"/>
              <a:t>1/8/2026</a:t>
            </a:fld>
            <a:endParaRPr lang="en-US"/>
          </a:p>
        </p:txBody>
      </p:sp>
      <p:sp>
        <p:nvSpPr>
          <p:cNvPr id="6" name="Footer Placeholder 5">
            <a:extLst>
              <a:ext uri="{FF2B5EF4-FFF2-40B4-BE49-F238E27FC236}">
                <a16:creationId xmlns:a16="http://schemas.microsoft.com/office/drawing/2014/main" id="{F68F25DF-9CF4-389C-50C5-F64E3CDD4196}"/>
              </a:ext>
            </a:extLst>
          </p:cNvPr>
          <p:cNvSpPr>
            <a:spLocks noGrp="1"/>
          </p:cNvSpPr>
          <p:nvPr>
            <p:ph type="ftr" sz="quarter" idx="11"/>
          </p:nvPr>
        </p:nvSpPr>
        <p:spPr>
          <a:xfrm>
            <a:off x="4038115" y="6357343"/>
            <a:ext cx="4115771" cy="3637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F0052E7-C849-5CBC-9E85-B298E02721E9}"/>
              </a:ext>
            </a:extLst>
          </p:cNvPr>
          <p:cNvSpPr>
            <a:spLocks noGrp="1"/>
          </p:cNvSpPr>
          <p:nvPr>
            <p:ph type="sldNum" sz="quarter" idx="12"/>
          </p:nvPr>
        </p:nvSpPr>
        <p:spPr>
          <a:xfrm>
            <a:off x="8609604" y="6357343"/>
            <a:ext cx="2744528" cy="363744"/>
          </a:xfrm>
          <a:prstGeom prst="rect">
            <a:avLst/>
          </a:prstGeom>
        </p:spPr>
        <p:txBody>
          <a:bodyPr/>
          <a:lstStyle/>
          <a:p>
            <a:fld id="{EDED8B18-02D1-4A2B-AE96-70BA39962C44}" type="slidenum">
              <a:rPr lang="en-US" smtClean="0"/>
              <a:t>‹#›</a:t>
            </a:fld>
            <a:endParaRPr lang="en-US"/>
          </a:p>
        </p:txBody>
      </p:sp>
    </p:spTree>
    <p:extLst>
      <p:ext uri="{BB962C8B-B14F-4D97-AF65-F5344CB8AC3E}">
        <p14:creationId xmlns:p14="http://schemas.microsoft.com/office/powerpoint/2010/main" val="2381923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299A1-6B92-559B-7BF7-FC2B5DADCF83}"/>
              </a:ext>
            </a:extLst>
          </p:cNvPr>
          <p:cNvSpPr>
            <a:spLocks noGrp="1"/>
          </p:cNvSpPr>
          <p:nvPr>
            <p:ph type="title"/>
          </p:nvPr>
        </p:nvSpPr>
        <p:spPr>
          <a:xfrm>
            <a:off x="839913" y="365788"/>
            <a:ext cx="10516264" cy="1324191"/>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9A5633D-F28A-799C-949D-57DB5219F8C3}"/>
              </a:ext>
            </a:extLst>
          </p:cNvPr>
          <p:cNvSpPr>
            <a:spLocks noGrp="1"/>
          </p:cNvSpPr>
          <p:nvPr>
            <p:ph type="body" idx="1"/>
          </p:nvPr>
        </p:nvSpPr>
        <p:spPr>
          <a:xfrm>
            <a:off x="839912" y="1681804"/>
            <a:ext cx="5157997" cy="823532"/>
          </a:xfrm>
          <a:prstGeom prst="rect">
            <a:avLst/>
          </a:prstGeom>
        </p:spPr>
        <p:txBody>
          <a:bodyPr anchor="b"/>
          <a:lstStyle>
            <a:lvl1pPr marL="0" indent="0">
              <a:buNone/>
              <a:defRPr sz="3089" b="1"/>
            </a:lvl1pPr>
            <a:lvl2pPr marL="588508" indent="0">
              <a:buNone/>
              <a:defRPr sz="2574" b="1"/>
            </a:lvl2pPr>
            <a:lvl3pPr marL="1177016" indent="0">
              <a:buNone/>
              <a:defRPr sz="2317" b="1"/>
            </a:lvl3pPr>
            <a:lvl4pPr marL="1765524" indent="0">
              <a:buNone/>
              <a:defRPr sz="2060" b="1"/>
            </a:lvl4pPr>
            <a:lvl5pPr marL="2354031" indent="0">
              <a:buNone/>
              <a:defRPr sz="2060" b="1"/>
            </a:lvl5pPr>
            <a:lvl6pPr marL="2942539" indent="0">
              <a:buNone/>
              <a:defRPr sz="2060" b="1"/>
            </a:lvl6pPr>
            <a:lvl7pPr marL="3531047" indent="0">
              <a:buNone/>
              <a:defRPr sz="2060" b="1"/>
            </a:lvl7pPr>
            <a:lvl8pPr marL="4119555" indent="0">
              <a:buNone/>
              <a:defRPr sz="2060" b="1"/>
            </a:lvl8pPr>
            <a:lvl9pPr marL="4708063" indent="0">
              <a:buNone/>
              <a:defRPr sz="2060" b="1"/>
            </a:lvl9pPr>
          </a:lstStyle>
          <a:p>
            <a:pPr lvl="0"/>
            <a:r>
              <a:rPr lang="en-US"/>
              <a:t>Click to edit Master text styles</a:t>
            </a:r>
          </a:p>
        </p:txBody>
      </p:sp>
      <p:sp>
        <p:nvSpPr>
          <p:cNvPr id="4" name="Content Placeholder 3">
            <a:extLst>
              <a:ext uri="{FF2B5EF4-FFF2-40B4-BE49-F238E27FC236}">
                <a16:creationId xmlns:a16="http://schemas.microsoft.com/office/drawing/2014/main" id="{FFC8ED63-1EBA-BB59-EC47-2AFFFDE827C5}"/>
              </a:ext>
            </a:extLst>
          </p:cNvPr>
          <p:cNvSpPr>
            <a:spLocks noGrp="1"/>
          </p:cNvSpPr>
          <p:nvPr>
            <p:ph sz="half" idx="2"/>
          </p:nvPr>
        </p:nvSpPr>
        <p:spPr>
          <a:xfrm>
            <a:off x="839912" y="2505337"/>
            <a:ext cx="5157997" cy="36844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EB2797-C841-A7FB-809E-3C6128F3F645}"/>
              </a:ext>
            </a:extLst>
          </p:cNvPr>
          <p:cNvSpPr>
            <a:spLocks noGrp="1"/>
          </p:cNvSpPr>
          <p:nvPr>
            <p:ph type="body" sz="quarter" idx="3"/>
          </p:nvPr>
        </p:nvSpPr>
        <p:spPr>
          <a:xfrm>
            <a:off x="6171612" y="1681804"/>
            <a:ext cx="5184564" cy="823532"/>
          </a:xfrm>
          <a:prstGeom prst="rect">
            <a:avLst/>
          </a:prstGeom>
        </p:spPr>
        <p:txBody>
          <a:bodyPr anchor="b"/>
          <a:lstStyle>
            <a:lvl1pPr marL="0" indent="0">
              <a:buNone/>
              <a:defRPr sz="3089" b="1"/>
            </a:lvl1pPr>
            <a:lvl2pPr marL="588508" indent="0">
              <a:buNone/>
              <a:defRPr sz="2574" b="1"/>
            </a:lvl2pPr>
            <a:lvl3pPr marL="1177016" indent="0">
              <a:buNone/>
              <a:defRPr sz="2317" b="1"/>
            </a:lvl3pPr>
            <a:lvl4pPr marL="1765524" indent="0">
              <a:buNone/>
              <a:defRPr sz="2060" b="1"/>
            </a:lvl4pPr>
            <a:lvl5pPr marL="2354031" indent="0">
              <a:buNone/>
              <a:defRPr sz="2060" b="1"/>
            </a:lvl5pPr>
            <a:lvl6pPr marL="2942539" indent="0">
              <a:buNone/>
              <a:defRPr sz="2060" b="1"/>
            </a:lvl6pPr>
            <a:lvl7pPr marL="3531047" indent="0">
              <a:buNone/>
              <a:defRPr sz="2060" b="1"/>
            </a:lvl7pPr>
            <a:lvl8pPr marL="4119555" indent="0">
              <a:buNone/>
              <a:defRPr sz="2060" b="1"/>
            </a:lvl8pPr>
            <a:lvl9pPr marL="4708063" indent="0">
              <a:buNone/>
              <a:defRPr sz="2060" b="1"/>
            </a:lvl9pPr>
          </a:lstStyle>
          <a:p>
            <a:pPr lvl="0"/>
            <a:r>
              <a:rPr lang="en-US"/>
              <a:t>Click to edit Master text styles</a:t>
            </a:r>
          </a:p>
        </p:txBody>
      </p:sp>
      <p:sp>
        <p:nvSpPr>
          <p:cNvPr id="6" name="Content Placeholder 5">
            <a:extLst>
              <a:ext uri="{FF2B5EF4-FFF2-40B4-BE49-F238E27FC236}">
                <a16:creationId xmlns:a16="http://schemas.microsoft.com/office/drawing/2014/main" id="{ABA5CA75-E98A-634A-EC0C-DBBD1AB48A93}"/>
              </a:ext>
            </a:extLst>
          </p:cNvPr>
          <p:cNvSpPr>
            <a:spLocks noGrp="1"/>
          </p:cNvSpPr>
          <p:nvPr>
            <p:ph sz="quarter" idx="4"/>
          </p:nvPr>
        </p:nvSpPr>
        <p:spPr>
          <a:xfrm>
            <a:off x="6171612" y="2505337"/>
            <a:ext cx="5184564" cy="36844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85047C-964E-8B28-7142-CF94D1D20529}"/>
              </a:ext>
            </a:extLst>
          </p:cNvPr>
          <p:cNvSpPr>
            <a:spLocks noGrp="1"/>
          </p:cNvSpPr>
          <p:nvPr>
            <p:ph type="dt" sz="half" idx="10"/>
          </p:nvPr>
        </p:nvSpPr>
        <p:spPr>
          <a:xfrm>
            <a:off x="837869" y="6357343"/>
            <a:ext cx="2744529" cy="363744"/>
          </a:xfrm>
          <a:prstGeom prst="rect">
            <a:avLst/>
          </a:prstGeom>
        </p:spPr>
        <p:txBody>
          <a:bodyPr/>
          <a:lstStyle/>
          <a:p>
            <a:fld id="{C28DCDBE-7CB6-4BD6-A273-9A373D64A31D}" type="datetimeFigureOut">
              <a:rPr lang="en-US" smtClean="0"/>
              <a:t>1/8/2026</a:t>
            </a:fld>
            <a:endParaRPr lang="en-US"/>
          </a:p>
        </p:txBody>
      </p:sp>
      <p:sp>
        <p:nvSpPr>
          <p:cNvPr id="8" name="Footer Placeholder 7">
            <a:extLst>
              <a:ext uri="{FF2B5EF4-FFF2-40B4-BE49-F238E27FC236}">
                <a16:creationId xmlns:a16="http://schemas.microsoft.com/office/drawing/2014/main" id="{437A4C4B-6095-D808-B6DA-89089EEA7635}"/>
              </a:ext>
            </a:extLst>
          </p:cNvPr>
          <p:cNvSpPr>
            <a:spLocks noGrp="1"/>
          </p:cNvSpPr>
          <p:nvPr>
            <p:ph type="ftr" sz="quarter" idx="11"/>
          </p:nvPr>
        </p:nvSpPr>
        <p:spPr>
          <a:xfrm>
            <a:off x="4038115" y="6357343"/>
            <a:ext cx="4115771" cy="36374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DD37016-068E-1761-3604-2C93503A3174}"/>
              </a:ext>
            </a:extLst>
          </p:cNvPr>
          <p:cNvSpPr>
            <a:spLocks noGrp="1"/>
          </p:cNvSpPr>
          <p:nvPr>
            <p:ph type="sldNum" sz="quarter" idx="12"/>
          </p:nvPr>
        </p:nvSpPr>
        <p:spPr>
          <a:xfrm>
            <a:off x="8609604" y="6357343"/>
            <a:ext cx="2744528" cy="363744"/>
          </a:xfrm>
          <a:prstGeom prst="rect">
            <a:avLst/>
          </a:prstGeom>
        </p:spPr>
        <p:txBody>
          <a:bodyPr/>
          <a:lstStyle/>
          <a:p>
            <a:fld id="{EDED8B18-02D1-4A2B-AE96-70BA39962C44}" type="slidenum">
              <a:rPr lang="en-US" smtClean="0"/>
              <a:t>‹#›</a:t>
            </a:fld>
            <a:endParaRPr lang="en-US"/>
          </a:p>
        </p:txBody>
      </p:sp>
    </p:spTree>
    <p:extLst>
      <p:ext uri="{BB962C8B-B14F-4D97-AF65-F5344CB8AC3E}">
        <p14:creationId xmlns:p14="http://schemas.microsoft.com/office/powerpoint/2010/main" val="11893877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theme" Target="../theme/theme3.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theme" Target="../theme/theme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2026/1/8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400292765"/>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403bc8957f52b6a846edee4c8bcefb3b"/>
          <p:cNvPicPr>
            <a:picLocks noChangeAspect="1"/>
          </p:cNvPicPr>
          <p:nvPr userDrawn="1"/>
        </p:nvPicPr>
        <p:blipFill>
          <a:blip r:embed="rId4"/>
          <a:srcRect l="175" t="7976" r="26157" b="73624"/>
          <a:stretch>
            <a:fillRect/>
          </a:stretch>
        </p:blipFill>
        <p:spPr>
          <a:xfrm flipH="1">
            <a:off x="-56515" y="-109220"/>
            <a:ext cx="12305665" cy="1455420"/>
          </a:xfrm>
          <a:prstGeom prst="rect">
            <a:avLst/>
          </a:prstGeom>
        </p:spPr>
      </p:pic>
    </p:spTree>
    <p:extLst>
      <p:ext uri="{BB962C8B-B14F-4D97-AF65-F5344CB8AC3E}">
        <p14:creationId xmlns:p14="http://schemas.microsoft.com/office/powerpoint/2010/main" val="249176909"/>
      </p:ext>
    </p:extLst>
  </p:cSld>
  <p:clrMap bg1="lt1" tx1="dk1" bg2="lt2" tx2="dk2" accent1="accent1" accent2="accent2" accent3="accent3" accent4="accent4" accent5="accent5" accent6="accent6" hlink="hlink" folHlink="folHlink"/>
  <p:sldLayoutIdLst>
    <p:sldLayoutId id="2147483665" r:id="rId1"/>
    <p:sldLayoutId id="2147483666" r:id="rId2"/>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round pink label with white text and a black background&#10;&#10;Description automatically generated">
            <a:extLst>
              <a:ext uri="{FF2B5EF4-FFF2-40B4-BE49-F238E27FC236}">
                <a16:creationId xmlns:a16="http://schemas.microsoft.com/office/drawing/2014/main" id="{63EAAFB9-4CBE-B207-69C8-3029BC181C97}"/>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796592" y="0"/>
            <a:ext cx="1544324" cy="1544324"/>
          </a:xfrm>
          <a:prstGeom prst="rect">
            <a:avLst/>
          </a:prstGeom>
        </p:spPr>
      </p:pic>
    </p:spTree>
    <p:extLst>
      <p:ext uri="{BB962C8B-B14F-4D97-AF65-F5344CB8AC3E}">
        <p14:creationId xmlns:p14="http://schemas.microsoft.com/office/powerpoint/2010/main" val="130596737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Lst>
  <p:txStyles>
    <p:titleStyle>
      <a:lvl1pPr algn="l" defTabSz="1177016" rtl="0" eaLnBrk="1" latinLnBrk="0" hangingPunct="1">
        <a:lnSpc>
          <a:spcPct val="90000"/>
        </a:lnSpc>
        <a:spcBef>
          <a:spcPct val="0"/>
        </a:spcBef>
        <a:buNone/>
        <a:defRPr sz="5664" kern="1200">
          <a:solidFill>
            <a:schemeClr val="tx1"/>
          </a:solidFill>
          <a:latin typeface="+mj-lt"/>
          <a:ea typeface="+mj-ea"/>
          <a:cs typeface="+mj-cs"/>
        </a:defRPr>
      </a:lvl1pPr>
    </p:titleStyle>
    <p:bodyStyle>
      <a:lvl1pPr marL="294254" indent="-294254" algn="l" defTabSz="1177016" rtl="0" eaLnBrk="1" latinLnBrk="0" hangingPunct="1">
        <a:lnSpc>
          <a:spcPct val="90000"/>
        </a:lnSpc>
        <a:spcBef>
          <a:spcPts val="1287"/>
        </a:spcBef>
        <a:buFont typeface="Arial" panose="020B0604020202020204" pitchFamily="34" charset="0"/>
        <a:buChar char="•"/>
        <a:defRPr sz="3604" kern="1200">
          <a:solidFill>
            <a:schemeClr val="tx1"/>
          </a:solidFill>
          <a:latin typeface="+mn-lt"/>
          <a:ea typeface="+mn-ea"/>
          <a:cs typeface="+mn-cs"/>
        </a:defRPr>
      </a:lvl1pPr>
      <a:lvl2pPr marL="882762" indent="-294254" algn="l" defTabSz="1177016" rtl="0" eaLnBrk="1" latinLnBrk="0" hangingPunct="1">
        <a:lnSpc>
          <a:spcPct val="90000"/>
        </a:lnSpc>
        <a:spcBef>
          <a:spcPts val="644"/>
        </a:spcBef>
        <a:buFont typeface="Arial" panose="020B0604020202020204" pitchFamily="34" charset="0"/>
        <a:buChar char="•"/>
        <a:defRPr sz="3089" kern="1200">
          <a:solidFill>
            <a:schemeClr val="tx1"/>
          </a:solidFill>
          <a:latin typeface="+mn-lt"/>
          <a:ea typeface="+mn-ea"/>
          <a:cs typeface="+mn-cs"/>
        </a:defRPr>
      </a:lvl2pPr>
      <a:lvl3pPr marL="1471270" indent="-294254" algn="l" defTabSz="1177016" rtl="0" eaLnBrk="1" latinLnBrk="0" hangingPunct="1">
        <a:lnSpc>
          <a:spcPct val="90000"/>
        </a:lnSpc>
        <a:spcBef>
          <a:spcPts val="644"/>
        </a:spcBef>
        <a:buFont typeface="Arial" panose="020B0604020202020204" pitchFamily="34" charset="0"/>
        <a:buChar char="•"/>
        <a:defRPr sz="2574" kern="1200">
          <a:solidFill>
            <a:schemeClr val="tx1"/>
          </a:solidFill>
          <a:latin typeface="+mn-lt"/>
          <a:ea typeface="+mn-ea"/>
          <a:cs typeface="+mn-cs"/>
        </a:defRPr>
      </a:lvl3pPr>
      <a:lvl4pPr marL="2059777" indent="-294254" algn="l" defTabSz="1177016" rtl="0" eaLnBrk="1" latinLnBrk="0" hangingPunct="1">
        <a:lnSpc>
          <a:spcPct val="90000"/>
        </a:lnSpc>
        <a:spcBef>
          <a:spcPts val="644"/>
        </a:spcBef>
        <a:buFont typeface="Arial" panose="020B0604020202020204" pitchFamily="34" charset="0"/>
        <a:buChar char="•"/>
        <a:defRPr sz="2317" kern="1200">
          <a:solidFill>
            <a:schemeClr val="tx1"/>
          </a:solidFill>
          <a:latin typeface="+mn-lt"/>
          <a:ea typeface="+mn-ea"/>
          <a:cs typeface="+mn-cs"/>
        </a:defRPr>
      </a:lvl4pPr>
      <a:lvl5pPr marL="2648285" indent="-294254" algn="l" defTabSz="1177016" rtl="0" eaLnBrk="1" latinLnBrk="0" hangingPunct="1">
        <a:lnSpc>
          <a:spcPct val="90000"/>
        </a:lnSpc>
        <a:spcBef>
          <a:spcPts val="644"/>
        </a:spcBef>
        <a:buFont typeface="Arial" panose="020B0604020202020204" pitchFamily="34" charset="0"/>
        <a:buChar char="•"/>
        <a:defRPr sz="2317" kern="1200">
          <a:solidFill>
            <a:schemeClr val="tx1"/>
          </a:solidFill>
          <a:latin typeface="+mn-lt"/>
          <a:ea typeface="+mn-ea"/>
          <a:cs typeface="+mn-cs"/>
        </a:defRPr>
      </a:lvl5pPr>
      <a:lvl6pPr marL="3236793" indent="-294254" algn="l" defTabSz="1177016" rtl="0" eaLnBrk="1" latinLnBrk="0" hangingPunct="1">
        <a:lnSpc>
          <a:spcPct val="90000"/>
        </a:lnSpc>
        <a:spcBef>
          <a:spcPts val="644"/>
        </a:spcBef>
        <a:buFont typeface="Arial" panose="020B0604020202020204" pitchFamily="34" charset="0"/>
        <a:buChar char="•"/>
        <a:defRPr sz="2317" kern="1200">
          <a:solidFill>
            <a:schemeClr val="tx1"/>
          </a:solidFill>
          <a:latin typeface="+mn-lt"/>
          <a:ea typeface="+mn-ea"/>
          <a:cs typeface="+mn-cs"/>
        </a:defRPr>
      </a:lvl6pPr>
      <a:lvl7pPr marL="3825301" indent="-294254" algn="l" defTabSz="1177016" rtl="0" eaLnBrk="1" latinLnBrk="0" hangingPunct="1">
        <a:lnSpc>
          <a:spcPct val="90000"/>
        </a:lnSpc>
        <a:spcBef>
          <a:spcPts val="644"/>
        </a:spcBef>
        <a:buFont typeface="Arial" panose="020B0604020202020204" pitchFamily="34" charset="0"/>
        <a:buChar char="•"/>
        <a:defRPr sz="2317" kern="1200">
          <a:solidFill>
            <a:schemeClr val="tx1"/>
          </a:solidFill>
          <a:latin typeface="+mn-lt"/>
          <a:ea typeface="+mn-ea"/>
          <a:cs typeface="+mn-cs"/>
        </a:defRPr>
      </a:lvl7pPr>
      <a:lvl8pPr marL="4413809" indent="-294254" algn="l" defTabSz="1177016" rtl="0" eaLnBrk="1" latinLnBrk="0" hangingPunct="1">
        <a:lnSpc>
          <a:spcPct val="90000"/>
        </a:lnSpc>
        <a:spcBef>
          <a:spcPts val="644"/>
        </a:spcBef>
        <a:buFont typeface="Arial" panose="020B0604020202020204" pitchFamily="34" charset="0"/>
        <a:buChar char="•"/>
        <a:defRPr sz="2317" kern="1200">
          <a:solidFill>
            <a:schemeClr val="tx1"/>
          </a:solidFill>
          <a:latin typeface="+mn-lt"/>
          <a:ea typeface="+mn-ea"/>
          <a:cs typeface="+mn-cs"/>
        </a:defRPr>
      </a:lvl8pPr>
      <a:lvl9pPr marL="5002317" indent="-294254" algn="l" defTabSz="1177016" rtl="0" eaLnBrk="1" latinLnBrk="0" hangingPunct="1">
        <a:lnSpc>
          <a:spcPct val="90000"/>
        </a:lnSpc>
        <a:spcBef>
          <a:spcPts val="644"/>
        </a:spcBef>
        <a:buFont typeface="Arial" panose="020B0604020202020204" pitchFamily="34" charset="0"/>
        <a:buChar char="•"/>
        <a:defRPr sz="2317" kern="1200">
          <a:solidFill>
            <a:schemeClr val="tx1"/>
          </a:solidFill>
          <a:latin typeface="+mn-lt"/>
          <a:ea typeface="+mn-ea"/>
          <a:cs typeface="+mn-cs"/>
        </a:defRPr>
      </a:lvl9pPr>
    </p:bodyStyle>
    <p:otherStyle>
      <a:defPPr>
        <a:defRPr lang="en-US"/>
      </a:defPPr>
      <a:lvl1pPr marL="0" algn="l" defTabSz="1177016" rtl="0" eaLnBrk="1" latinLnBrk="0" hangingPunct="1">
        <a:defRPr sz="2317" kern="1200">
          <a:solidFill>
            <a:schemeClr val="tx1"/>
          </a:solidFill>
          <a:latin typeface="+mn-lt"/>
          <a:ea typeface="+mn-ea"/>
          <a:cs typeface="+mn-cs"/>
        </a:defRPr>
      </a:lvl1pPr>
      <a:lvl2pPr marL="588508" algn="l" defTabSz="1177016" rtl="0" eaLnBrk="1" latinLnBrk="0" hangingPunct="1">
        <a:defRPr sz="2317" kern="1200">
          <a:solidFill>
            <a:schemeClr val="tx1"/>
          </a:solidFill>
          <a:latin typeface="+mn-lt"/>
          <a:ea typeface="+mn-ea"/>
          <a:cs typeface="+mn-cs"/>
        </a:defRPr>
      </a:lvl2pPr>
      <a:lvl3pPr marL="1177016" algn="l" defTabSz="1177016" rtl="0" eaLnBrk="1" latinLnBrk="0" hangingPunct="1">
        <a:defRPr sz="2317" kern="1200">
          <a:solidFill>
            <a:schemeClr val="tx1"/>
          </a:solidFill>
          <a:latin typeface="+mn-lt"/>
          <a:ea typeface="+mn-ea"/>
          <a:cs typeface="+mn-cs"/>
        </a:defRPr>
      </a:lvl3pPr>
      <a:lvl4pPr marL="1765524" algn="l" defTabSz="1177016" rtl="0" eaLnBrk="1" latinLnBrk="0" hangingPunct="1">
        <a:defRPr sz="2317" kern="1200">
          <a:solidFill>
            <a:schemeClr val="tx1"/>
          </a:solidFill>
          <a:latin typeface="+mn-lt"/>
          <a:ea typeface="+mn-ea"/>
          <a:cs typeface="+mn-cs"/>
        </a:defRPr>
      </a:lvl4pPr>
      <a:lvl5pPr marL="2354031" algn="l" defTabSz="1177016" rtl="0" eaLnBrk="1" latinLnBrk="0" hangingPunct="1">
        <a:defRPr sz="2317" kern="1200">
          <a:solidFill>
            <a:schemeClr val="tx1"/>
          </a:solidFill>
          <a:latin typeface="+mn-lt"/>
          <a:ea typeface="+mn-ea"/>
          <a:cs typeface="+mn-cs"/>
        </a:defRPr>
      </a:lvl5pPr>
      <a:lvl6pPr marL="2942539" algn="l" defTabSz="1177016" rtl="0" eaLnBrk="1" latinLnBrk="0" hangingPunct="1">
        <a:defRPr sz="2317" kern="1200">
          <a:solidFill>
            <a:schemeClr val="tx1"/>
          </a:solidFill>
          <a:latin typeface="+mn-lt"/>
          <a:ea typeface="+mn-ea"/>
          <a:cs typeface="+mn-cs"/>
        </a:defRPr>
      </a:lvl6pPr>
      <a:lvl7pPr marL="3531047" algn="l" defTabSz="1177016" rtl="0" eaLnBrk="1" latinLnBrk="0" hangingPunct="1">
        <a:defRPr sz="2317" kern="1200">
          <a:solidFill>
            <a:schemeClr val="tx1"/>
          </a:solidFill>
          <a:latin typeface="+mn-lt"/>
          <a:ea typeface="+mn-ea"/>
          <a:cs typeface="+mn-cs"/>
        </a:defRPr>
      </a:lvl7pPr>
      <a:lvl8pPr marL="4119555" algn="l" defTabSz="1177016" rtl="0" eaLnBrk="1" latinLnBrk="0" hangingPunct="1">
        <a:defRPr sz="2317" kern="1200">
          <a:solidFill>
            <a:schemeClr val="tx1"/>
          </a:solidFill>
          <a:latin typeface="+mn-lt"/>
          <a:ea typeface="+mn-ea"/>
          <a:cs typeface="+mn-cs"/>
        </a:defRPr>
      </a:lvl8pPr>
      <a:lvl9pPr marL="4708063" algn="l" defTabSz="1177016" rtl="0" eaLnBrk="1" latinLnBrk="0" hangingPunct="1">
        <a:defRPr sz="231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88D4CE0D-2AC7-4937-BCA3-F910E5651D22}"/>
              </a:ext>
            </a:extLst>
          </p:cNvPr>
          <p:cNvSpPr txBox="1"/>
          <p:nvPr userDrawn="1"/>
        </p:nvSpPr>
        <p:spPr>
          <a:xfrm>
            <a:off x="1" y="-1596201"/>
            <a:ext cx="12192000" cy="453201"/>
          </a:xfrm>
          <a:prstGeom prst="rect">
            <a:avLst/>
          </a:prstGeom>
          <a:noFill/>
        </p:spPr>
        <p:txBody>
          <a:bodyPr vert="horz" rtlCol="0">
            <a:spAutoFit/>
          </a:bodyPr>
          <a:lstStyle/>
          <a:p>
            <a:pPr algn="ctr"/>
            <a:r>
              <a:rPr lang="en-US" sz="2345">
                <a:solidFill>
                  <a:srgbClr val="CFCFCF"/>
                </a:solidFill>
              </a:rPr>
              <a:t>www.9slide.vn</a:t>
            </a:r>
          </a:p>
        </p:txBody>
      </p:sp>
      <p:sp>
        <p:nvSpPr>
          <p:cNvPr id="2" name="标题占位符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1" y="1600202"/>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F82B83-F68B-4011-B04D-379142B4D165}" type="datetimeFigureOut">
              <a:rPr lang="zh-CN" altLang="en-US" smtClean="0"/>
              <a:t>2026/1/8</a:t>
            </a:fld>
            <a:endParaRPr lang="zh-CN" altLang="en-US"/>
          </a:p>
        </p:txBody>
      </p:sp>
      <p:sp>
        <p:nvSpPr>
          <p:cNvPr id="5" name="页脚占位符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322398419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spd="slow">
    <p:comb/>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048054"/>
      </p:ext>
    </p:extLst>
  </p:cSld>
  <p:clrMap bg1="lt1" tx1="dk1" bg2="lt2" tx2="dk2" accent1="accent1" accent2="accent2" accent3="accent3" accent4="accent4" accent5="accent5" accent6="accent6" hlink="hlink" folHlink="folHlink"/>
  <p:sldLayoutIdLst>
    <p:sldLayoutId id="2147483698" r:id="rId1"/>
    <p:sldLayoutId id="2147483703" r:id="rId2"/>
    <p:sldLayoutId id="2147483715" r:id="rId3"/>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5259416"/>
      </p:ext>
    </p:extLst>
  </p:cSld>
  <p:clrMap bg1="lt1" tx1="dk1" bg2="lt2" tx2="dk2" accent1="accent1" accent2="accent2" accent3="accent3" accent4="accent4" accent5="accent5" accent6="accent6" hlink="hlink" folHlink="folHlink"/>
  <p:sldLayoutIdLst>
    <p:sldLayoutId id="2147483717" r:id="rId1"/>
    <p:sldLayoutId id="2147483722" r:id="rId2"/>
    <p:sldLayoutId id="2147483734" r:id="rId3"/>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400150"/>
      </p:ext>
    </p:extLst>
  </p:cSld>
  <p:clrMap bg1="lt1" tx1="dk1" bg2="lt2" tx2="dk2" accent1="accent1" accent2="accent2" accent3="accent3" accent4="accent4" accent5="accent5" accent6="accent6" hlink="hlink" folHlink="folHlink"/>
  <p:sldLayoutIdLst>
    <p:sldLayoutId id="2147483736" r:id="rId1"/>
    <p:sldLayoutId id="2147483741" r:id="rId2"/>
    <p:sldLayoutId id="2147483753" r:id="rId3"/>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1281921"/>
      </p:ext>
    </p:extLst>
  </p:cSld>
  <p:clrMap bg1="lt1" tx1="dk1" bg2="lt2" tx2="dk2" accent1="accent1" accent2="accent2" accent3="accent3" accent4="accent4" accent5="accent5" accent6="accent6" hlink="hlink" folHlink="folHlink"/>
  <p:sldLayoutIdLst>
    <p:sldLayoutId id="2147483774"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ctr" defTabSz="1219200" rtl="0" eaLnBrk="1" latinLnBrk="0" hangingPunct="1">
        <a:spcBef>
          <a:spcPct val="0"/>
        </a:spcBef>
        <a:buNone/>
        <a:defRPr sz="5865" kern="1200">
          <a:solidFill>
            <a:schemeClr val="tx1"/>
          </a:solidFill>
          <a:latin typeface="+mj-lt"/>
          <a:ea typeface="思源黑体 CN Bold" panose="020B0800000000000000" pitchFamily="34" charset="-122"/>
          <a:cs typeface="字魂59号-创粗黑" panose="00000500000000000000" charset="-122"/>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思源黑体 CN Bold" panose="020B0800000000000000" pitchFamily="34" charset="-122"/>
          <a:cs typeface="字魂59号-创粗黑" panose="00000500000000000000" charset="-122"/>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思源黑体 CN Bold" panose="020B0800000000000000" pitchFamily="34" charset="-122"/>
          <a:cs typeface="字魂59号-创粗黑" panose="00000500000000000000" charset="-122"/>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思源黑体 CN Bold" panose="020B0800000000000000" pitchFamily="34" charset="-122"/>
          <a:cs typeface="字魂59号-创粗黑" panose="00000500000000000000" charset="-122"/>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思源黑体 CN Bold" panose="020B0800000000000000" pitchFamily="34" charset="-122"/>
          <a:cs typeface="字魂59号-创粗黑" panose="00000500000000000000" charset="-122"/>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思源黑体 CN Bold" panose="020B0800000000000000" pitchFamily="34" charset="-122"/>
          <a:cs typeface="字魂59号-创粗黑" panose="00000500000000000000" charset="-122"/>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7.emf"/><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1.xml"/><Relationship Id="rId5" Type="http://schemas.openxmlformats.org/officeDocument/2006/relationships/image" Target="../media/image23.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7.xml"/><Relationship Id="rId6" Type="http://schemas.openxmlformats.org/officeDocument/2006/relationships/image" Target="../media/image24.png"/><Relationship Id="rId5" Type="http://schemas.openxmlformats.org/officeDocument/2006/relationships/image" Target="../media/image19.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17.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39.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16.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4"/>
            <a:ext cx="12191999" cy="6857836"/>
          </a:xfrm>
          <a:prstGeom prst="rect">
            <a:avLst/>
          </a:prstGeom>
        </p:spPr>
      </p:pic>
      <p:pic>
        <p:nvPicPr>
          <p:cNvPr id="8194" name="Picture 2" descr="C:\Users\Administrator\Desktop\可爱卡通手绘边框-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1604" y="426358"/>
            <a:ext cx="8517396" cy="6496047"/>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Administrator\Desktop\可爱卡通手绘边框-0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376369" y="323193"/>
            <a:ext cx="2051310" cy="2002668"/>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376" y="526980"/>
            <a:ext cx="4304950" cy="203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44472" y="2666081"/>
            <a:ext cx="1081394" cy="511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43" r="333"/>
          <a:stretch/>
        </p:blipFill>
        <p:spPr bwMode="auto">
          <a:xfrm>
            <a:off x="140494" y="5081736"/>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28248" y="258790"/>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28448"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2905"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10372"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2">
            <a:extLst>
              <a:ext uri="{FF2B5EF4-FFF2-40B4-BE49-F238E27FC236}">
                <a16:creationId xmlns:a16="http://schemas.microsoft.com/office/drawing/2014/main" id="{4C95A71C-B637-4C19-918C-4F8D348578A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8520" y="3768122"/>
            <a:ext cx="3092435" cy="3154283"/>
          </a:xfrm>
          <a:prstGeom prst="rect">
            <a:avLst/>
          </a:prstGeom>
          <a:effectLst>
            <a:glow rad="419100">
              <a:schemeClr val="accent3">
                <a:lumMod val="60000"/>
                <a:lumOff val="40000"/>
                <a:alpha val="73000"/>
              </a:schemeClr>
            </a:glow>
          </a:effectLst>
        </p:spPr>
      </p:pic>
      <p:pic>
        <p:nvPicPr>
          <p:cNvPr id="8" name="Picture 7">
            <a:extLst>
              <a:ext uri="{FF2B5EF4-FFF2-40B4-BE49-F238E27FC236}">
                <a16:creationId xmlns:a16="http://schemas.microsoft.com/office/drawing/2014/main" id="{C532B6FE-CA7F-EFEA-25B3-4D35A2082DEA}"/>
              </a:ext>
            </a:extLst>
          </p:cNvPr>
          <p:cNvPicPr>
            <a:picLocks noChangeAspect="1"/>
          </p:cNvPicPr>
          <p:nvPr/>
        </p:nvPicPr>
        <p:blipFill>
          <a:blip r:embed="rId13"/>
          <a:stretch>
            <a:fillRect/>
          </a:stretch>
        </p:blipFill>
        <p:spPr>
          <a:xfrm>
            <a:off x="3181674" y="2200800"/>
            <a:ext cx="6828112" cy="3200677"/>
          </a:xfrm>
          <a:prstGeom prst="rect">
            <a:avLst/>
          </a:prstGeom>
        </p:spPr>
      </p:pic>
    </p:spTree>
    <p:extLst>
      <p:ext uri="{BB962C8B-B14F-4D97-AF65-F5344CB8AC3E}">
        <p14:creationId xmlns:p14="http://schemas.microsoft.com/office/powerpoint/2010/main" val="238735256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ppt_x</p:attrName>
                                        </p:attrNameLst>
                                      </p:cBhvr>
                                      <p:tavLst>
                                        <p:tav tm="0">
                                          <p:val>
                                            <p:strVal val="#ppt_x"/>
                                          </p:val>
                                        </p:tav>
                                        <p:tav tm="100000">
                                          <p:val>
                                            <p:strVal val="#ppt_x"/>
                                          </p:val>
                                        </p:tav>
                                      </p:tavLst>
                                    </p:anim>
                                    <p:anim calcmode="lin" valueType="num">
                                      <p:cBhvr>
                                        <p:cTn id="9" dur="2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ppt_x</p:attrName>
                                        </p:attrNameLst>
                                      </p:cBhvr>
                                      <p:tavLst>
                                        <p:tav tm="0">
                                          <p:val>
                                            <p:strVal val="#ppt_x"/>
                                          </p:val>
                                        </p:tav>
                                        <p:tav tm="100000">
                                          <p:val>
                                            <p:strVal val="#ppt_x"/>
                                          </p:val>
                                        </p:tav>
                                      </p:tavLst>
                                    </p:anim>
                                    <p:anim calcmode="lin" valueType="num">
                                      <p:cBhvr>
                                        <p:cTn id="14" dur="2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anim calcmode="lin" valueType="num">
                                      <p:cBhvr>
                                        <p:cTn id="18" dur="2000" fill="hold"/>
                                        <p:tgtEl>
                                          <p:spTgt spid="14"/>
                                        </p:tgtEl>
                                        <p:attrNameLst>
                                          <p:attrName>ppt_x</p:attrName>
                                        </p:attrNameLst>
                                      </p:cBhvr>
                                      <p:tavLst>
                                        <p:tav tm="0">
                                          <p:val>
                                            <p:strVal val="#ppt_x"/>
                                          </p:val>
                                        </p:tav>
                                        <p:tav tm="100000">
                                          <p:val>
                                            <p:strVal val="#ppt_x"/>
                                          </p:val>
                                        </p:tav>
                                      </p:tavLst>
                                    </p:anim>
                                    <p:anim calcmode="lin" valueType="num">
                                      <p:cBhvr>
                                        <p:cTn id="19" dur="2000" fill="hold"/>
                                        <p:tgtEl>
                                          <p:spTgt spid="14"/>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ppt_x</p:attrName>
                                        </p:attrNameLst>
                                      </p:cBhvr>
                                      <p:tavLst>
                                        <p:tav tm="0">
                                          <p:val>
                                            <p:strVal val="#ppt_x"/>
                                          </p:val>
                                        </p:tav>
                                        <p:tav tm="100000">
                                          <p:val>
                                            <p:strVal val="#ppt_x"/>
                                          </p:val>
                                        </p:tav>
                                      </p:tavLst>
                                    </p:anim>
                                    <p:anim calcmode="lin" valueType="num">
                                      <p:cBhvr>
                                        <p:cTn id="24" dur="2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nodeType="afterEffect">
                                  <p:stCondLst>
                                    <p:cond delay="0"/>
                                  </p:stCondLst>
                                  <p:childTnLst>
                                    <p:set>
                                      <p:cBhvr>
                                        <p:cTn id="27" dur="1" fill="hold">
                                          <p:stCondLst>
                                            <p:cond delay="0"/>
                                          </p:stCondLst>
                                        </p:cTn>
                                        <p:tgtEl>
                                          <p:spTgt spid="8197"/>
                                        </p:tgtEl>
                                        <p:attrNameLst>
                                          <p:attrName>style.visibility</p:attrName>
                                        </p:attrNameLst>
                                      </p:cBhvr>
                                      <p:to>
                                        <p:strVal val="visible"/>
                                      </p:to>
                                    </p:set>
                                    <p:animEffect transition="in" filter="fade">
                                      <p:cBhvr>
                                        <p:cTn id="28" dur="1000"/>
                                        <p:tgtEl>
                                          <p:spTgt spid="8197"/>
                                        </p:tgtEl>
                                      </p:cBhvr>
                                    </p:animEffect>
                                    <p:anim calcmode="lin" valueType="num">
                                      <p:cBhvr>
                                        <p:cTn id="29" dur="1000" fill="hold"/>
                                        <p:tgtEl>
                                          <p:spTgt spid="8197"/>
                                        </p:tgtEl>
                                        <p:attrNameLst>
                                          <p:attrName>ppt_x</p:attrName>
                                        </p:attrNameLst>
                                      </p:cBhvr>
                                      <p:tavLst>
                                        <p:tav tm="0">
                                          <p:val>
                                            <p:strVal val="#ppt_x"/>
                                          </p:val>
                                        </p:tav>
                                        <p:tav tm="100000">
                                          <p:val>
                                            <p:strVal val="#ppt_x"/>
                                          </p:val>
                                        </p:tav>
                                      </p:tavLst>
                                    </p:anim>
                                    <p:anim calcmode="lin" valueType="num">
                                      <p:cBhvr>
                                        <p:cTn id="30" dur="1000" fill="hold"/>
                                        <p:tgtEl>
                                          <p:spTgt spid="8197"/>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par>
                          <p:cTn id="37" fill="hold">
                            <p:stCondLst>
                              <p:cond delay="4000"/>
                            </p:stCondLst>
                            <p:childTnLst>
                              <p:par>
                                <p:cTn id="38" presetID="2" presetClass="entr" presetSubtype="3" fill="hold" nodeType="afterEffect">
                                  <p:stCondLst>
                                    <p:cond delay="0"/>
                                  </p:stCondLst>
                                  <p:childTnLst>
                                    <p:set>
                                      <p:cBhvr>
                                        <p:cTn id="39" dur="1" fill="hold">
                                          <p:stCondLst>
                                            <p:cond delay="0"/>
                                          </p:stCondLst>
                                        </p:cTn>
                                        <p:tgtEl>
                                          <p:spTgt spid="8195"/>
                                        </p:tgtEl>
                                        <p:attrNameLst>
                                          <p:attrName>style.visibility</p:attrName>
                                        </p:attrNameLst>
                                      </p:cBhvr>
                                      <p:to>
                                        <p:strVal val="visible"/>
                                      </p:to>
                                    </p:set>
                                    <p:anim calcmode="lin" valueType="num">
                                      <p:cBhvr additive="base">
                                        <p:cTn id="40" dur="500" fill="hold"/>
                                        <p:tgtEl>
                                          <p:spTgt spid="8195"/>
                                        </p:tgtEl>
                                        <p:attrNameLst>
                                          <p:attrName>ppt_x</p:attrName>
                                        </p:attrNameLst>
                                      </p:cBhvr>
                                      <p:tavLst>
                                        <p:tav tm="0">
                                          <p:val>
                                            <p:strVal val="1+#ppt_w/2"/>
                                          </p:val>
                                        </p:tav>
                                        <p:tav tm="100000">
                                          <p:val>
                                            <p:strVal val="#ppt_x"/>
                                          </p:val>
                                        </p:tav>
                                      </p:tavLst>
                                    </p:anim>
                                    <p:anim calcmode="lin" valueType="num">
                                      <p:cBhvr additive="base">
                                        <p:cTn id="41" dur="500" fill="hold"/>
                                        <p:tgtEl>
                                          <p:spTgt spid="8195"/>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10" presetClass="entr" presetSubtype="0"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barn(inVertical)">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1"/>
            <a:ext cx="12181840" cy="69113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pic>
        <p:nvPicPr>
          <p:cNvPr id="15" name="Picture 14">
            <a:extLst>
              <a:ext uri="{FF2B5EF4-FFF2-40B4-BE49-F238E27FC236}">
                <a16:creationId xmlns:a16="http://schemas.microsoft.com/office/drawing/2014/main" id="{1C976AAC-4708-08BD-D5E0-67645C139FAD}"/>
              </a:ext>
            </a:extLst>
          </p:cNvPr>
          <p:cNvPicPr>
            <a:picLocks noChangeAspect="1"/>
          </p:cNvPicPr>
          <p:nvPr/>
        </p:nvPicPr>
        <p:blipFill rotWithShape="1">
          <a:blip r:embed="rId5">
            <a:extLst>
              <a:ext uri="{28A0092B-C50C-407E-A947-70E740481C1C}">
                <a14:useLocalDpi xmlns:a14="http://schemas.microsoft.com/office/drawing/2010/main" val="0"/>
              </a:ext>
            </a:extLst>
          </a:blip>
          <a:srcRect t="-4095" r="83764" b="37529"/>
          <a:stretch/>
        </p:blipFill>
        <p:spPr>
          <a:xfrm flipH="1">
            <a:off x="218568" y="3116142"/>
            <a:ext cx="2465172" cy="3142191"/>
          </a:xfrm>
          <a:prstGeom prst="rect">
            <a:avLst/>
          </a:prstGeom>
        </p:spPr>
      </p:pic>
      <p:grpSp>
        <p:nvGrpSpPr>
          <p:cNvPr id="20" name="Group 19">
            <a:extLst>
              <a:ext uri="{FF2B5EF4-FFF2-40B4-BE49-F238E27FC236}">
                <a16:creationId xmlns:a16="http://schemas.microsoft.com/office/drawing/2014/main" id="{B2595C01-1E0D-1276-F0BE-C1700005A1CE}"/>
              </a:ext>
            </a:extLst>
          </p:cNvPr>
          <p:cNvGrpSpPr/>
          <p:nvPr/>
        </p:nvGrpSpPr>
        <p:grpSpPr>
          <a:xfrm>
            <a:off x="2524251" y="1196648"/>
            <a:ext cx="8734701" cy="2014385"/>
            <a:chOff x="352385" y="2619739"/>
            <a:chExt cx="1868116" cy="2597712"/>
          </a:xfrm>
        </p:grpSpPr>
        <p:sp>
          <p:nvSpPr>
            <p:cNvPr id="19" name="Rectangle: Rounded Corners 18">
              <a:extLst>
                <a:ext uri="{FF2B5EF4-FFF2-40B4-BE49-F238E27FC236}">
                  <a16:creationId xmlns:a16="http://schemas.microsoft.com/office/drawing/2014/main" id="{8CA21C71-9622-C53E-9B09-9F7AC94E865C}"/>
                </a:ext>
              </a:extLst>
            </p:cNvPr>
            <p:cNvSpPr/>
            <p:nvPr/>
          </p:nvSpPr>
          <p:spPr>
            <a:xfrm>
              <a:off x="352385" y="2619739"/>
              <a:ext cx="1868116" cy="2597712"/>
            </a:xfrm>
            <a:prstGeom prst="roundRect">
              <a:avLst/>
            </a:prstGeom>
            <a:solidFill>
              <a:srgbClr val="CAECDA"/>
            </a:solidFill>
            <a:ln w="19050">
              <a:solidFill>
                <a:srgbClr val="3C9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
          <p:nvSpPr>
            <p:cNvPr id="18" name="TextBox 17">
              <a:extLst>
                <a:ext uri="{FF2B5EF4-FFF2-40B4-BE49-F238E27FC236}">
                  <a16:creationId xmlns:a16="http://schemas.microsoft.com/office/drawing/2014/main" id="{EF13C82B-0FFC-73EA-7DBA-83DCFE8E6E30}"/>
                </a:ext>
              </a:extLst>
            </p:cNvPr>
            <p:cNvSpPr txBox="1"/>
            <p:nvPr/>
          </p:nvSpPr>
          <p:spPr>
            <a:xfrm>
              <a:off x="387992" y="2806963"/>
              <a:ext cx="1796902" cy="139005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mn-cs"/>
                </a:rPr>
                <a:t>1. </a:t>
              </a:r>
              <a:r>
                <a:rPr kumimoji="0" lang="en-US" sz="4800" b="1" i="0" u="none" strike="noStrike" kern="1200" cap="none" spc="0" normalizeH="0" baseline="0" noProof="0" dirty="0" err="1">
                  <a:ln>
                    <a:noFill/>
                  </a:ln>
                  <a:solidFill>
                    <a:srgbClr val="000000"/>
                  </a:solidFill>
                  <a:effectLst/>
                  <a:uLnTx/>
                  <a:uFillTx/>
                  <a:latin typeface="Cambria" panose="02040503050406030204" pitchFamily="18" charset="0"/>
                  <a:ea typeface="Calibri" panose="020F0502020204030204" pitchFamily="34" charset="0"/>
                  <a:cs typeface="+mn-cs"/>
                </a:rPr>
                <a:t>Đọc</a:t>
              </a:r>
              <a:r>
                <a:rPr kumimoji="0" lang="en-US" sz="4800" b="1" i="0" u="none" strike="noStrike" kern="120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mn-cs"/>
                </a:rPr>
                <a:t> </a:t>
              </a:r>
              <a:r>
                <a:rPr kumimoji="0" lang="en-US" sz="4800" b="1" i="0" u="none" strike="noStrike" kern="1200" cap="none" spc="0" normalizeH="0" baseline="0" noProof="0" dirty="0" err="1">
                  <a:ln>
                    <a:noFill/>
                  </a:ln>
                  <a:solidFill>
                    <a:srgbClr val="000000"/>
                  </a:solidFill>
                  <a:effectLst/>
                  <a:uLnTx/>
                  <a:uFillTx/>
                  <a:latin typeface="Cambria" panose="02040503050406030204" pitchFamily="18" charset="0"/>
                  <a:ea typeface="Calibri" panose="020F0502020204030204" pitchFamily="34" charset="0"/>
                  <a:cs typeface="+mn-cs"/>
                </a:rPr>
                <a:t>câu</a:t>
              </a:r>
              <a:r>
                <a:rPr kumimoji="0" lang="en-US" sz="4800" b="1" i="0" u="none" strike="noStrike" kern="120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mn-cs"/>
                </a:rPr>
                <a:t> </a:t>
              </a:r>
              <a:r>
                <a:rPr kumimoji="0" lang="en-US" sz="4800" b="1" i="0" u="none" strike="noStrike" kern="1200" cap="none" spc="0" normalizeH="0" baseline="0" noProof="0" dirty="0" err="1">
                  <a:ln>
                    <a:noFill/>
                  </a:ln>
                  <a:solidFill>
                    <a:srgbClr val="000000"/>
                  </a:solidFill>
                  <a:effectLst/>
                  <a:uLnTx/>
                  <a:uFillTx/>
                  <a:latin typeface="Cambria" panose="02040503050406030204" pitchFamily="18" charset="0"/>
                  <a:ea typeface="Calibri" panose="020F0502020204030204" pitchFamily="34" charset="0"/>
                  <a:cs typeface="+mn-cs"/>
                </a:rPr>
                <a:t>chuyện</a:t>
              </a:r>
              <a:r>
                <a:rPr kumimoji="0" lang="en-US" sz="4800" b="1" i="0" u="none" strike="noStrike" kern="120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mn-cs"/>
                </a:rPr>
                <a:t> </a:t>
              </a:r>
              <a:r>
                <a:rPr kumimoji="0" lang="en-US" sz="4800" b="1" i="0" u="none" strike="noStrike" kern="1200" cap="none" spc="0" normalizeH="0" baseline="0" noProof="0" dirty="0" err="1">
                  <a:ln>
                    <a:noFill/>
                  </a:ln>
                  <a:solidFill>
                    <a:srgbClr val="000000"/>
                  </a:solidFill>
                  <a:effectLst/>
                  <a:uLnTx/>
                  <a:uFillTx/>
                  <a:latin typeface="Cambria" panose="02040503050406030204" pitchFamily="18" charset="0"/>
                  <a:ea typeface="Calibri" panose="020F0502020204030204" pitchFamily="34" charset="0"/>
                  <a:cs typeface="+mn-cs"/>
                </a:rPr>
                <a:t>về</a:t>
              </a:r>
              <a:r>
                <a:rPr kumimoji="0" lang="en-US" sz="4800" b="1" i="0" u="none" strike="noStrike" kern="120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mn-cs"/>
                </a:rPr>
                <a:t> </a:t>
              </a:r>
              <a:r>
                <a:rPr kumimoji="0" lang="en-US" sz="4800" b="1" i="0" u="none" strike="noStrike" kern="1200" cap="none" spc="0" normalizeH="0" baseline="0" noProof="0" dirty="0" err="1">
                  <a:ln>
                    <a:noFill/>
                  </a:ln>
                  <a:solidFill>
                    <a:srgbClr val="000000"/>
                  </a:solidFill>
                  <a:effectLst/>
                  <a:uLnTx/>
                  <a:uFillTx/>
                  <a:latin typeface="Cambria" panose="02040503050406030204" pitchFamily="18" charset="0"/>
                  <a:ea typeface="Calibri" panose="020F0502020204030204" pitchFamily="34" charset="0"/>
                  <a:cs typeface="+mn-cs"/>
                </a:rPr>
                <a:t>những</a:t>
              </a:r>
              <a:r>
                <a:rPr kumimoji="0" lang="en-US" sz="4800" b="1" i="0" u="none" strike="noStrike" kern="120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mn-cs"/>
                </a:rPr>
                <a:t> </a:t>
              </a:r>
              <a:r>
                <a:rPr kumimoji="0" lang="en-US" sz="4800" b="1" i="0" u="none" strike="noStrike" kern="1200" cap="none" spc="0" normalizeH="0" baseline="0" noProof="0" dirty="0" err="1">
                  <a:ln>
                    <a:noFill/>
                  </a:ln>
                  <a:solidFill>
                    <a:srgbClr val="000000"/>
                  </a:solidFill>
                  <a:effectLst/>
                  <a:uLnTx/>
                  <a:uFillTx/>
                  <a:latin typeface="Cambria" panose="02040503050406030204" pitchFamily="18" charset="0"/>
                  <a:ea typeface="Calibri" panose="020F0502020204030204" pitchFamily="34" charset="0"/>
                  <a:cs typeface="+mn-cs"/>
                </a:rPr>
                <a:t>trải</a:t>
              </a:r>
              <a:r>
                <a:rPr kumimoji="0" lang="en-US" sz="4800" b="1" i="0" u="none" strike="noStrike" kern="120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mn-cs"/>
                </a:rPr>
                <a:t> </a:t>
              </a:r>
              <a:r>
                <a:rPr kumimoji="0" lang="en-US" sz="4800" b="1" i="0" u="none" strike="noStrike" kern="1200" cap="none" spc="0" normalizeH="0" baseline="0" noProof="0" dirty="0" err="1">
                  <a:ln>
                    <a:noFill/>
                  </a:ln>
                  <a:solidFill>
                    <a:srgbClr val="000000"/>
                  </a:solidFill>
                  <a:effectLst/>
                  <a:uLnTx/>
                  <a:uFillTx/>
                  <a:latin typeface="Cambria" panose="02040503050406030204" pitchFamily="18" charset="0"/>
                  <a:ea typeface="Calibri" panose="020F0502020204030204" pitchFamily="34" charset="0"/>
                  <a:cs typeface="+mn-cs"/>
                </a:rPr>
                <a:t>nghiệm</a:t>
              </a:r>
              <a:r>
                <a:rPr kumimoji="0" lang="en-US" sz="4800" b="1" i="0" u="none" strike="noStrike" kern="120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mn-cs"/>
                </a:rPr>
                <a:t> </a:t>
              </a:r>
              <a:r>
                <a:rPr kumimoji="0" lang="en-US" sz="4800" b="1" i="0" u="none" strike="noStrike" kern="1200" cap="none" spc="0" normalizeH="0" baseline="0" noProof="0" dirty="0" err="1">
                  <a:ln>
                    <a:noFill/>
                  </a:ln>
                  <a:solidFill>
                    <a:srgbClr val="000000"/>
                  </a:solidFill>
                  <a:effectLst/>
                  <a:uLnTx/>
                  <a:uFillTx/>
                  <a:latin typeface="Cambria" panose="02040503050406030204" pitchFamily="18" charset="0"/>
                  <a:ea typeface="Calibri" panose="020F0502020204030204" pitchFamily="34" charset="0"/>
                  <a:cs typeface="+mn-cs"/>
                </a:rPr>
                <a:t>trong</a:t>
              </a:r>
              <a:r>
                <a:rPr kumimoji="0" lang="en-US" sz="4800" b="1" i="0" u="none" strike="noStrike" kern="120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mn-cs"/>
                </a:rPr>
                <a:t> </a:t>
              </a:r>
              <a:r>
                <a:rPr kumimoji="0" lang="en-US" sz="4800" b="1" i="0" u="none" strike="noStrike" kern="1200" cap="none" spc="0" normalizeH="0" baseline="0" noProof="0" dirty="0" err="1">
                  <a:ln>
                    <a:noFill/>
                  </a:ln>
                  <a:solidFill>
                    <a:srgbClr val="000000"/>
                  </a:solidFill>
                  <a:effectLst/>
                  <a:uLnTx/>
                  <a:uFillTx/>
                  <a:latin typeface="Cambria" panose="02040503050406030204" pitchFamily="18" charset="0"/>
                  <a:ea typeface="Calibri" panose="020F0502020204030204" pitchFamily="34" charset="0"/>
                  <a:cs typeface="+mn-cs"/>
                </a:rPr>
                <a:t>cuộc</a:t>
              </a:r>
              <a:r>
                <a:rPr kumimoji="0" lang="en-US" sz="4800" b="1" i="0" u="none" strike="noStrike" kern="120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mn-cs"/>
                </a:rPr>
                <a:t> </a:t>
              </a:r>
              <a:r>
                <a:rPr kumimoji="0" lang="en-US" sz="4800" b="1" i="0" u="none" strike="noStrike" kern="1200" cap="none" spc="0" normalizeH="0" baseline="0" noProof="0" dirty="0" err="1">
                  <a:ln>
                    <a:noFill/>
                  </a:ln>
                  <a:solidFill>
                    <a:srgbClr val="000000"/>
                  </a:solidFill>
                  <a:effectLst/>
                  <a:uLnTx/>
                  <a:uFillTx/>
                  <a:latin typeface="Cambria" panose="02040503050406030204" pitchFamily="18" charset="0"/>
                  <a:ea typeface="Calibri" panose="020F0502020204030204" pitchFamily="34" charset="0"/>
                  <a:cs typeface="+mn-cs"/>
                </a:rPr>
                <a:t>sống</a:t>
              </a:r>
              <a:endParaRPr kumimoji="0" lang="en-US" sz="4800" b="1" i="0" u="none" strike="noStrike" kern="120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mn-cs"/>
              </a:endParaRPr>
            </a:p>
          </p:txBody>
        </p:sp>
      </p:grpSp>
      <p:pic>
        <p:nvPicPr>
          <p:cNvPr id="4" name="Picture 3">
            <a:extLst>
              <a:ext uri="{FF2B5EF4-FFF2-40B4-BE49-F238E27FC236}">
                <a16:creationId xmlns:a16="http://schemas.microsoft.com/office/drawing/2014/main" id="{5AD16643-E218-FFCB-CCEE-9382C95FE4AE}"/>
              </a:ext>
            </a:extLst>
          </p:cNvPr>
          <p:cNvPicPr>
            <a:picLocks noChangeAspect="1"/>
          </p:cNvPicPr>
          <p:nvPr/>
        </p:nvPicPr>
        <p:blipFill>
          <a:blip r:embed="rId6"/>
          <a:stretch>
            <a:fillRect/>
          </a:stretch>
        </p:blipFill>
        <p:spPr>
          <a:xfrm>
            <a:off x="-687735" y="6157343"/>
            <a:ext cx="2188654" cy="890093"/>
          </a:xfrm>
          <a:prstGeom prst="rect">
            <a:avLst/>
          </a:prstGeom>
        </p:spPr>
      </p:pic>
    </p:spTree>
    <p:extLst>
      <p:ext uri="{BB962C8B-B14F-4D97-AF65-F5344CB8AC3E}">
        <p14:creationId xmlns:p14="http://schemas.microsoft.com/office/powerpoint/2010/main" val="3296833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ế mèn phiêu lưu ký | Tải Sách Miễn Phí, Đọc Sách Online">
            <a:extLst>
              <a:ext uri="{FF2B5EF4-FFF2-40B4-BE49-F238E27FC236}">
                <a16:creationId xmlns:a16="http://schemas.microsoft.com/office/drawing/2014/main" id="{5DEE9EAE-B7FF-B3B7-D917-0B1877094B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422065" cy="68068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ổng hợp các dạng sơ đồ tư duy Người lái đò sông Đà chi tiết nhất">
            <a:extLst>
              <a:ext uri="{FF2B5EF4-FFF2-40B4-BE49-F238E27FC236}">
                <a16:creationId xmlns:a16="http://schemas.microsoft.com/office/drawing/2014/main" id="{0EFB4511-78B5-49B6-6857-8C6B6299F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330" y="0"/>
            <a:ext cx="5748669" cy="6809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0446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 lịch">
            <a:extLst>
              <a:ext uri="{FF2B5EF4-FFF2-40B4-BE49-F238E27FC236}">
                <a16:creationId xmlns:a16="http://schemas.microsoft.com/office/drawing/2014/main" id="{6812B1F6-B4AA-6D91-817E-6AD34335BE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9225" y="5205046"/>
            <a:ext cx="3152774" cy="16529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5684809-ECC2-B3A0-2D60-52D1B0047E12}"/>
              </a:ext>
            </a:extLst>
          </p:cNvPr>
          <p:cNvSpPr txBox="1"/>
          <p:nvPr/>
        </p:nvSpPr>
        <p:spPr>
          <a:xfrm>
            <a:off x="238125" y="361950"/>
            <a:ext cx="11563350" cy="6186309"/>
          </a:xfrm>
          <a:prstGeom prst="rect">
            <a:avLst/>
          </a:prstGeom>
          <a:noFill/>
        </p:spPr>
        <p:txBody>
          <a:bodyPr wrap="square" rtlCol="0">
            <a:spAutoFit/>
          </a:bodyPr>
          <a:lstStyle/>
          <a:p>
            <a:pPr algn="l"/>
            <a:r>
              <a:rPr lang="en-US" sz="2200" b="0" i="0" dirty="0">
                <a:effectLst/>
                <a:latin typeface="Cambria" panose="02040503050406030204" pitchFamily="18" charset="0"/>
                <a:ea typeface="Cambria" panose="02040503050406030204" pitchFamily="18" charset="0"/>
                <a:cs typeface="Calibri" panose="020F0502020204030204" pitchFamily="34" charset="0"/>
              </a:rPr>
              <a:t>   </a:t>
            </a:r>
            <a:r>
              <a:rPr lang="vi-VN" sz="2200" b="0" i="0" dirty="0">
                <a:effectLst/>
                <a:latin typeface="Cambria" panose="02040503050406030204" pitchFamily="18" charset="0"/>
                <a:ea typeface="Cambria" panose="02040503050406030204" pitchFamily="18" charset="0"/>
                <a:cs typeface="Calibri" panose="020F0502020204030204" pitchFamily="34" charset="0"/>
              </a:rPr>
              <a:t>Trong kì nghỉ hè vừa qua, ba cho em đi chơi Đà Lạt một tuần. Đó là phần thưởng ba dành cho em vì em đã cố gắng học tập.</a:t>
            </a:r>
          </a:p>
          <a:p>
            <a:pPr algn="l"/>
            <a:r>
              <a:rPr lang="vi-VN" sz="2200" b="0" i="0" dirty="0">
                <a:effectLst/>
                <a:latin typeface="Cambria" panose="02040503050406030204" pitchFamily="18" charset="0"/>
                <a:ea typeface="Cambria" panose="02040503050406030204" pitchFamily="18" charset="0"/>
                <a:cs typeface="Calibri" panose="020F0502020204030204" pitchFamily="34" charset="0"/>
              </a:rPr>
              <a:t>Cả gia đình em đã ngồi bắt xe khách đến Đà Lạt. Suốt chặng đường, em đã được ngắm nhìn khung cảnh thiên nhiên xung quanh đầy tươi đẹp. Ba giờ chiều thì xe đến địa phận thành phố Đà Lạt. Từ xa, em đã nhìn thấy những đồi thông nối tiếp nhau. Điểm du lịch đầu tiên là thác Pren. Nước từ trên cao xối xuống như một tấm rèm màu trắng khổng lồ. Tiếng thác đổ đều đều, triệu triệu bụi nước li ti óng ánh.</a:t>
            </a:r>
          </a:p>
          <a:p>
            <a:pPr algn="l"/>
            <a:r>
              <a:rPr lang="en-US" sz="2200" b="0" i="0" dirty="0">
                <a:effectLst/>
                <a:latin typeface="Cambria" panose="02040503050406030204" pitchFamily="18" charset="0"/>
                <a:ea typeface="Cambria" panose="02040503050406030204" pitchFamily="18" charset="0"/>
                <a:cs typeface="Calibri" panose="020F0502020204030204" pitchFamily="34" charset="0"/>
              </a:rPr>
              <a:t>   </a:t>
            </a:r>
            <a:r>
              <a:rPr lang="vi-VN" sz="2200" b="0" i="0" dirty="0">
                <a:effectLst/>
                <a:latin typeface="Cambria" panose="02040503050406030204" pitchFamily="18" charset="0"/>
                <a:ea typeface="Cambria" panose="02040503050406030204" pitchFamily="18" charset="0"/>
                <a:cs typeface="Calibri" panose="020F0502020204030204" pitchFamily="34" charset="0"/>
              </a:rPr>
              <a:t>Càng tiến vào gần thành phố, khung cảnh càng hấp dẫn hơn. Giữa rừng thông, thấp thoáng những ngôi nhà mái nhọn, lợp ngói đỏ tươi trông như những lâu đài huyền bí. Nửa giờ sau, xe đỗ trước cửa khách sạn Anh Đào. Khách sạn nhỏ nhưng xinh đẹp và đầy đủ tiện nghi. Sau đó, suốt mấy ngày ở đây, em được đi thăm rất nhiều cảnh đẹp của Đà Lạt như hồ Xuân Hương, thác Cam Ly, đồi Cù, Đồi thông hai mộ, thung lũng Tình Yêu, hồ Đa Thiện, thiền viện Trúc Lâm…</a:t>
            </a:r>
          </a:p>
          <a:p>
            <a:pPr algn="l"/>
            <a:r>
              <a:rPr lang="en-US" sz="2200" b="0" i="0" dirty="0">
                <a:effectLst/>
                <a:latin typeface="Cambria" panose="02040503050406030204" pitchFamily="18" charset="0"/>
                <a:ea typeface="Cambria" panose="02040503050406030204" pitchFamily="18" charset="0"/>
                <a:cs typeface="Calibri" panose="020F0502020204030204" pitchFamily="34" charset="0"/>
              </a:rPr>
              <a:t>   </a:t>
            </a:r>
            <a:r>
              <a:rPr lang="vi-VN" sz="2200" b="0" i="0" dirty="0">
                <a:effectLst/>
                <a:latin typeface="Cambria" panose="02040503050406030204" pitchFamily="18" charset="0"/>
                <a:ea typeface="Cambria" panose="02040503050406030204" pitchFamily="18" charset="0"/>
                <a:cs typeface="Calibri" panose="020F0502020204030204" pitchFamily="34" charset="0"/>
              </a:rPr>
              <a:t>Mọi người trong gia đình đã chụp rất nhiều ảnh kỉ niệm. Em còn được đi chợ Đà Lạt. Ở đây bán rất nhiều loài hoa như hồng nhung, hồng vàng, lay-ơn, thược dược, cẩm chướng, phong lan, địa lan… và bao nhiêu loại cúc khác nhau. Trái cây cũng thật hấp dẫn: mận, đào, dâu tây, cam, bơ, nho, táo… thứ gì cũng ngon, cũng rẻ. Ba mẹ em mua rất nhiều đồ về để làm quà cho mọi người.</a:t>
            </a:r>
          </a:p>
          <a:p>
            <a:pPr algn="l"/>
            <a:r>
              <a:rPr lang="vi-VN" sz="2200" b="0" i="0" dirty="0">
                <a:effectLst/>
                <a:latin typeface="Cambria" panose="02040503050406030204" pitchFamily="18" charset="0"/>
                <a:ea typeface="Cambria" panose="02040503050406030204" pitchFamily="18" charset="0"/>
                <a:cs typeface="Calibri" panose="020F0502020204030204" pitchFamily="34" charset="0"/>
              </a:rPr>
              <a:t>Chuyến đi thú vị đã mở mang tầm hiểu biết của em về đất nước, con người. Đất nước mình đâu đâu cũng đẹp như tranh.</a:t>
            </a:r>
          </a:p>
        </p:txBody>
      </p:sp>
    </p:spTree>
    <p:extLst>
      <p:ext uri="{BB962C8B-B14F-4D97-AF65-F5344CB8AC3E}">
        <p14:creationId xmlns:p14="http://schemas.microsoft.com/office/powerpoint/2010/main" val="1141934907"/>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a:extLst>
            <a:ext uri="{FF2B5EF4-FFF2-40B4-BE49-F238E27FC236}">
              <a16:creationId xmlns:a16="http://schemas.microsoft.com/office/drawing/2014/main" id="{E2BC0A81-744E-EC98-475A-A3856EE6744F}"/>
            </a:ext>
          </a:extLst>
        </p:cNvPr>
        <p:cNvGrpSpPr/>
        <p:nvPr/>
      </p:nvGrpSpPr>
      <p:grpSpPr>
        <a:xfrm>
          <a:off x="0" y="0"/>
          <a:ext cx="0" cy="0"/>
          <a:chOff x="0" y="0"/>
          <a:chExt cx="0" cy="0"/>
        </a:xfrm>
      </p:grpSpPr>
      <p:grpSp>
        <p:nvGrpSpPr>
          <p:cNvPr id="12" name="组合 11">
            <a:extLst>
              <a:ext uri="{FF2B5EF4-FFF2-40B4-BE49-F238E27FC236}">
                <a16:creationId xmlns:a16="http://schemas.microsoft.com/office/drawing/2014/main" id="{BA24240C-5B6C-3928-7F4D-E9E4A616FA48}"/>
              </a:ext>
            </a:extLst>
          </p:cNvPr>
          <p:cNvGrpSpPr/>
          <p:nvPr/>
        </p:nvGrpSpPr>
        <p:grpSpPr>
          <a:xfrm>
            <a:off x="0" y="-26670"/>
            <a:ext cx="12181840" cy="6911340"/>
            <a:chOff x="0" y="0"/>
            <a:chExt cx="19184" cy="10884"/>
          </a:xfrm>
        </p:grpSpPr>
        <p:pic>
          <p:nvPicPr>
            <p:cNvPr id="6" name="图片 5" descr="34">
              <a:extLst>
                <a:ext uri="{FF2B5EF4-FFF2-40B4-BE49-F238E27FC236}">
                  <a16:creationId xmlns:a16="http://schemas.microsoft.com/office/drawing/2014/main" id="{2BA5D27D-68B2-C293-A338-0C2F9CE59579}"/>
                </a:ext>
              </a:extLst>
            </p:cNvPr>
            <p:cNvPicPr>
              <a:picLocks noChangeAspect="1"/>
            </p:cNvPicPr>
            <p:nvPr/>
          </p:nvPicPr>
          <p:blipFill>
            <a:blip r:embed="rId3"/>
            <a:stretch>
              <a:fillRect/>
            </a:stretch>
          </p:blipFill>
          <p:spPr>
            <a:xfrm>
              <a:off x="0" y="5114"/>
              <a:ext cx="19185" cy="5771"/>
            </a:xfrm>
            <a:prstGeom prst="rect">
              <a:avLst/>
            </a:prstGeom>
          </p:spPr>
        </p:pic>
        <p:sp>
          <p:nvSpPr>
            <p:cNvPr id="2" name="矩形 1">
              <a:extLst>
                <a:ext uri="{FF2B5EF4-FFF2-40B4-BE49-F238E27FC236}">
                  <a16:creationId xmlns:a16="http://schemas.microsoft.com/office/drawing/2014/main" id="{15A79966-13BA-D151-A80B-9756FCB4CE15}"/>
                </a:ext>
              </a:extLst>
            </p:cNvPr>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a:extLst>
                <a:ext uri="{FF2B5EF4-FFF2-40B4-BE49-F238E27FC236}">
                  <a16:creationId xmlns:a16="http://schemas.microsoft.com/office/drawing/2014/main" id="{088D1EF7-2452-0431-4978-778E667FEB3A}"/>
                </a:ext>
              </a:extLst>
            </p:cNvPr>
            <p:cNvPicPr>
              <a:picLocks noChangeAspect="1"/>
            </p:cNvPicPr>
            <p:nvPr/>
          </p:nvPicPr>
          <p:blipFill>
            <a:blip r:embed="rId4"/>
            <a:stretch>
              <a:fillRect/>
            </a:stretch>
          </p:blipFill>
          <p:spPr>
            <a:xfrm>
              <a:off x="0" y="0"/>
              <a:ext cx="19185" cy="9129"/>
            </a:xfrm>
            <a:prstGeom prst="rect">
              <a:avLst/>
            </a:prstGeom>
          </p:spPr>
        </p:pic>
      </p:grpSp>
      <p:grpSp>
        <p:nvGrpSpPr>
          <p:cNvPr id="4" name="Group 3">
            <a:extLst>
              <a:ext uri="{FF2B5EF4-FFF2-40B4-BE49-F238E27FC236}">
                <a16:creationId xmlns:a16="http://schemas.microsoft.com/office/drawing/2014/main" id="{BCAEE9B2-E3F1-0F36-454A-121153B4A123}"/>
              </a:ext>
            </a:extLst>
          </p:cNvPr>
          <p:cNvGrpSpPr/>
          <p:nvPr/>
        </p:nvGrpSpPr>
        <p:grpSpPr>
          <a:xfrm>
            <a:off x="1642533" y="0"/>
            <a:ext cx="8529302" cy="851393"/>
            <a:chOff x="2873170" y="160214"/>
            <a:chExt cx="7448924" cy="1135191"/>
          </a:xfrm>
        </p:grpSpPr>
        <p:sp>
          <p:nvSpPr>
            <p:cNvPr id="8" name="îṥḷíďê">
              <a:extLst>
                <a:ext uri="{FF2B5EF4-FFF2-40B4-BE49-F238E27FC236}">
                  <a16:creationId xmlns:a16="http://schemas.microsoft.com/office/drawing/2014/main" id="{78EBB518-31CE-D581-8407-784FB0CEFA8E}"/>
                </a:ext>
              </a:extLst>
            </p:cNvPr>
            <p:cNvSpPr/>
            <p:nvPr/>
          </p:nvSpPr>
          <p:spPr bwMode="auto">
            <a:xfrm>
              <a:off x="2873170" y="270496"/>
              <a:ext cx="7448924" cy="801582"/>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11" name="Google Shape;5317;p41">
              <a:extLst>
                <a:ext uri="{FF2B5EF4-FFF2-40B4-BE49-F238E27FC236}">
                  <a16:creationId xmlns:a16="http://schemas.microsoft.com/office/drawing/2014/main" id="{20CCE4A2-729A-EB7B-6ADE-14BC6518FD4F}"/>
                </a:ext>
              </a:extLst>
            </p:cNvPr>
            <p:cNvSpPr txBox="1">
              <a:spLocks/>
            </p:cNvSpPr>
            <p:nvPr/>
          </p:nvSpPr>
          <p:spPr>
            <a:xfrm>
              <a:off x="3142385" y="160214"/>
              <a:ext cx="7082277" cy="1135191"/>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2.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Viết</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phiếu</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đọc</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sách</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theo</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mẫu</a:t>
              </a:r>
              <a:endPar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13" name="Picture 12">
            <a:extLst>
              <a:ext uri="{FF2B5EF4-FFF2-40B4-BE49-F238E27FC236}">
                <a16:creationId xmlns:a16="http://schemas.microsoft.com/office/drawing/2014/main" id="{40BC23F9-E05B-1A6D-AC35-435A15B8D372}"/>
              </a:ext>
            </a:extLst>
          </p:cNvPr>
          <p:cNvPicPr>
            <a:picLocks noChangeAspect="1"/>
          </p:cNvPicPr>
          <p:nvPr/>
        </p:nvPicPr>
        <p:blipFill>
          <a:blip r:embed="rId5"/>
          <a:stretch>
            <a:fillRect/>
          </a:stretch>
        </p:blipFill>
        <p:spPr>
          <a:xfrm>
            <a:off x="4123659" y="952213"/>
            <a:ext cx="3657013" cy="5204923"/>
          </a:xfrm>
          <a:prstGeom prst="rect">
            <a:avLst/>
          </a:prstGeom>
        </p:spPr>
      </p:pic>
    </p:spTree>
    <p:extLst>
      <p:ext uri="{BB962C8B-B14F-4D97-AF65-F5344CB8AC3E}">
        <p14:creationId xmlns:p14="http://schemas.microsoft.com/office/powerpoint/2010/main" val="162728607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140515"/>
            <a:ext cx="12181840" cy="69113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grpSp>
        <p:nvGrpSpPr>
          <p:cNvPr id="20" name="Group 19">
            <a:extLst>
              <a:ext uri="{FF2B5EF4-FFF2-40B4-BE49-F238E27FC236}">
                <a16:creationId xmlns:a16="http://schemas.microsoft.com/office/drawing/2014/main" id="{B2595C01-1E0D-1276-F0BE-C1700005A1CE}"/>
              </a:ext>
            </a:extLst>
          </p:cNvPr>
          <p:cNvGrpSpPr/>
          <p:nvPr/>
        </p:nvGrpSpPr>
        <p:grpSpPr>
          <a:xfrm>
            <a:off x="744279" y="2208638"/>
            <a:ext cx="6612764" cy="3235231"/>
            <a:chOff x="71197" y="2619739"/>
            <a:chExt cx="3057091" cy="7832427"/>
          </a:xfrm>
        </p:grpSpPr>
        <p:sp>
          <p:nvSpPr>
            <p:cNvPr id="19" name="Rectangle: Rounded Corners 18">
              <a:extLst>
                <a:ext uri="{FF2B5EF4-FFF2-40B4-BE49-F238E27FC236}">
                  <a16:creationId xmlns:a16="http://schemas.microsoft.com/office/drawing/2014/main" id="{8CA21C71-9622-C53E-9B09-9F7AC94E865C}"/>
                </a:ext>
              </a:extLst>
            </p:cNvPr>
            <p:cNvSpPr/>
            <p:nvPr/>
          </p:nvSpPr>
          <p:spPr>
            <a:xfrm>
              <a:off x="71197" y="2619739"/>
              <a:ext cx="3057091" cy="7832427"/>
            </a:xfrm>
            <a:prstGeom prst="roundRect">
              <a:avLst/>
            </a:prstGeom>
            <a:solidFill>
              <a:srgbClr val="CAECDA"/>
            </a:solidFill>
            <a:ln w="19050">
              <a:solidFill>
                <a:srgbClr val="3C9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
          <p:nvSpPr>
            <p:cNvPr id="18" name="TextBox 17">
              <a:extLst>
                <a:ext uri="{FF2B5EF4-FFF2-40B4-BE49-F238E27FC236}">
                  <a16:creationId xmlns:a16="http://schemas.microsoft.com/office/drawing/2014/main" id="{EF13C82B-0FFC-73EA-7DBA-83DCFE8E6E30}"/>
                </a:ext>
              </a:extLst>
            </p:cNvPr>
            <p:cNvSpPr txBox="1"/>
            <p:nvPr/>
          </p:nvSpPr>
          <p:spPr>
            <a:xfrm>
              <a:off x="110308" y="3215692"/>
              <a:ext cx="2978870" cy="6184500"/>
            </a:xfrm>
            <a:prstGeom prst="rect">
              <a:avLst/>
            </a:prstGeom>
            <a:noFill/>
          </p:spPr>
          <p:txBody>
            <a:bodyPr wrap="square">
              <a:spAutoFit/>
            </a:bodyPr>
            <a:lstStyle/>
            <a:p>
              <a:pPr marL="571500" indent="-571500" defTabSz="1219170">
                <a:buClr>
                  <a:srgbClr val="000000"/>
                </a:buClr>
                <a:buFont typeface="Arial" panose="020B0604020202020204" pitchFamily="34" charset="0"/>
                <a:buChar char="•"/>
              </a:pPr>
              <a:r>
                <a:rPr lang="en-US" sz="4000" b="1" dirty="0" err="1">
                  <a:solidFill>
                    <a:srgbClr val="000000"/>
                  </a:solidFill>
                  <a:latin typeface="Cambria" panose="02040503050406030204" pitchFamily="18" charset="0"/>
                  <a:ea typeface="Cambria" panose="02040503050406030204" pitchFamily="18" charset="0"/>
                  <a:cs typeface="Calibri" panose="020F0502020204030204" pitchFamily="34" charset="0"/>
                </a:rPr>
                <a:t>Trải</a:t>
              </a:r>
              <a:r>
                <a:rPr lang="en-US" sz="4000" b="1"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srgbClr val="000000"/>
                  </a:solidFill>
                  <a:latin typeface="Cambria" panose="02040503050406030204" pitchFamily="18" charset="0"/>
                  <a:ea typeface="Cambria" panose="02040503050406030204" pitchFamily="18" charset="0"/>
                  <a:cs typeface="Calibri" panose="020F0502020204030204" pitchFamily="34" charset="0"/>
                </a:rPr>
                <a:t>nghiệm</a:t>
              </a:r>
              <a:r>
                <a:rPr lang="en-US" sz="4000" b="1"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srgbClr val="000000"/>
                  </a:solidFill>
                  <a:latin typeface="Cambria" panose="02040503050406030204" pitchFamily="18" charset="0"/>
                  <a:ea typeface="Cambria" panose="02040503050406030204" pitchFamily="18" charset="0"/>
                  <a:cs typeface="Calibri" panose="020F0502020204030204" pitchFamily="34" charset="0"/>
                </a:rPr>
                <a:t>đó</a:t>
              </a:r>
              <a:r>
                <a:rPr lang="en-US" sz="4000" b="1"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srgbClr val="000000"/>
                  </a:solidFill>
                  <a:latin typeface="Cambria" panose="02040503050406030204" pitchFamily="18" charset="0"/>
                  <a:ea typeface="Cambria" panose="02040503050406030204" pitchFamily="18" charset="0"/>
                  <a:cs typeface="Calibri" panose="020F0502020204030204" pitchFamily="34" charset="0"/>
                </a:rPr>
                <a:t>mang</a:t>
              </a:r>
              <a:r>
                <a:rPr lang="en-US" sz="4000" b="1"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srgbClr val="000000"/>
                  </a:solidFill>
                  <a:latin typeface="Cambria" panose="02040503050406030204" pitchFamily="18" charset="0"/>
                  <a:ea typeface="Cambria" panose="02040503050406030204" pitchFamily="18" charset="0"/>
                  <a:cs typeface="Calibri" panose="020F0502020204030204" pitchFamily="34" charset="0"/>
                </a:rPr>
                <a:t>lại</a:t>
              </a:r>
              <a:r>
                <a:rPr lang="en-US" sz="4000" b="1"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srgbClr val="000000"/>
                  </a:solidFill>
                  <a:latin typeface="Cambria" panose="02040503050406030204" pitchFamily="18" charset="0"/>
                  <a:ea typeface="Cambria" panose="02040503050406030204" pitchFamily="18" charset="0"/>
                  <a:cs typeface="Calibri" panose="020F0502020204030204" pitchFamily="34" charset="0"/>
                </a:rPr>
                <a:t>cảm</a:t>
              </a:r>
              <a:r>
                <a:rPr lang="en-US" sz="4000" b="1"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srgbClr val="000000"/>
                  </a:solidFill>
                  <a:latin typeface="Cambria" panose="02040503050406030204" pitchFamily="18" charset="0"/>
                  <a:ea typeface="Cambria" panose="02040503050406030204" pitchFamily="18" charset="0"/>
                  <a:cs typeface="Calibri" panose="020F0502020204030204" pitchFamily="34" charset="0"/>
                </a:rPr>
                <a:t>xúc</a:t>
              </a:r>
              <a:r>
                <a:rPr lang="en-US" sz="4000" b="1"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srgbClr val="000000"/>
                  </a:solidFill>
                  <a:latin typeface="Cambria" panose="02040503050406030204" pitchFamily="18" charset="0"/>
                  <a:ea typeface="Cambria" panose="02040503050406030204" pitchFamily="18" charset="0"/>
                  <a:cs typeface="Calibri" panose="020F0502020204030204" pitchFamily="34" charset="0"/>
                </a:rPr>
                <a:t>gì</a:t>
              </a:r>
              <a:r>
                <a:rPr lang="en-US" sz="4000" b="1" dirty="0">
                  <a:solidFill>
                    <a:srgbClr val="000000"/>
                  </a:solidFill>
                  <a:latin typeface="Cambria" panose="02040503050406030204" pitchFamily="18" charset="0"/>
                  <a:ea typeface="Cambria" panose="02040503050406030204" pitchFamily="18" charset="0"/>
                  <a:cs typeface="Calibri" panose="020F0502020204030204" pitchFamily="34" charset="0"/>
                </a:rPr>
                <a:t>? </a:t>
              </a:r>
            </a:p>
            <a:p>
              <a:pPr marL="571500" indent="-571500" defTabSz="1219170">
                <a:buClr>
                  <a:srgbClr val="000000"/>
                </a:buClr>
                <a:buFont typeface="Arial" panose="020B0604020202020204" pitchFamily="34" charset="0"/>
                <a:buChar char="•"/>
              </a:pPr>
              <a:r>
                <a:rPr lang="en-US" sz="4000" b="1" dirty="0" err="1">
                  <a:solidFill>
                    <a:srgbClr val="000000"/>
                  </a:solidFill>
                  <a:latin typeface="Cambria" panose="02040503050406030204" pitchFamily="18" charset="0"/>
                  <a:ea typeface="Cambria" panose="02040503050406030204" pitchFamily="18" charset="0"/>
                  <a:cs typeface="Calibri" panose="020F0502020204030204" pitchFamily="34" charset="0"/>
                </a:rPr>
                <a:t>Trải</a:t>
              </a:r>
              <a:r>
                <a:rPr lang="en-US" sz="4000" b="1"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srgbClr val="000000"/>
                  </a:solidFill>
                  <a:latin typeface="Cambria" panose="02040503050406030204" pitchFamily="18" charset="0"/>
                  <a:ea typeface="Cambria" panose="02040503050406030204" pitchFamily="18" charset="0"/>
                  <a:cs typeface="Calibri" panose="020F0502020204030204" pitchFamily="34" charset="0"/>
                </a:rPr>
                <a:t>nghiệm</a:t>
              </a:r>
              <a:r>
                <a:rPr lang="en-US" sz="4000" b="1"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srgbClr val="000000"/>
                  </a:solidFill>
                  <a:latin typeface="Cambria" panose="02040503050406030204" pitchFamily="18" charset="0"/>
                  <a:ea typeface="Cambria" panose="02040503050406030204" pitchFamily="18" charset="0"/>
                  <a:cs typeface="Calibri" panose="020F0502020204030204" pitchFamily="34" charset="0"/>
                </a:rPr>
                <a:t>đó</a:t>
              </a:r>
              <a:r>
                <a:rPr lang="en-US" sz="4000" b="1"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srgbClr val="000000"/>
                  </a:solidFill>
                  <a:latin typeface="Cambria" panose="02040503050406030204" pitchFamily="18" charset="0"/>
                  <a:ea typeface="Cambria" panose="02040503050406030204" pitchFamily="18" charset="0"/>
                  <a:cs typeface="Calibri" panose="020F0502020204030204" pitchFamily="34" charset="0"/>
                </a:rPr>
                <a:t>mang</a:t>
              </a:r>
              <a:r>
                <a:rPr lang="en-US" sz="4000" b="1"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srgbClr val="000000"/>
                  </a:solidFill>
                  <a:latin typeface="Cambria" panose="02040503050406030204" pitchFamily="18" charset="0"/>
                  <a:ea typeface="Cambria" panose="02040503050406030204" pitchFamily="18" charset="0"/>
                  <a:cs typeface="Calibri" panose="020F0502020204030204" pitchFamily="34" charset="0"/>
                </a:rPr>
                <a:t>lại</a:t>
              </a:r>
              <a:r>
                <a:rPr lang="en-US" sz="4000" b="1"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srgbClr val="000000"/>
                  </a:solidFill>
                  <a:latin typeface="Cambria" panose="02040503050406030204" pitchFamily="18" charset="0"/>
                  <a:ea typeface="Cambria" panose="02040503050406030204" pitchFamily="18" charset="0"/>
                  <a:cs typeface="Calibri" panose="020F0502020204030204" pitchFamily="34" charset="0"/>
                </a:rPr>
                <a:t>cho</a:t>
              </a:r>
              <a:r>
                <a:rPr lang="en-US" sz="4000" b="1"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srgbClr val="000000"/>
                  </a:solidFill>
                  <a:latin typeface="Cambria" panose="02040503050406030204" pitchFamily="18" charset="0"/>
                  <a:ea typeface="Cambria" panose="02040503050406030204" pitchFamily="18" charset="0"/>
                  <a:cs typeface="Calibri" panose="020F0502020204030204" pitchFamily="34" charset="0"/>
                </a:rPr>
                <a:t>em</a:t>
              </a:r>
              <a:r>
                <a:rPr lang="en-US" sz="4000" b="1"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srgbClr val="000000"/>
                  </a:solidFill>
                  <a:latin typeface="Cambria" panose="02040503050406030204" pitchFamily="18" charset="0"/>
                  <a:ea typeface="Cambria" panose="02040503050406030204" pitchFamily="18" charset="0"/>
                  <a:cs typeface="Calibri" panose="020F0502020204030204" pitchFamily="34" charset="0"/>
                </a:rPr>
                <a:t>bài</a:t>
              </a:r>
              <a:r>
                <a:rPr lang="en-US" sz="4000" b="1"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srgbClr val="000000"/>
                  </a:solidFill>
                  <a:latin typeface="Cambria" panose="02040503050406030204" pitchFamily="18" charset="0"/>
                  <a:ea typeface="Cambria" panose="02040503050406030204" pitchFamily="18" charset="0"/>
                  <a:cs typeface="Calibri" panose="020F0502020204030204" pitchFamily="34" charset="0"/>
                </a:rPr>
                <a:t>học</a:t>
              </a:r>
              <a:r>
                <a:rPr lang="en-US" sz="4000" b="1"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srgbClr val="000000"/>
                  </a:solidFill>
                  <a:latin typeface="Cambria" panose="02040503050406030204" pitchFamily="18" charset="0"/>
                  <a:ea typeface="Cambria" panose="02040503050406030204" pitchFamily="18" charset="0"/>
                  <a:cs typeface="Calibri" panose="020F0502020204030204" pitchFamily="34" charset="0"/>
                </a:rPr>
                <a:t>gì</a:t>
              </a:r>
              <a:r>
                <a:rPr lang="en-US" sz="4000" b="1" dirty="0">
                  <a:solidFill>
                    <a:srgbClr val="000000"/>
                  </a:solidFill>
                  <a:latin typeface="Cambria" panose="02040503050406030204" pitchFamily="18" charset="0"/>
                  <a:ea typeface="Cambria" panose="02040503050406030204" pitchFamily="18" charset="0"/>
                  <a:cs typeface="Calibri" panose="020F0502020204030204" pitchFamily="34" charset="0"/>
                </a:rPr>
                <a:t>?</a:t>
              </a:r>
              <a:endParaRPr lang="en-US" altLang="en-US" sz="4000" b="1" kern="0" dirty="0">
                <a:solidFill>
                  <a:srgbClr val="3F2732"/>
                </a:solidFill>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4" name="Picture 3">
            <a:extLst>
              <a:ext uri="{FF2B5EF4-FFF2-40B4-BE49-F238E27FC236}">
                <a16:creationId xmlns:a16="http://schemas.microsoft.com/office/drawing/2014/main" id="{5AD16643-E218-FFCB-CCEE-9382C95FE4AE}"/>
              </a:ext>
            </a:extLst>
          </p:cNvPr>
          <p:cNvPicPr>
            <a:picLocks noChangeAspect="1"/>
          </p:cNvPicPr>
          <p:nvPr/>
        </p:nvPicPr>
        <p:blipFill>
          <a:blip r:embed="rId5"/>
          <a:stretch>
            <a:fillRect/>
          </a:stretch>
        </p:blipFill>
        <p:spPr>
          <a:xfrm>
            <a:off x="-687735" y="6157343"/>
            <a:ext cx="2188654" cy="890093"/>
          </a:xfrm>
          <a:prstGeom prst="rect">
            <a:avLst/>
          </a:prstGeom>
        </p:spPr>
      </p:pic>
      <p:pic>
        <p:nvPicPr>
          <p:cNvPr id="11" name="Picture 10" descr="A cartoon of a child raising his hand and holding a pencil and a book&#10;&#10;Description automatically generated">
            <a:extLst>
              <a:ext uri="{FF2B5EF4-FFF2-40B4-BE49-F238E27FC236}">
                <a16:creationId xmlns:a16="http://schemas.microsoft.com/office/drawing/2014/main" id="{F9A3E0CD-FD11-CCC0-5739-198843CD09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93665" y="2042368"/>
            <a:ext cx="4318336" cy="4403010"/>
          </a:xfrm>
          <a:prstGeom prst="rect">
            <a:avLst/>
          </a:prstGeom>
        </p:spPr>
      </p:pic>
      <p:sp>
        <p:nvSpPr>
          <p:cNvPr id="7" name="TextBox 6">
            <a:extLst>
              <a:ext uri="{FF2B5EF4-FFF2-40B4-BE49-F238E27FC236}">
                <a16:creationId xmlns:a16="http://schemas.microsoft.com/office/drawing/2014/main" id="{39B9E2FD-C078-ECFB-211B-AB0B50A13C35}"/>
              </a:ext>
            </a:extLst>
          </p:cNvPr>
          <p:cNvSpPr txBox="1"/>
          <p:nvPr/>
        </p:nvSpPr>
        <p:spPr>
          <a:xfrm>
            <a:off x="1850065" y="697560"/>
            <a:ext cx="8835656" cy="1200329"/>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
                <a:prstClr val="black"/>
              </a:buClr>
              <a:buSzPts val="2800"/>
              <a:buFont typeface="Gloria Hallelujah"/>
              <a:buNone/>
              <a:tabLst/>
              <a:defRPr/>
            </a:pPr>
            <a:r>
              <a:rPr lang="vi-VN" sz="3600" i="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Trao đổi với bạn về những trải nghiệm được nói đến trong câu chuyện đã đọc </a:t>
            </a:r>
            <a:endParaRPr kumimoji="0" lang="en-US" sz="36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sym typeface="Gloria Hallelujah"/>
            </a:endParaRPr>
          </a:p>
        </p:txBody>
      </p:sp>
    </p:spTree>
    <p:extLst>
      <p:ext uri="{BB962C8B-B14F-4D97-AF65-F5344CB8AC3E}">
        <p14:creationId xmlns:p14="http://schemas.microsoft.com/office/powerpoint/2010/main" val="144816947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a:extLst>
            <a:ext uri="{FF2B5EF4-FFF2-40B4-BE49-F238E27FC236}">
              <a16:creationId xmlns:a16="http://schemas.microsoft.com/office/drawing/2014/main" id="{D7751EE7-5DEA-54E8-24BF-C715D55068A9}"/>
            </a:ext>
          </a:extLst>
        </p:cNvPr>
        <p:cNvGrpSpPr/>
        <p:nvPr/>
      </p:nvGrpSpPr>
      <p:grpSpPr>
        <a:xfrm>
          <a:off x="0" y="0"/>
          <a:ext cx="0" cy="0"/>
          <a:chOff x="0" y="0"/>
          <a:chExt cx="0" cy="0"/>
        </a:xfrm>
      </p:grpSpPr>
      <p:pic>
        <p:nvPicPr>
          <p:cNvPr id="4" name="图片 3" descr="35">
            <a:extLst>
              <a:ext uri="{FF2B5EF4-FFF2-40B4-BE49-F238E27FC236}">
                <a16:creationId xmlns:a16="http://schemas.microsoft.com/office/drawing/2014/main" id="{AE88C6DC-D896-4DA6-197B-8A4E69583078}"/>
              </a:ext>
            </a:extLst>
          </p:cNvPr>
          <p:cNvPicPr>
            <a:picLocks noChangeAspect="1"/>
          </p:cNvPicPr>
          <p:nvPr/>
        </p:nvPicPr>
        <p:blipFill>
          <a:blip r:embed="rId4"/>
          <a:stretch>
            <a:fillRect/>
          </a:stretch>
        </p:blipFill>
        <p:spPr>
          <a:xfrm>
            <a:off x="0" y="0"/>
            <a:ext cx="12182475" cy="5796915"/>
          </a:xfrm>
          <a:prstGeom prst="rect">
            <a:avLst/>
          </a:prstGeom>
        </p:spPr>
      </p:pic>
      <p:pic>
        <p:nvPicPr>
          <p:cNvPr id="5" name="图片 4" descr="34">
            <a:extLst>
              <a:ext uri="{FF2B5EF4-FFF2-40B4-BE49-F238E27FC236}">
                <a16:creationId xmlns:a16="http://schemas.microsoft.com/office/drawing/2014/main" id="{E59D7862-5182-46EA-10C3-F19F3A83B09B}"/>
              </a:ext>
            </a:extLst>
          </p:cNvPr>
          <p:cNvPicPr>
            <a:picLocks noChangeAspect="1"/>
          </p:cNvPicPr>
          <p:nvPr/>
        </p:nvPicPr>
        <p:blipFill>
          <a:blip r:embed="rId5"/>
          <a:stretch>
            <a:fillRect/>
          </a:stretch>
        </p:blipFill>
        <p:spPr>
          <a:xfrm>
            <a:off x="0" y="3247390"/>
            <a:ext cx="12182475" cy="3664585"/>
          </a:xfrm>
          <a:prstGeom prst="rect">
            <a:avLst/>
          </a:prstGeom>
        </p:spPr>
      </p:pic>
      <p:cxnSp>
        <p:nvCxnSpPr>
          <p:cNvPr id="11" name="直接连接符 10">
            <a:extLst>
              <a:ext uri="{FF2B5EF4-FFF2-40B4-BE49-F238E27FC236}">
                <a16:creationId xmlns:a16="http://schemas.microsoft.com/office/drawing/2014/main" id="{395E66C1-D3A9-1DA2-AFDB-B04F2FF496A9}"/>
              </a:ext>
            </a:extLst>
          </p:cNvPr>
          <p:cNvCxnSpPr/>
          <p:nvPr/>
        </p:nvCxnSpPr>
        <p:spPr>
          <a:xfrm>
            <a:off x="2470451" y="1172939"/>
            <a:ext cx="2717709"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9D516D20-9BDA-0226-2BEA-AB9C37E115DC}"/>
              </a:ext>
            </a:extLst>
          </p:cNvPr>
          <p:cNvCxnSpPr/>
          <p:nvPr/>
        </p:nvCxnSpPr>
        <p:spPr>
          <a:xfrm>
            <a:off x="6418337" y="1172939"/>
            <a:ext cx="2717709"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sp>
        <p:nvSpPr>
          <p:cNvPr id="7" name="弧形 6">
            <a:extLst>
              <a:ext uri="{FF2B5EF4-FFF2-40B4-BE49-F238E27FC236}">
                <a16:creationId xmlns:a16="http://schemas.microsoft.com/office/drawing/2014/main" id="{008D8668-5AF8-4D05-E1B4-8DC5246A1ACA}"/>
              </a:ext>
            </a:extLst>
          </p:cNvPr>
          <p:cNvSpPr/>
          <p:nvPr/>
        </p:nvSpPr>
        <p:spPr>
          <a:xfrm>
            <a:off x="5117295" y="204292"/>
            <a:ext cx="1371906" cy="1371906"/>
          </a:xfrm>
          <a:prstGeom prst="arc">
            <a:avLst>
              <a:gd name="adj1" fmla="val 9386608"/>
              <a:gd name="adj2" fmla="val 1456947"/>
            </a:avLst>
          </a:prstGeom>
          <a:ln w="12700">
            <a:solidFill>
              <a:srgbClr val="40938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字魂105号-简雅黑" panose="00000500000000000000" charset="-122"/>
              <a:ea typeface="字魂105号-简雅黑" panose="00000500000000000000" charset="-122"/>
              <a:cs typeface="+mn-cs"/>
            </a:endParaRPr>
          </a:p>
        </p:txBody>
      </p:sp>
      <p:grpSp>
        <p:nvGrpSpPr>
          <p:cNvPr id="13" name="Group 12">
            <a:extLst>
              <a:ext uri="{FF2B5EF4-FFF2-40B4-BE49-F238E27FC236}">
                <a16:creationId xmlns:a16="http://schemas.microsoft.com/office/drawing/2014/main" id="{9BB6D258-44D1-8BF7-A624-DFAA6BA3DA4E}"/>
              </a:ext>
            </a:extLst>
          </p:cNvPr>
          <p:cNvGrpSpPr/>
          <p:nvPr/>
        </p:nvGrpSpPr>
        <p:grpSpPr>
          <a:xfrm>
            <a:off x="488751" y="3690298"/>
            <a:ext cx="3408091" cy="3310254"/>
            <a:chOff x="488751" y="3690298"/>
            <a:chExt cx="3408091" cy="3310254"/>
          </a:xfrm>
        </p:grpSpPr>
        <p:pic>
          <p:nvPicPr>
            <p:cNvPr id="15" name="Picture 14">
              <a:extLst>
                <a:ext uri="{FF2B5EF4-FFF2-40B4-BE49-F238E27FC236}">
                  <a16:creationId xmlns:a16="http://schemas.microsoft.com/office/drawing/2014/main" id="{4CC0A39C-213F-177C-27A7-903A5D6A1FA0}"/>
                </a:ext>
              </a:extLst>
            </p:cNvPr>
            <p:cNvPicPr>
              <a:picLocks noChangeAspect="1"/>
            </p:cNvPicPr>
            <p:nvPr/>
          </p:nvPicPr>
          <p:blipFill rotWithShape="1">
            <a:blip r:embed="rId6">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id="{59F5AB2F-8508-0ACD-9871-5C1324CD2796}"/>
                </a:ext>
              </a:extLst>
            </p:cNvPr>
            <p:cNvPicPr>
              <a:picLocks noChangeAspect="1"/>
            </p:cNvPicPr>
            <p:nvPr/>
          </p:nvPicPr>
          <p:blipFill rotWithShape="1">
            <a:blip r:embed="rId6">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id="{0A25BB74-772B-C9F5-3B0B-5BA2DF5D9F9B}"/>
              </a:ext>
            </a:extLst>
          </p:cNvPr>
          <p:cNvPicPr>
            <a:picLocks noChangeAspect="1"/>
          </p:cNvPicPr>
          <p:nvPr/>
        </p:nvPicPr>
        <p:blipFill>
          <a:blip r:embed="rId7"/>
          <a:stretch>
            <a:fillRect/>
          </a:stretch>
        </p:blipFill>
        <p:spPr>
          <a:xfrm>
            <a:off x="4551239" y="3445576"/>
            <a:ext cx="4188062" cy="3476286"/>
          </a:xfrm>
          <a:prstGeom prst="rect">
            <a:avLst/>
          </a:prstGeom>
        </p:spPr>
      </p:pic>
      <p:pic>
        <p:nvPicPr>
          <p:cNvPr id="12" name="Picture 11">
            <a:extLst>
              <a:ext uri="{FF2B5EF4-FFF2-40B4-BE49-F238E27FC236}">
                <a16:creationId xmlns:a16="http://schemas.microsoft.com/office/drawing/2014/main" id="{E3A405B1-3FEF-DE5A-9D71-3EE9656A1B35}"/>
              </a:ext>
            </a:extLst>
          </p:cNvPr>
          <p:cNvPicPr>
            <a:picLocks noChangeAspect="1"/>
          </p:cNvPicPr>
          <p:nvPr/>
        </p:nvPicPr>
        <p:blipFill rotWithShape="1">
          <a:blip r:embed="rId6">
            <a:extLst>
              <a:ext uri="{28A0092B-C50C-407E-A947-70E740481C1C}">
                <a14:useLocalDpi xmlns:a14="http://schemas.microsoft.com/office/drawing/2010/main" val="0"/>
              </a:ext>
            </a:extLst>
          </a:blip>
          <a:srcRect l="87092" t="27821"/>
          <a:stretch/>
        </p:blipFill>
        <p:spPr>
          <a:xfrm>
            <a:off x="9943493" y="3596442"/>
            <a:ext cx="2017408" cy="3397689"/>
          </a:xfrm>
          <a:prstGeom prst="rect">
            <a:avLst/>
          </a:prstGeom>
        </p:spPr>
      </p:pic>
      <p:pic>
        <p:nvPicPr>
          <p:cNvPr id="17" name="Picture 16">
            <a:extLst>
              <a:ext uri="{FF2B5EF4-FFF2-40B4-BE49-F238E27FC236}">
                <a16:creationId xmlns:a16="http://schemas.microsoft.com/office/drawing/2014/main" id="{C89F3E52-FB72-4C30-CB96-6EA1AF4AB6DA}"/>
              </a:ext>
            </a:extLst>
          </p:cNvPr>
          <p:cNvPicPr>
            <a:picLocks noChangeAspect="1"/>
          </p:cNvPicPr>
          <p:nvPr/>
        </p:nvPicPr>
        <p:blipFill rotWithShape="1">
          <a:blip r:embed="rId6">
            <a:extLst>
              <a:ext uri="{28A0092B-C50C-407E-A947-70E740481C1C}">
                <a14:useLocalDpi xmlns:a14="http://schemas.microsoft.com/office/drawing/2010/main" val="0"/>
              </a:ext>
            </a:extLst>
          </a:blip>
          <a:srcRect l="16589" t="37211" r="70260" b="836"/>
          <a:stretch/>
        </p:blipFill>
        <p:spPr>
          <a:xfrm flipH="1">
            <a:off x="7704511" y="4114685"/>
            <a:ext cx="2017408" cy="2862324"/>
          </a:xfrm>
          <a:prstGeom prst="rect">
            <a:avLst/>
          </a:prstGeom>
        </p:spPr>
      </p:pic>
      <p:pic>
        <p:nvPicPr>
          <p:cNvPr id="2" name="Picture 1">
            <a:extLst>
              <a:ext uri="{FF2B5EF4-FFF2-40B4-BE49-F238E27FC236}">
                <a16:creationId xmlns:a16="http://schemas.microsoft.com/office/drawing/2014/main" id="{2CD6D823-0B2B-E087-E8E0-D42AD4C35BDE}"/>
              </a:ext>
            </a:extLst>
          </p:cNvPr>
          <p:cNvPicPr>
            <a:picLocks noChangeAspect="1"/>
          </p:cNvPicPr>
          <p:nvPr/>
        </p:nvPicPr>
        <p:blipFill>
          <a:blip r:embed="rId8"/>
          <a:stretch>
            <a:fillRect/>
          </a:stretch>
        </p:blipFill>
        <p:spPr>
          <a:xfrm>
            <a:off x="-687735" y="6157343"/>
            <a:ext cx="2188654" cy="890093"/>
          </a:xfrm>
          <a:prstGeom prst="rect">
            <a:avLst/>
          </a:prstGeom>
        </p:spPr>
      </p:pic>
      <p:pic>
        <p:nvPicPr>
          <p:cNvPr id="6" name="Picture 5" descr="A green and red letters&#10;&#10;AI-generated content may be incorrect.">
            <a:extLst>
              <a:ext uri="{FF2B5EF4-FFF2-40B4-BE49-F238E27FC236}">
                <a16:creationId xmlns:a16="http://schemas.microsoft.com/office/drawing/2014/main" id="{9B76A38F-1054-9E0B-F11C-BB2FF0098D7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3741" y="1160265"/>
            <a:ext cx="9669094" cy="2347163"/>
          </a:xfrm>
          <a:prstGeom prst="rect">
            <a:avLst/>
          </a:prstGeom>
        </p:spPr>
      </p:pic>
    </p:spTree>
    <p:extLst>
      <p:ext uri="{BB962C8B-B14F-4D97-AF65-F5344CB8AC3E}">
        <p14:creationId xmlns:p14="http://schemas.microsoft.com/office/powerpoint/2010/main" val="55411888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a:extLst>
            <a:ext uri="{FF2B5EF4-FFF2-40B4-BE49-F238E27FC236}">
              <a16:creationId xmlns:a16="http://schemas.microsoft.com/office/drawing/2014/main" id="{4B0AC58E-6895-599E-E3E2-24C6C557C19D}"/>
            </a:ext>
          </a:extLst>
        </p:cNvPr>
        <p:cNvGrpSpPr/>
        <p:nvPr/>
      </p:nvGrpSpPr>
      <p:grpSpPr>
        <a:xfrm>
          <a:off x="0" y="0"/>
          <a:ext cx="0" cy="0"/>
          <a:chOff x="0" y="0"/>
          <a:chExt cx="0" cy="0"/>
        </a:xfrm>
      </p:grpSpPr>
      <p:grpSp>
        <p:nvGrpSpPr>
          <p:cNvPr id="12" name="组合 11">
            <a:extLst>
              <a:ext uri="{FF2B5EF4-FFF2-40B4-BE49-F238E27FC236}">
                <a16:creationId xmlns:a16="http://schemas.microsoft.com/office/drawing/2014/main" id="{CA89C958-85B1-09F8-C374-DEDFC1A101DC}"/>
              </a:ext>
            </a:extLst>
          </p:cNvPr>
          <p:cNvGrpSpPr/>
          <p:nvPr/>
        </p:nvGrpSpPr>
        <p:grpSpPr>
          <a:xfrm>
            <a:off x="0" y="-26671"/>
            <a:ext cx="12181840" cy="6911340"/>
            <a:chOff x="0" y="0"/>
            <a:chExt cx="19184" cy="10884"/>
          </a:xfrm>
        </p:grpSpPr>
        <p:pic>
          <p:nvPicPr>
            <p:cNvPr id="6" name="图片 5" descr="34">
              <a:extLst>
                <a:ext uri="{FF2B5EF4-FFF2-40B4-BE49-F238E27FC236}">
                  <a16:creationId xmlns:a16="http://schemas.microsoft.com/office/drawing/2014/main" id="{5F73D8A2-758A-4701-8A5B-813D9A7185AD}"/>
                </a:ext>
              </a:extLst>
            </p:cNvPr>
            <p:cNvPicPr>
              <a:picLocks noChangeAspect="1"/>
            </p:cNvPicPr>
            <p:nvPr/>
          </p:nvPicPr>
          <p:blipFill>
            <a:blip r:embed="rId3"/>
            <a:stretch>
              <a:fillRect/>
            </a:stretch>
          </p:blipFill>
          <p:spPr>
            <a:xfrm>
              <a:off x="0" y="5114"/>
              <a:ext cx="19185" cy="5771"/>
            </a:xfrm>
            <a:prstGeom prst="rect">
              <a:avLst/>
            </a:prstGeom>
          </p:spPr>
        </p:pic>
        <p:sp>
          <p:nvSpPr>
            <p:cNvPr id="2" name="矩形 1">
              <a:extLst>
                <a:ext uri="{FF2B5EF4-FFF2-40B4-BE49-F238E27FC236}">
                  <a16:creationId xmlns:a16="http://schemas.microsoft.com/office/drawing/2014/main" id="{EE8D91CC-E375-C26E-02FB-5550D979346A}"/>
                </a:ext>
              </a:extLst>
            </p:cNvPr>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a:extLst>
                <a:ext uri="{FF2B5EF4-FFF2-40B4-BE49-F238E27FC236}">
                  <a16:creationId xmlns:a16="http://schemas.microsoft.com/office/drawing/2014/main" id="{9D30DED2-E58B-2C45-DD4F-6DE2A8C9C481}"/>
                </a:ext>
              </a:extLst>
            </p:cNvPr>
            <p:cNvPicPr>
              <a:picLocks noChangeAspect="1"/>
            </p:cNvPicPr>
            <p:nvPr/>
          </p:nvPicPr>
          <p:blipFill>
            <a:blip r:embed="rId4"/>
            <a:stretch>
              <a:fillRect/>
            </a:stretch>
          </p:blipFill>
          <p:spPr>
            <a:xfrm>
              <a:off x="0" y="0"/>
              <a:ext cx="19185" cy="9129"/>
            </a:xfrm>
            <a:prstGeom prst="rect">
              <a:avLst/>
            </a:prstGeom>
          </p:spPr>
        </p:pic>
      </p:grpSp>
      <p:pic>
        <p:nvPicPr>
          <p:cNvPr id="15" name="Picture 14">
            <a:extLst>
              <a:ext uri="{FF2B5EF4-FFF2-40B4-BE49-F238E27FC236}">
                <a16:creationId xmlns:a16="http://schemas.microsoft.com/office/drawing/2014/main" id="{82483DBA-4A4B-257B-F78A-F18D15481D6C}"/>
              </a:ext>
            </a:extLst>
          </p:cNvPr>
          <p:cNvPicPr>
            <a:picLocks noChangeAspect="1"/>
          </p:cNvPicPr>
          <p:nvPr/>
        </p:nvPicPr>
        <p:blipFill rotWithShape="1">
          <a:blip r:embed="rId5">
            <a:extLst>
              <a:ext uri="{28A0092B-C50C-407E-A947-70E740481C1C}">
                <a14:useLocalDpi xmlns:a14="http://schemas.microsoft.com/office/drawing/2010/main" val="0"/>
              </a:ext>
            </a:extLst>
          </a:blip>
          <a:srcRect t="-4095" r="83764" b="37529"/>
          <a:stretch/>
        </p:blipFill>
        <p:spPr>
          <a:xfrm flipH="1">
            <a:off x="218568" y="3116142"/>
            <a:ext cx="2465172" cy="3142191"/>
          </a:xfrm>
          <a:prstGeom prst="rect">
            <a:avLst/>
          </a:prstGeom>
        </p:spPr>
      </p:pic>
      <p:grpSp>
        <p:nvGrpSpPr>
          <p:cNvPr id="20" name="Group 19">
            <a:extLst>
              <a:ext uri="{FF2B5EF4-FFF2-40B4-BE49-F238E27FC236}">
                <a16:creationId xmlns:a16="http://schemas.microsoft.com/office/drawing/2014/main" id="{EAB31025-97D3-CD16-C079-E1B53B8B1129}"/>
              </a:ext>
            </a:extLst>
          </p:cNvPr>
          <p:cNvGrpSpPr/>
          <p:nvPr/>
        </p:nvGrpSpPr>
        <p:grpSpPr>
          <a:xfrm>
            <a:off x="2524251" y="1196648"/>
            <a:ext cx="8734701" cy="2620440"/>
            <a:chOff x="352385" y="2619739"/>
            <a:chExt cx="1868116" cy="3379269"/>
          </a:xfrm>
        </p:grpSpPr>
        <p:sp>
          <p:nvSpPr>
            <p:cNvPr id="19" name="Rectangle: Rounded Corners 18">
              <a:extLst>
                <a:ext uri="{FF2B5EF4-FFF2-40B4-BE49-F238E27FC236}">
                  <a16:creationId xmlns:a16="http://schemas.microsoft.com/office/drawing/2014/main" id="{37BB229D-05E2-39E6-F0E4-CB5AAF640A58}"/>
                </a:ext>
              </a:extLst>
            </p:cNvPr>
            <p:cNvSpPr/>
            <p:nvPr/>
          </p:nvSpPr>
          <p:spPr>
            <a:xfrm>
              <a:off x="352385" y="2619739"/>
              <a:ext cx="1868116" cy="3379269"/>
            </a:xfrm>
            <a:prstGeom prst="roundRect">
              <a:avLst/>
            </a:prstGeom>
            <a:solidFill>
              <a:srgbClr val="CAECDA"/>
            </a:solidFill>
            <a:ln w="19050">
              <a:solidFill>
                <a:srgbClr val="3C9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
          <p:nvSpPr>
            <p:cNvPr id="18" name="TextBox 17">
              <a:extLst>
                <a:ext uri="{FF2B5EF4-FFF2-40B4-BE49-F238E27FC236}">
                  <a16:creationId xmlns:a16="http://schemas.microsoft.com/office/drawing/2014/main" id="{7A6811EB-52BB-3100-18F3-E75B618CE783}"/>
                </a:ext>
              </a:extLst>
            </p:cNvPr>
            <p:cNvSpPr txBox="1"/>
            <p:nvPr/>
          </p:nvSpPr>
          <p:spPr>
            <a:xfrm>
              <a:off x="387992" y="2806963"/>
              <a:ext cx="1796902" cy="297677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00"/>
                  </a:solidFill>
                  <a:effectLst/>
                  <a:uLnTx/>
                  <a:uFillTx/>
                  <a:latin typeface="Cambria" panose="02040503050406030204" pitchFamily="18" charset="0"/>
                  <a:ea typeface="Calibri" panose="020F0502020204030204" pitchFamily="34" charset="0"/>
                  <a:cs typeface="+mn-cs"/>
                </a:rPr>
                <a:t>Kể với người thân về những trải nghiệm được nói đến trong câu chuyện đã đọc.</a:t>
              </a:r>
            </a:p>
          </p:txBody>
        </p:sp>
      </p:grpSp>
      <p:pic>
        <p:nvPicPr>
          <p:cNvPr id="4" name="Picture 3">
            <a:extLst>
              <a:ext uri="{FF2B5EF4-FFF2-40B4-BE49-F238E27FC236}">
                <a16:creationId xmlns:a16="http://schemas.microsoft.com/office/drawing/2014/main" id="{2FFDB89B-F7FB-334D-0995-0392381DEA31}"/>
              </a:ext>
            </a:extLst>
          </p:cNvPr>
          <p:cNvPicPr>
            <a:picLocks noChangeAspect="1"/>
          </p:cNvPicPr>
          <p:nvPr/>
        </p:nvPicPr>
        <p:blipFill>
          <a:blip r:embed="rId6"/>
          <a:stretch>
            <a:fillRect/>
          </a:stretch>
        </p:blipFill>
        <p:spPr>
          <a:xfrm>
            <a:off x="-687735" y="6157343"/>
            <a:ext cx="2188654" cy="890093"/>
          </a:xfrm>
          <a:prstGeom prst="rect">
            <a:avLst/>
          </a:prstGeom>
        </p:spPr>
      </p:pic>
    </p:spTree>
    <p:extLst>
      <p:ext uri="{BB962C8B-B14F-4D97-AF65-F5344CB8AC3E}">
        <p14:creationId xmlns:p14="http://schemas.microsoft.com/office/powerpoint/2010/main" val="414351971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3"/>
          <a:stretch>
            <a:fillRect/>
          </a:stretch>
        </p:blipFill>
        <p:spPr>
          <a:xfrm>
            <a:off x="9525" y="303179"/>
            <a:ext cx="12182475" cy="5796915"/>
          </a:xfrm>
          <a:prstGeom prst="rect">
            <a:avLst/>
          </a:prstGeom>
        </p:spPr>
      </p:pic>
      <p:pic>
        <p:nvPicPr>
          <p:cNvPr id="5" name="图片 4" descr="34"/>
          <p:cNvPicPr>
            <a:picLocks noChangeAspect="1"/>
          </p:cNvPicPr>
          <p:nvPr/>
        </p:nvPicPr>
        <p:blipFill>
          <a:blip r:embed="rId4"/>
          <a:stretch>
            <a:fillRect/>
          </a:stretch>
        </p:blipFill>
        <p:spPr>
          <a:xfrm>
            <a:off x="0" y="3188002"/>
            <a:ext cx="12182475" cy="3664585"/>
          </a:xfrm>
          <a:prstGeom prst="rect">
            <a:avLst/>
          </a:prstGeom>
        </p:spPr>
      </p:pic>
      <p:pic>
        <p:nvPicPr>
          <p:cNvPr id="6" name="图片 5" descr="33"/>
          <p:cNvPicPr>
            <a:picLocks noChangeAspect="1"/>
          </p:cNvPicPr>
          <p:nvPr/>
        </p:nvPicPr>
        <p:blipFill>
          <a:blip r:embed="rId5"/>
          <a:stretch>
            <a:fillRect/>
          </a:stretch>
        </p:blipFill>
        <p:spPr>
          <a:xfrm>
            <a:off x="273102" y="2162919"/>
            <a:ext cx="5656408" cy="4695082"/>
          </a:xfrm>
          <a:prstGeom prst="rect">
            <a:avLst/>
          </a:prstGeom>
        </p:spPr>
      </p:pic>
      <p:pic>
        <p:nvPicPr>
          <p:cNvPr id="7" name="图片 6" descr="32"/>
          <p:cNvPicPr>
            <a:picLocks noChangeAspect="1"/>
          </p:cNvPicPr>
          <p:nvPr/>
        </p:nvPicPr>
        <p:blipFill>
          <a:blip r:embed="rId6"/>
          <a:stretch>
            <a:fillRect/>
          </a:stretch>
        </p:blipFill>
        <p:spPr>
          <a:xfrm>
            <a:off x="0" y="4556125"/>
            <a:ext cx="2219960" cy="2301875"/>
          </a:xfrm>
          <a:prstGeom prst="rect">
            <a:avLst/>
          </a:prstGeom>
        </p:spPr>
      </p:pic>
      <p:pic>
        <p:nvPicPr>
          <p:cNvPr id="3" name="Picture 2">
            <a:extLst>
              <a:ext uri="{FF2B5EF4-FFF2-40B4-BE49-F238E27FC236}">
                <a16:creationId xmlns:a16="http://schemas.microsoft.com/office/drawing/2014/main" id="{E57E0C4C-86EA-3F8C-AABA-EFF057B0442E}"/>
              </a:ext>
            </a:extLst>
          </p:cNvPr>
          <p:cNvPicPr>
            <a:picLocks noChangeAspect="1"/>
          </p:cNvPicPr>
          <p:nvPr/>
        </p:nvPicPr>
        <p:blipFill rotWithShape="1">
          <a:blip r:embed="rId7">
            <a:extLst>
              <a:ext uri="{28A0092B-C50C-407E-A947-70E740481C1C}">
                <a14:useLocalDpi xmlns:a14="http://schemas.microsoft.com/office/drawing/2010/main" val="0"/>
              </a:ext>
            </a:extLst>
          </a:blip>
          <a:srcRect l="87092" t="27821"/>
          <a:stretch/>
        </p:blipFill>
        <p:spPr>
          <a:xfrm>
            <a:off x="9943493" y="3596442"/>
            <a:ext cx="2017408" cy="3397689"/>
          </a:xfrm>
          <a:prstGeom prst="rect">
            <a:avLst/>
          </a:prstGeom>
        </p:spPr>
      </p:pic>
      <p:grpSp>
        <p:nvGrpSpPr>
          <p:cNvPr id="11" name="Group 10">
            <a:extLst>
              <a:ext uri="{FF2B5EF4-FFF2-40B4-BE49-F238E27FC236}">
                <a16:creationId xmlns:a16="http://schemas.microsoft.com/office/drawing/2014/main" id="{70552448-00A0-3AF6-DD03-88B0EBE729A5}"/>
              </a:ext>
            </a:extLst>
          </p:cNvPr>
          <p:cNvGrpSpPr/>
          <p:nvPr/>
        </p:nvGrpSpPr>
        <p:grpSpPr>
          <a:xfrm>
            <a:off x="488751" y="3690298"/>
            <a:ext cx="3408091" cy="3310254"/>
            <a:chOff x="488751" y="3690298"/>
            <a:chExt cx="3408091" cy="3310254"/>
          </a:xfrm>
        </p:grpSpPr>
        <p:pic>
          <p:nvPicPr>
            <p:cNvPr id="8" name="Picture 7">
              <a:extLst>
                <a:ext uri="{FF2B5EF4-FFF2-40B4-BE49-F238E27FC236}">
                  <a16:creationId xmlns:a16="http://schemas.microsoft.com/office/drawing/2014/main" id="{E55952B6-EF6F-AC4C-D4D7-ADDB9E59FC63}"/>
                </a:ext>
              </a:extLst>
            </p:cNvPr>
            <p:cNvPicPr>
              <a:picLocks noChangeAspect="1"/>
            </p:cNvPicPr>
            <p:nvPr/>
          </p:nvPicPr>
          <p:blipFill rotWithShape="1">
            <a:blip r:embed="rId7">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9" name="Picture 8">
              <a:extLst>
                <a:ext uri="{FF2B5EF4-FFF2-40B4-BE49-F238E27FC236}">
                  <a16:creationId xmlns:a16="http://schemas.microsoft.com/office/drawing/2014/main" id="{B58E0AF7-BEDB-A79B-F11A-540E1E9579CE}"/>
                </a:ext>
              </a:extLst>
            </p:cNvPr>
            <p:cNvPicPr>
              <a:picLocks noChangeAspect="1"/>
            </p:cNvPicPr>
            <p:nvPr/>
          </p:nvPicPr>
          <p:blipFill rotWithShape="1">
            <a:blip r:embed="rId7">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10" name="Picture 9">
            <a:extLst>
              <a:ext uri="{FF2B5EF4-FFF2-40B4-BE49-F238E27FC236}">
                <a16:creationId xmlns:a16="http://schemas.microsoft.com/office/drawing/2014/main" id="{00579191-0543-0BC9-D8F1-C1D0DB2CE356}"/>
              </a:ext>
            </a:extLst>
          </p:cNvPr>
          <p:cNvPicPr>
            <a:picLocks noChangeAspect="1"/>
          </p:cNvPicPr>
          <p:nvPr/>
        </p:nvPicPr>
        <p:blipFill rotWithShape="1">
          <a:blip r:embed="rId7">
            <a:extLst>
              <a:ext uri="{28A0092B-C50C-407E-A947-70E740481C1C}">
                <a14:useLocalDpi xmlns:a14="http://schemas.microsoft.com/office/drawing/2010/main" val="0"/>
              </a:ext>
            </a:extLst>
          </a:blip>
          <a:srcRect l="16589" t="37211" r="70260" b="836"/>
          <a:stretch/>
        </p:blipFill>
        <p:spPr>
          <a:xfrm flipH="1">
            <a:off x="7704511" y="4114685"/>
            <a:ext cx="2017408" cy="2862324"/>
          </a:xfrm>
          <a:prstGeom prst="rect">
            <a:avLst/>
          </a:prstGeom>
        </p:spPr>
      </p:pic>
      <p:pic>
        <p:nvPicPr>
          <p:cNvPr id="2" name="Picture 1">
            <a:extLst>
              <a:ext uri="{FF2B5EF4-FFF2-40B4-BE49-F238E27FC236}">
                <a16:creationId xmlns:a16="http://schemas.microsoft.com/office/drawing/2014/main" id="{49F58F7A-BA9A-EF9C-BE65-B3CC68EDAE23}"/>
              </a:ext>
            </a:extLst>
          </p:cNvPr>
          <p:cNvPicPr>
            <a:picLocks noChangeAspect="1"/>
          </p:cNvPicPr>
          <p:nvPr/>
        </p:nvPicPr>
        <p:blipFill>
          <a:blip r:embed="rId8"/>
          <a:stretch>
            <a:fillRect/>
          </a:stretch>
        </p:blipFill>
        <p:spPr>
          <a:xfrm>
            <a:off x="-687735" y="6157343"/>
            <a:ext cx="2188654" cy="890093"/>
          </a:xfrm>
          <a:prstGeom prst="rect">
            <a:avLst/>
          </a:prstGeom>
        </p:spPr>
      </p:pic>
      <p:pic>
        <p:nvPicPr>
          <p:cNvPr id="12" name="Picture 11">
            <a:extLst>
              <a:ext uri="{FF2B5EF4-FFF2-40B4-BE49-F238E27FC236}">
                <a16:creationId xmlns:a16="http://schemas.microsoft.com/office/drawing/2014/main" id="{499AE3EB-D4D5-577B-D822-F2086BD38FAC}"/>
              </a:ext>
            </a:extLst>
          </p:cNvPr>
          <p:cNvPicPr>
            <a:picLocks noChangeAspect="1"/>
          </p:cNvPicPr>
          <p:nvPr/>
        </p:nvPicPr>
        <p:blipFill>
          <a:blip r:embed="rId9"/>
          <a:stretch>
            <a:fillRect/>
          </a:stretch>
        </p:blipFill>
        <p:spPr>
          <a:xfrm>
            <a:off x="1672824" y="142902"/>
            <a:ext cx="9150889" cy="4029805"/>
          </a:xfrm>
          <a:prstGeom prst="rect">
            <a:avLst/>
          </a:prstGeom>
        </p:spPr>
      </p:pic>
    </p:spTree>
    <p:extLst>
      <p:ext uri="{BB962C8B-B14F-4D97-AF65-F5344CB8AC3E}">
        <p14:creationId xmlns:p14="http://schemas.microsoft.com/office/powerpoint/2010/main" val="399918260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
</file>

<file path=ppt/theme/theme1.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www.33ppt.com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自定义 2">
      <a:dk1>
        <a:srgbClr val="000000"/>
      </a:dk1>
      <a:lt1>
        <a:srgbClr val="FFFFFF"/>
      </a:lt1>
      <a:dk2>
        <a:srgbClr val="FFFFFF"/>
      </a:dk2>
      <a:lt2>
        <a:srgbClr val="ECECEC"/>
      </a:lt2>
      <a:accent1>
        <a:srgbClr val="7B4126"/>
      </a:accent1>
      <a:accent2>
        <a:srgbClr val="59A332"/>
      </a:accent2>
      <a:accent3>
        <a:srgbClr val="9FCA45"/>
      </a:accent3>
      <a:accent4>
        <a:srgbClr val="84C6D0"/>
      </a:accent4>
      <a:accent5>
        <a:srgbClr val="E5C989"/>
      </a:accent5>
      <a:accent6>
        <a:srgbClr val="FFFFFF"/>
      </a:accent6>
      <a:hlink>
        <a:srgbClr val="7030A0"/>
      </a:hlink>
      <a:folHlink>
        <a:srgbClr val="AFB2B4"/>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主题​​">
  <a:themeElements>
    <a:clrScheme name="自定义 2">
      <a:dk1>
        <a:srgbClr val="000000"/>
      </a:dk1>
      <a:lt1>
        <a:srgbClr val="FFFFFF"/>
      </a:lt1>
      <a:dk2>
        <a:srgbClr val="FFFFFF"/>
      </a:dk2>
      <a:lt2>
        <a:srgbClr val="ECECEC"/>
      </a:lt2>
      <a:accent1>
        <a:srgbClr val="7B4126"/>
      </a:accent1>
      <a:accent2>
        <a:srgbClr val="59A332"/>
      </a:accent2>
      <a:accent3>
        <a:srgbClr val="9FCA45"/>
      </a:accent3>
      <a:accent4>
        <a:srgbClr val="84C6D0"/>
      </a:accent4>
      <a:accent5>
        <a:srgbClr val="E5C989"/>
      </a:accent5>
      <a:accent6>
        <a:srgbClr val="FFFFFF"/>
      </a:accent6>
      <a:hlink>
        <a:srgbClr val="7030A0"/>
      </a:hlink>
      <a:folHlink>
        <a:srgbClr val="AFB2B4"/>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主题​​">
  <a:themeElements>
    <a:clrScheme name="自定义 2">
      <a:dk1>
        <a:srgbClr val="000000"/>
      </a:dk1>
      <a:lt1>
        <a:srgbClr val="FFFFFF"/>
      </a:lt1>
      <a:dk2>
        <a:srgbClr val="FFFFFF"/>
      </a:dk2>
      <a:lt2>
        <a:srgbClr val="ECECEC"/>
      </a:lt2>
      <a:accent1>
        <a:srgbClr val="7B4126"/>
      </a:accent1>
      <a:accent2>
        <a:srgbClr val="59A332"/>
      </a:accent2>
      <a:accent3>
        <a:srgbClr val="9FCA45"/>
      </a:accent3>
      <a:accent4>
        <a:srgbClr val="84C6D0"/>
      </a:accent4>
      <a:accent5>
        <a:srgbClr val="E5C989"/>
      </a:accent5>
      <a:accent6>
        <a:srgbClr val="FFFFFF"/>
      </a:accent6>
      <a:hlink>
        <a:srgbClr val="7030A0"/>
      </a:hlink>
      <a:folHlink>
        <a:srgbClr val="AFB2B4"/>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思源黑体 CN Bol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思源黑体 CN Bold"/>
        <a:font script="Hant" typeface="新細明體"/>
        <a:font script="Arab" typeface="字魂59号-创粗黑"/>
        <a:font script="Hebr" typeface="字魂59号-创粗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9号-创粗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454</Words>
  <Application>Microsoft Office PowerPoint</Application>
  <PresentationFormat>Widescreen</PresentationFormat>
  <Paragraphs>13</Paragraphs>
  <Slides>9</Slides>
  <Notes>2</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9</vt:i4>
      </vt:variant>
    </vt:vector>
  </HeadingPairs>
  <TitlesOfParts>
    <vt:vector size="23" baseType="lpstr">
      <vt:lpstr>等线</vt:lpstr>
      <vt:lpstr>Arial</vt:lpstr>
      <vt:lpstr>Calibri</vt:lpstr>
      <vt:lpstr>Cambria</vt:lpstr>
      <vt:lpstr>Gloria Hallelujah</vt:lpstr>
      <vt:lpstr>字魂105号-简雅黑</vt:lpstr>
      <vt:lpstr>Office 主题</vt:lpstr>
      <vt:lpstr>自定义设计方案</vt:lpstr>
      <vt:lpstr>Custom Design</vt:lpstr>
      <vt:lpstr>www.33ppt.com ​​</vt:lpstr>
      <vt:lpstr>Office 主题​​</vt:lpstr>
      <vt:lpstr>1_Office 主题​​</vt:lpstr>
      <vt:lpstr>2_Office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23</cp:revision>
  <dcterms:created xsi:type="dcterms:W3CDTF">2022-06-25T07:08:00Z</dcterms:created>
  <dcterms:modified xsi:type="dcterms:W3CDTF">2026-01-08T03:36:44Z</dcterms:modified>
</cp:coreProperties>
</file>