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1" r:id="rId2"/>
    <p:sldMasterId id="2147483695" r:id="rId3"/>
    <p:sldMasterId id="2147483709" r:id="rId4"/>
  </p:sldMasterIdLst>
  <p:notesMasterIdLst>
    <p:notesMasterId r:id="rId18"/>
  </p:notesMasterIdLst>
  <p:sldIdLst>
    <p:sldId id="261" r:id="rId5"/>
    <p:sldId id="256" r:id="rId6"/>
    <p:sldId id="384" r:id="rId7"/>
    <p:sldId id="266" r:id="rId8"/>
    <p:sldId id="385" r:id="rId9"/>
    <p:sldId id="386" r:id="rId10"/>
    <p:sldId id="387" r:id="rId11"/>
    <p:sldId id="388" r:id="rId12"/>
    <p:sldId id="389" r:id="rId13"/>
    <p:sldId id="379" r:id="rId14"/>
    <p:sldId id="380" r:id="rId15"/>
    <p:sldId id="381" r:id="rId16"/>
    <p:sldId id="3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31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3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0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4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69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8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14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7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9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63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77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435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988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80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52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62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19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44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62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30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26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74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7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345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71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9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5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7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1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2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7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6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7CEF01D-BDE5-2EC6-F663-7853AEE6EB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9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0">
            <a:extLst>
              <a:ext uri="{FF2B5EF4-FFF2-40B4-BE49-F238E27FC236}">
                <a16:creationId xmlns:a16="http://schemas.microsoft.com/office/drawing/2014/main" id="{2EE966A4-FF14-B634-B63C-CC4A939A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F5CDE40F-5E81-1B69-8012-3D2EBBE9D34E}"/>
              </a:ext>
            </a:extLst>
          </p:cNvPr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12" name="Picture 11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451E9B7B-D579-3D3B-A163-6E747AEE563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5E1953-CB59-E418-2147-F936DBD38CC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9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2" name="Picture 1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F1A3D00D-9D42-5626-84BC-89717D9CC5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7B1A2B-1B77-6EBF-4FF0-90263F99AB73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rgbClr val="FFFFFF"/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0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audio" Target="../media/audio2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84370" y="1551344"/>
            <a:ext cx="8229599" cy="156966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2854"/>
            <a:ext cx="12192000" cy="4846320"/>
          </a:xfrm>
          <a:prstGeom prst="rect">
            <a:avLst/>
          </a:prstGeom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13BD8178-D876-3AA0-3E24-63E3DE8DD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5" y="1462949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59588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Kể nhanh và ngắn gọn những việc em cần thực hiện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chào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cờ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hát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Quốc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ca</a:t>
                </a:r>
                <a:endPara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0995D8E4-E17F-944B-FD55-50736444A5B0}"/>
              </a:ext>
            </a:extLst>
          </p:cNvPr>
          <p:cNvGrpSpPr/>
          <p:nvPr/>
        </p:nvGrpSpPr>
        <p:grpSpPr>
          <a:xfrm>
            <a:off x="215904" y="165209"/>
            <a:ext cx="11636127" cy="6493499"/>
            <a:chOff x="0" y="0"/>
            <a:chExt cx="2350371" cy="2462159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A189B535-13ED-06D4-953C-232225D7A543}"/>
                </a:ext>
              </a:extLst>
            </p:cNvPr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2F7E6F0F-734D-27B6-E96C-B94DD58DA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8841">
            <a:off x="776152" y="1409263"/>
            <a:ext cx="2411566" cy="44974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246D00DB-F9C7-41DD-79EB-ADAF4BB99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692" y="3545420"/>
            <a:ext cx="3454285" cy="3454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FBBBF6-DE4F-4EF3-F98E-DD2B2EAF7228}"/>
              </a:ext>
            </a:extLst>
          </p:cNvPr>
          <p:cNvSpPr txBox="1"/>
          <p:nvPr/>
        </p:nvSpPr>
        <p:spPr>
          <a:xfrm>
            <a:off x="2505311" y="2966164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E27C2C3F-1F6F-AFA0-AEBA-4E3883F3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04" y="393253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9205A-2AAC-8D4C-F9A5-8D2262CA41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90823">
            <a:off x="8973575" y="340483"/>
            <a:ext cx="2549260" cy="200232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A0E21DC-C264-45D8-C38D-1A961246F0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07128">
            <a:off x="2321572" y="2253987"/>
            <a:ext cx="1016437" cy="911097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65AE5C95-B447-ED09-E014-0C7901FB20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2911" y="507247"/>
            <a:ext cx="953603" cy="1016437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73E0D7AC-265E-1E5E-B621-CA482C57A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202200">
            <a:off x="10476569" y="5975573"/>
            <a:ext cx="1767469" cy="433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2D37A3-7A17-2350-A13A-59ED707B2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665" y="165209"/>
            <a:ext cx="3888627" cy="1679180"/>
          </a:xfrm>
          <a:prstGeom prst="rect">
            <a:avLst/>
          </a:prstGeom>
        </p:spPr>
      </p:pic>
      <p:pic>
        <p:nvPicPr>
          <p:cNvPr id="14" name="图片 23" descr="D:\个人文件夹\2020年\办公室相关\ppt专用\素材图片\元素\幼小学习\303c66c0493e78d8588f9c70e6fa7529.png303c66c0493e78d8588f9c70e6fa7529">
            <a:extLst>
              <a:ext uri="{FF2B5EF4-FFF2-40B4-BE49-F238E27FC236}">
                <a16:creationId xmlns:a16="http://schemas.microsoft.com/office/drawing/2014/main" id="{C79436E3-749F-B928-4E0A-59E74E957B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525663" y="3613882"/>
            <a:ext cx="2452451" cy="3067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B7ACBF-012F-43FA-57F2-3FFB744E66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9790" y="1120095"/>
            <a:ext cx="824250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đồ họa Clip art Portable Network Graphics Tree Image - phim hoạt  hình thiên nhiên cây png png tải về - Miễn phí trong suốt Cây png Tải về.">
            <a:extLst>
              <a:ext uri="{FF2B5EF4-FFF2-40B4-BE49-F238E27FC236}">
                <a16:creationId xmlns:a16="http://schemas.microsoft.com/office/drawing/2014/main" id="{066C14EC-3CA1-8827-FF1D-9E72A9C9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4" b="97500" l="10000" r="90000">
                        <a14:foregroundMark x1="49889" y1="4605" x2="49889" y2="4605"/>
                        <a14:foregroundMark x1="51000" y1="93158" x2="51000" y2="93158"/>
                        <a14:foregroundMark x1="43667" y1="96711" x2="43667" y2="96711"/>
                        <a14:foregroundMark x1="57000" y1="97500" x2="570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79" y="-588063"/>
            <a:ext cx="8121649" cy="72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184F86-9D0C-6AE7-551D-805342748B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700">
            <a:off x="128683" y="399486"/>
            <a:ext cx="3698700" cy="1559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61AFC71-42F5-E343-F4B1-B90C3E5C0B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80" y="1156131"/>
            <a:ext cx="2532724" cy="123909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3EAF341-13B8-F3CA-4E6C-B29F33EC618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83" y="105169"/>
            <a:ext cx="3014359" cy="12706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EC1D00-05D4-ED67-155C-28BB4CA4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49" y="-297965"/>
            <a:ext cx="6924956" cy="42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4B317-BAA1-E534-465B-4493B314EE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8783" y="3272328"/>
            <a:ext cx="8065707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A3867-E7B4-1B1A-0A2B-5CC7B810AE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50031">
            <a:off x="606756" y="916555"/>
            <a:ext cx="3450635" cy="963251"/>
          </a:xfrm>
          <a:prstGeom prst="rect">
            <a:avLst/>
          </a:prstGeom>
        </p:spPr>
      </p:pic>
      <p:pic>
        <p:nvPicPr>
          <p:cNvPr id="4" name="Picture 3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2E7AACB2-672A-78DF-A274-7127F8C5D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3200"/>
            <a:ext cx="3877416" cy="43487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84370" y="1551344"/>
            <a:ext cx="8229599" cy="156966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2854"/>
            <a:ext cx="12192000" cy="4846320"/>
          </a:xfrm>
          <a:prstGeom prst="rect">
            <a:avLst/>
          </a:prstGeom>
        </p:spPr>
      </p:pic>
      <p:pic>
        <p:nvPicPr>
          <p:cNvPr id="6" name="Picture 5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E49E0F7D-1D85-406E-E0FB-8E7504B680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59" y="1703375"/>
            <a:ext cx="8545094" cy="202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4F45DF-0D00-403A-1DB6-59D59EB34B8E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4" name="组合 561">
            <a:extLst>
              <a:ext uri="{FF2B5EF4-FFF2-40B4-BE49-F238E27FC236}">
                <a16:creationId xmlns:a16="http://schemas.microsoft.com/office/drawing/2014/main" id="{FA063ACB-CBA2-4CC8-301B-12B2F274C5F1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5" name="五边形 1">
              <a:extLst>
                <a:ext uri="{FF2B5EF4-FFF2-40B4-BE49-F238E27FC236}">
                  <a16:creationId xmlns:a16="http://schemas.microsoft.com/office/drawing/2014/main" id="{C2706184-C065-69CC-4FA4-04B722AADBC8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6" name="矩形 572">
              <a:extLst>
                <a:ext uri="{FF2B5EF4-FFF2-40B4-BE49-F238E27FC236}">
                  <a16:creationId xmlns:a16="http://schemas.microsoft.com/office/drawing/2014/main" id="{72F594EB-2A6A-3FAE-95C1-7C50CDF3258E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7078EDD-0914-02B9-B824-68CB6492F9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6B463E82-71CC-A5D8-141C-790560E8A8C7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36E50CC-F14F-9CA3-DC20-421DBFBEA527}"/>
              </a:ext>
            </a:extLst>
          </p:cNvPr>
          <p:cNvSpPr/>
          <p:nvPr/>
        </p:nvSpPr>
        <p:spPr>
          <a:xfrm>
            <a:off x="786810" y="1945758"/>
            <a:ext cx="8625527" cy="4162583"/>
          </a:xfrm>
          <a:custGeom>
            <a:avLst/>
            <a:gdLst/>
            <a:ahLst/>
            <a:cxnLst/>
            <a:rect l="l" t="t" r="r" b="b"/>
            <a:pathLst>
              <a:path w="16401373" h="8897745">
                <a:moveTo>
                  <a:pt x="0" y="0"/>
                </a:moveTo>
                <a:lnTo>
                  <a:pt x="16401373" y="0"/>
                </a:lnTo>
                <a:lnTo>
                  <a:pt x="16401373" y="8897744"/>
                </a:lnTo>
                <a:lnTo>
                  <a:pt x="0" y="889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B7A08-A8DC-32CD-ECB2-9FE26C005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8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D7AA167-6744-BA92-D2FF-7913BA28CA12}"/>
              </a:ext>
            </a:extLst>
          </p:cNvPr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A3C2BF-19B6-7AFC-57C8-81CD8E5DF51E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30B5621-B793-BC46-4363-76B1B1CBE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4AA309E-8E13-AECD-4E85-767EE0ED3644}"/>
              </a:ext>
            </a:extLst>
          </p:cNvPr>
          <p:cNvPicPr/>
          <p:nvPr/>
        </p:nvPicPr>
        <p:blipFill rotWithShape="1">
          <a:blip r:embed="rId4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DB7703-EAC4-9C20-3D6E-6BA620D05F84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2EF9890-7D50-120E-6385-BD22BC3A6A68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F3B41C-9719-CC96-737E-8EDD2CA5CB0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FC3B74-3FDE-3A4A-DAB5-80735D2A36C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5A6CC86-90FB-2788-079E-A206E57109CA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组合 561">
            <a:extLst>
              <a:ext uri="{FF2B5EF4-FFF2-40B4-BE49-F238E27FC236}">
                <a16:creationId xmlns:a16="http://schemas.microsoft.com/office/drawing/2014/main" id="{9C70B70D-E8D0-7C3D-9BB9-3C832BDFA024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21" name="五边形 1">
              <a:extLst>
                <a:ext uri="{FF2B5EF4-FFF2-40B4-BE49-F238E27FC236}">
                  <a16:creationId xmlns:a16="http://schemas.microsoft.com/office/drawing/2014/main" id="{B482EEF1-7329-F71E-6A5E-5423BBDE945D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矩形 572">
              <a:extLst>
                <a:ext uri="{FF2B5EF4-FFF2-40B4-BE49-F238E27FC236}">
                  <a16:creationId xmlns:a16="http://schemas.microsoft.com/office/drawing/2014/main" id="{2ECD1C0A-D493-9697-4FB7-661A556AA8A1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50B379-7E07-2CCD-82D8-DB0C07C4BC21}"/>
              </a:ext>
            </a:extLst>
          </p:cNvPr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9D74AC-CD6F-E94A-9ABC-4BB07F2C0B7A}"/>
                </a:ext>
              </a:extLst>
            </p:cNvPr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AD633CB-C54C-DB02-9E84-ABF051A2C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328528D1-55A6-F646-3662-CDD15D05B37D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mbria" panose="02040503050406030204" pitchFamily="18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277391-B18D-1E9A-7283-1A042A3A4909}"/>
              </a:ext>
            </a:extLst>
          </p:cNvPr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46B9A86-BFE3-CA4D-0B54-1531A46C2D90}"/>
                </a:ext>
              </a:extLst>
            </p:cNvPr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30" name="图片 40966" descr="1-39">
                <a:extLst>
                  <a:ext uri="{FF2B5EF4-FFF2-40B4-BE49-F238E27FC236}">
                    <a16:creationId xmlns:a16="http://schemas.microsoft.com/office/drawing/2014/main" id="{0F9BA9E7-2EE7-ACCD-F2B8-295944A849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1" name="文本框 18">
                <a:extLst>
                  <a:ext uri="{FF2B5EF4-FFF2-40B4-BE49-F238E27FC236}">
                    <a16:creationId xmlns:a16="http://schemas.microsoft.com/office/drawing/2014/main" id="{C7B46CE0-6ABE-B43D-33B0-B5055470D0D6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0C6A99-4E83-E50F-697A-BC223ECF3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32" name="文本框 18">
            <a:extLst>
              <a:ext uri="{FF2B5EF4-FFF2-40B4-BE49-F238E27FC236}">
                <a16:creationId xmlns:a16="http://schemas.microsoft.com/office/drawing/2014/main" id="{0C63FB3B-2FE9-9968-8FC8-9E012C8EA4D7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5AE5D4-75C5-EC75-F3B1-CF75ADDE8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63286F-1949-527D-63FE-199F88792D62}"/>
              </a:ext>
            </a:extLst>
          </p:cNvPr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BF9F85-CCD9-277A-C695-3B566B7F0D54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97444557-BFBF-BCBC-5A83-81FA83F05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1D18FB2-591F-0A8B-6B69-3AF1E10481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7CD69A-BCEB-C99B-10AC-4BC14A773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1201F0-C613-0568-7D12-DD44C9E1E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292" y="457504"/>
            <a:ext cx="938865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2332549-52DD-FCBF-8912-006008C82E30}"/>
              </a:ext>
            </a:extLst>
          </p:cNvPr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D64F02-7024-DE82-6705-15BFDEC9713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A091647-34AC-EEA7-B223-DD2B41417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F0B3942-E007-3AB5-EBCE-582E223F4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27640F-0729-835F-3611-ED64205BF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8292A3-EA68-6AB5-81A6-858B15593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292" y="457504"/>
            <a:ext cx="938865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84370" y="1551344"/>
            <a:ext cx="8229599" cy="156966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2854"/>
            <a:ext cx="12192000" cy="4846320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1480DC4-651D-FAD4-5C47-12A48E0AE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9" y="963589"/>
            <a:ext cx="7606933" cy="25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281</Words>
  <Application>Microsoft Office PowerPoint</Application>
  <PresentationFormat>Widescreen</PresentationFormat>
  <Paragraphs>22</Paragraphs>
  <Slides>13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微软雅黑</vt:lpstr>
      <vt:lpstr>宋体</vt:lpstr>
      <vt:lpstr>Aptos</vt:lpstr>
      <vt:lpstr>Aptos Display</vt:lpstr>
      <vt:lpstr>Arial</vt:lpstr>
      <vt:lpstr>Arima Madurai</vt:lpstr>
      <vt:lpstr>Baloo 2</vt:lpstr>
      <vt:lpstr>Calibri</vt:lpstr>
      <vt:lpstr>Cambria</vt:lpstr>
      <vt:lpstr>等线</vt:lpstr>
      <vt:lpstr>等线 Light</vt:lpstr>
      <vt:lpstr>Palatino Linotype</vt:lpstr>
      <vt:lpstr>Times New Roman</vt:lpstr>
      <vt:lpstr>VNI-Avo</vt:lpstr>
      <vt:lpstr>仓耳今楷05-6763 W05</vt:lpstr>
      <vt:lpstr>jeppt.com</vt:lpstr>
      <vt:lpstr>1_Custom Design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2022-07-08T07:12:00Z</dcterms:created>
  <dcterms:modified xsi:type="dcterms:W3CDTF">2026-01-07T09:48:46Z</dcterms:modified>
</cp:coreProperties>
</file>