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85" r:id="rId3"/>
    <p:sldMasterId id="2147483697" r:id="rId4"/>
    <p:sldMasterId id="2147483709" r:id="rId5"/>
  </p:sldMasterIdLst>
  <p:notesMasterIdLst>
    <p:notesMasterId r:id="rId31"/>
  </p:notesMasterIdLst>
  <p:sldIdLst>
    <p:sldId id="287" r:id="rId6"/>
    <p:sldId id="405" r:id="rId7"/>
    <p:sldId id="406" r:id="rId8"/>
    <p:sldId id="407" r:id="rId9"/>
    <p:sldId id="412" r:id="rId10"/>
    <p:sldId id="413" r:id="rId11"/>
    <p:sldId id="409" r:id="rId12"/>
    <p:sldId id="256" r:id="rId13"/>
    <p:sldId id="415" r:id="rId14"/>
    <p:sldId id="414" r:id="rId15"/>
    <p:sldId id="260" r:id="rId16"/>
    <p:sldId id="261" r:id="rId17"/>
    <p:sldId id="262" r:id="rId18"/>
    <p:sldId id="416" r:id="rId19"/>
    <p:sldId id="277" r:id="rId20"/>
    <p:sldId id="264" r:id="rId21"/>
    <p:sldId id="278" r:id="rId22"/>
    <p:sldId id="417" r:id="rId23"/>
    <p:sldId id="279" r:id="rId24"/>
    <p:sldId id="273" r:id="rId25"/>
    <p:sldId id="265" r:id="rId26"/>
    <p:sldId id="418" r:id="rId27"/>
    <p:sldId id="270" r:id="rId28"/>
    <p:sldId id="274" r:id="rId29"/>
    <p:sldId id="200757719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77D3-2B28-441D-9CCF-D3003CE2830B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6ACF-91F4-4D33-B80C-CA6579566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1581A-D047-8EC7-4208-04A0A8DC6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673342C-10C6-B5A8-612A-B830DE878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62F925-D90D-D233-0399-0B74AAAD7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1B41A5-CF2E-BB63-9AFE-39AFE9B91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57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34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22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B55E0-7230-A12B-188E-B1FB70FBA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416222-5967-C68C-3EA2-DB958ADBC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ECB59D-6FBA-C8B9-0DAB-3CC937847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764E0-D24D-E599-81D2-38B5562D8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92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6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2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579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7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778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56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3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02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FAED4-771A-01CB-9BE4-7D100A6DA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87DF2A-C386-3DAA-0D43-5ED0D3204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97BD86-3C3B-F35D-B9AA-E038412C8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C1AED8-5430-7858-CE2C-64A184BF1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85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5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22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6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718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1513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5740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07321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529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14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72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35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5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517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804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445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24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16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0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3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62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7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12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43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90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70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11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513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841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12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52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64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5053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264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08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036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64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005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951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603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2139527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86632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80106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2201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943744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273499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60926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877759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277402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880992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3975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30265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71369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77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596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709A6-67D4-F379-BA85-5E034576F2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200993" cy="694733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1F459C-20DA-09E2-59B4-5279E9FF70F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81A5C3-027D-973C-CA06-E3C0C5B1A71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EF9033-FC50-6A25-515A-5CFE4A7E9B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4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539A9C-C4AE-F151-DA28-8C88904C34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0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A0C697-0DFD-8B9D-7A22-1E4372969F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4A67F9-91E0-0C48-170D-D932F84987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097D2C-4403-A3B3-D1BB-F23D8F2E7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459BB4-10B5-6C70-E087-54CCB62CBF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5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2.gif"/><Relationship Id="rId4" Type="http://schemas.openxmlformats.org/officeDocument/2006/relationships/audio" Target="../media/media3.mp3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Relationship Id="rId9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51.png"/><Relationship Id="rId7" Type="http://schemas.openxmlformats.org/officeDocument/2006/relationships/image" Target="../media/image46.emf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openxmlformats.org/officeDocument/2006/relationships/image" Target="../media/image50.jpg"/><Relationship Id="rId5" Type="http://schemas.openxmlformats.org/officeDocument/2006/relationships/image" Target="../media/image45.emf"/><Relationship Id="rId10" Type="http://schemas.openxmlformats.org/officeDocument/2006/relationships/image" Target="../media/image54.png"/><Relationship Id="rId4" Type="http://schemas.openxmlformats.org/officeDocument/2006/relationships/image" Target="../media/image44.emf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5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58.png"/><Relationship Id="rId3" Type="http://schemas.openxmlformats.org/officeDocument/2006/relationships/image" Target="../media/image44.emf"/><Relationship Id="rId7" Type="http://schemas.openxmlformats.org/officeDocument/2006/relationships/image" Target="../media/image53.emf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image" Target="../media/image61.png"/><Relationship Id="rId5" Type="http://schemas.openxmlformats.org/officeDocument/2006/relationships/image" Target="../media/image52.emf"/><Relationship Id="rId10" Type="http://schemas.openxmlformats.org/officeDocument/2006/relationships/image" Target="../media/image54.png"/><Relationship Id="rId4" Type="http://schemas.openxmlformats.org/officeDocument/2006/relationships/image" Target="../media/image45.emf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63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44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image" Target="../media/image64.jpg"/><Relationship Id="rId5" Type="http://schemas.openxmlformats.org/officeDocument/2006/relationships/image" Target="../media/image52.emf"/><Relationship Id="rId10" Type="http://schemas.openxmlformats.org/officeDocument/2006/relationships/image" Target="../media/image54.png"/><Relationship Id="rId4" Type="http://schemas.openxmlformats.org/officeDocument/2006/relationships/image" Target="../media/image45.emf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22.xml"/><Relationship Id="rId7" Type="http://schemas.openxmlformats.org/officeDocument/2006/relationships/slide" Target="slide8.xml"/><Relationship Id="rId12" Type="http://schemas.openxmlformats.org/officeDocument/2006/relationships/slide" Target="slide7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5" Type="http://schemas.openxmlformats.org/officeDocument/2006/relationships/slide" Target="slide6.xml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microsoft.com/office/2007/relationships/hdphoto" Target="../media/hdphoto4.wdp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8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7" name="Picture 6" descr="A green and yellow text&#10;&#10;AI-generated content may be incorrect.">
            <a:extLst>
              <a:ext uri="{FF2B5EF4-FFF2-40B4-BE49-F238E27FC236}">
                <a16:creationId xmlns:a16="http://schemas.microsoft.com/office/drawing/2014/main" id="{A979E9F4-D11B-B6EE-730B-C2558739F9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49" y="2377349"/>
            <a:ext cx="7547502" cy="210330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163D1B7-1AF3-7006-DB25-7224F21B88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98" y="160283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84904"/>
            <a:ext cx="12192000" cy="2484120"/>
          </a:xfrm>
          <a:custGeom>
            <a:avLst/>
            <a:gdLst/>
            <a:ahLst/>
            <a:cxnLst/>
            <a:rect l="l" t="t" r="r" b="b"/>
            <a:pathLst>
              <a:path w="18288000" h="3726180">
                <a:moveTo>
                  <a:pt x="0" y="0"/>
                </a:moveTo>
                <a:lnTo>
                  <a:pt x="18288000" y="0"/>
                </a:lnTo>
                <a:lnTo>
                  <a:pt x="18288000" y="3726180"/>
                </a:lnTo>
                <a:lnTo>
                  <a:pt x="0" y="3726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6672" y="2023002"/>
            <a:ext cx="4318000" cy="5143795"/>
          </a:xfrm>
          <a:custGeom>
            <a:avLst/>
            <a:gdLst/>
            <a:ahLst/>
            <a:cxnLst/>
            <a:rect l="l" t="t" r="r" b="b"/>
            <a:pathLst>
              <a:path w="4130138" h="5545359">
                <a:moveTo>
                  <a:pt x="0" y="0"/>
                </a:moveTo>
                <a:lnTo>
                  <a:pt x="4130138" y="0"/>
                </a:lnTo>
                <a:lnTo>
                  <a:pt x="4130138" y="5545359"/>
                </a:lnTo>
                <a:lnTo>
                  <a:pt x="0" y="55453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74001" y="3281194"/>
            <a:ext cx="3198479" cy="3576806"/>
          </a:xfrm>
          <a:custGeom>
            <a:avLst/>
            <a:gdLst/>
            <a:ahLst/>
            <a:cxnLst/>
            <a:rect l="l" t="t" r="r" b="b"/>
            <a:pathLst>
              <a:path w="3743916" h="3684957">
                <a:moveTo>
                  <a:pt x="0" y="0"/>
                </a:moveTo>
                <a:lnTo>
                  <a:pt x="3743916" y="0"/>
                </a:lnTo>
                <a:lnTo>
                  <a:pt x="3743916" y="3684957"/>
                </a:lnTo>
                <a:lnTo>
                  <a:pt x="0" y="36849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6A38B98-1539-11D2-1297-CA5E0123AB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122" flipV="1">
            <a:off x="5093052" y="4618666"/>
            <a:ext cx="262449" cy="174529"/>
          </a:xfrm>
          <a:prstGeom prst="rect">
            <a:avLst/>
          </a:prstGeom>
        </p:spPr>
      </p:pic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43B66007-7099-0BC3-F6DB-30D93EF68254}"/>
              </a:ext>
            </a:extLst>
          </p:cNvPr>
          <p:cNvSpPr/>
          <p:nvPr/>
        </p:nvSpPr>
        <p:spPr>
          <a:xfrm>
            <a:off x="2133600" y="1216445"/>
            <a:ext cx="4470400" cy="12192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id="{5620A815-BD3D-743A-FD24-F988E72C507D}"/>
              </a:ext>
            </a:extLst>
          </p:cNvPr>
          <p:cNvSpPr/>
          <p:nvPr/>
        </p:nvSpPr>
        <p:spPr>
          <a:xfrm>
            <a:off x="4419600" y="2819400"/>
            <a:ext cx="3962400" cy="82638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E83CB57-3DDF-4F96-AB9A-35EEAF1E433A}"/>
              </a:ext>
            </a:extLst>
          </p:cNvPr>
          <p:cNvSpPr txBox="1"/>
          <p:nvPr/>
        </p:nvSpPr>
        <p:spPr>
          <a:xfrm>
            <a:off x="2819400" y="1600200"/>
            <a:ext cx="32766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cái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đĩa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vẽ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đường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tròn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đấy</a:t>
            </a:r>
            <a:endParaRPr lang="en-US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AD33681-18CF-1221-2FAE-72C695F4367F}"/>
              </a:ext>
            </a:extLst>
          </p:cNvPr>
          <p:cNvSpPr txBox="1"/>
          <p:nvPr/>
        </p:nvSpPr>
        <p:spPr>
          <a:xfrm>
            <a:off x="4978400" y="3054519"/>
            <a:ext cx="314831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compa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2" name="Untitled-video-Made-with-Clipchamp-_6_">
            <a:hlinkClick r:id="" action="ppaction://media"/>
            <a:extLst>
              <a:ext uri="{FF2B5EF4-FFF2-40B4-BE49-F238E27FC236}">
                <a16:creationId xmlns:a16="http://schemas.microsoft.com/office/drawing/2014/main" id="{A44B74E2-B8E7-69F0-B9F5-22AE18F3A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30400" y="743882"/>
            <a:ext cx="406400" cy="406400"/>
          </a:xfrm>
          <a:prstGeom prst="rect">
            <a:avLst/>
          </a:prstGeom>
        </p:spPr>
      </p:pic>
      <p:pic>
        <p:nvPicPr>
          <p:cNvPr id="13" name="Untitled-video-Made-with-Clipchamp-_7_">
            <a:hlinkClick r:id="" action="ppaction://media"/>
            <a:extLst>
              <a:ext uri="{FF2B5EF4-FFF2-40B4-BE49-F238E27FC236}">
                <a16:creationId xmlns:a16="http://schemas.microsoft.com/office/drawing/2014/main" id="{B98271EA-6CA8-6A46-2D14-09879F4D69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52000" y="1158103"/>
            <a:ext cx="406400" cy="406400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FC127FA-FC76-085C-9C0C-136430299566}"/>
              </a:ext>
            </a:extLst>
          </p:cNvPr>
          <p:cNvSpPr/>
          <p:nvPr/>
        </p:nvSpPr>
        <p:spPr>
          <a:xfrm>
            <a:off x="3340918" y="3409537"/>
            <a:ext cx="279303" cy="86042"/>
          </a:xfrm>
          <a:prstGeom prst="roundRect">
            <a:avLst/>
          </a:prstGeom>
          <a:solidFill>
            <a:srgbClr val="FCCFAC"/>
          </a:solidFill>
          <a:ln>
            <a:solidFill>
              <a:srgbClr val="FCC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E1671EE-4134-E007-9865-CF042CA0A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26" flipV="1">
            <a:off x="3397492" y="3413491"/>
            <a:ext cx="166153" cy="110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2.46914E-6 L -0.32283 0.042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608372"/>
            <a:ext cx="1117362" cy="487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524" y="370379"/>
            <a:ext cx="844235" cy="535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E42B0CDD-DDE3-4F0D-9600-AD7141A1B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1375" y="6211484"/>
            <a:ext cx="566191" cy="5235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7D285F-3A92-491F-9DF8-AB346C4A7A88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E57148-1634-445C-9E4E-7A1B40942DC4}"/>
              </a:ext>
            </a:extLst>
          </p:cNvPr>
          <p:cNvCxnSpPr>
            <a:stCxn id="2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6031B-648E-4F1E-BA0A-98916B056F36}"/>
              </a:ext>
            </a:extLst>
          </p:cNvPr>
          <p:cNvSpPr txBox="1"/>
          <p:nvPr/>
        </p:nvSpPr>
        <p:spPr>
          <a:xfrm>
            <a:off x="304800" y="1215119"/>
            <a:ext cx="10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9E30E-657F-4B84-AB52-1CCBDE514D69}"/>
              </a:ext>
            </a:extLst>
          </p:cNvPr>
          <p:cNvSpPr/>
          <p:nvPr/>
        </p:nvSpPr>
        <p:spPr>
          <a:xfrm>
            <a:off x="3947160" y="1882504"/>
            <a:ext cx="7695491" cy="21583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EB650C-E43F-4D1E-89F5-F128C4AE2143}"/>
              </a:ext>
            </a:extLst>
          </p:cNvPr>
          <p:cNvGrpSpPr/>
          <p:nvPr/>
        </p:nvGrpSpPr>
        <p:grpSpPr>
          <a:xfrm>
            <a:off x="2561982" y="4247049"/>
            <a:ext cx="5027603" cy="1690364"/>
            <a:chOff x="442151" y="5928996"/>
            <a:chExt cx="6762180" cy="1321224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21765A43-A6E8-41B4-A82D-65360173117F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391FE3-02BA-4213-8D2F-0CAC3941CFA4}"/>
                </a:ext>
              </a:extLst>
            </p:cNvPr>
            <p:cNvSpPr/>
            <p:nvPr/>
          </p:nvSpPr>
          <p:spPr>
            <a:xfrm>
              <a:off x="442151" y="6050999"/>
              <a:ext cx="6577542" cy="1197704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 OM là bán kính, em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</a:t>
              </a:r>
              <a:r>
                <a:rPr lang="en-US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ã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tìm những bán kính</a:t>
              </a:r>
              <a:r>
                <a:rPr lang="vi-VN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 trong hình.”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D66DBA9-A7D0-4571-897D-5EE8B0DBA1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  <p:bldP spid="17" grpId="0"/>
      <p:bldP spid="18" grpId="0"/>
      <p:bldP spid="19" grpId="0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com pa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5521BDD1-B3ED-4FD3-A3FF-FCB72DF71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DA7EA-F736-4F8E-D6E2-F0D0F2D1C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21503464-2562-BD79-C191-96CC3F795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BE487A5-446F-535E-8FD6-F885872F3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5CA12C3-434F-F081-5D2C-52507C4FD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40340A0E-1BDC-DE92-D713-2AC4BA2CE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F66C9E38-97C2-8CF1-4A12-BD90BBFF7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9F1ADA48-9256-A008-D253-2C54BD8C8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6572D1-5B22-F303-A658-309C240DB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8DC0A8C7-0DC0-6B0E-E46F-DD7A18A91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06FE3F81-8D5C-7FFE-DE84-5E730A5A3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9A61707-4721-6408-C662-ACF32A9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26BAA4A5-C4F5-DD82-2F64-EFC10A9E8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C0C9C9A-9C2B-BA1B-F9F0-200EC250BB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7" name="Picture 6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40C0999-9614-25AC-E45D-358EDDA61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72" y="1617475"/>
            <a:ext cx="7599732" cy="29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8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914401" y="600386"/>
            <a:ext cx="1009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89C64-0F06-4F74-8325-5CEAF62AA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180" y="1849502"/>
            <a:ext cx="4529156" cy="300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4FE37F-8B85-49BD-81D0-51E5B9975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516" y="1816820"/>
            <a:ext cx="4447858" cy="32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6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ường kính MN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63F3961-3775-40EF-902D-62FDD98F7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80" y="1801741"/>
            <a:ext cx="3714017" cy="24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2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ường kính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00CF9A-626E-439F-92E7-9DB2A0964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044" y="1640132"/>
            <a:ext cx="3541155" cy="26019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E187ED2-D3CA-479B-88A4-DA45E06256BF}"/>
              </a:ext>
            </a:extLst>
          </p:cNvPr>
          <p:cNvGrpSpPr/>
          <p:nvPr/>
        </p:nvGrpSpPr>
        <p:grpSpPr>
          <a:xfrm>
            <a:off x="2651760" y="4610051"/>
            <a:ext cx="5090160" cy="1327362"/>
            <a:chOff x="442151" y="5928996"/>
            <a:chExt cx="6970796" cy="1321224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5B23D43C-6913-4628-96E5-845DC2C785E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BF28743-89DD-4936-9A1F-62EAB3E30F31}"/>
                </a:ext>
              </a:extLst>
            </p:cNvPr>
            <p:cNvSpPr/>
            <p:nvPr/>
          </p:nvSpPr>
          <p:spPr>
            <a:xfrm>
              <a:off x="442151" y="6050999"/>
              <a:ext cx="6970796" cy="1050726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4F80126-0CB0-44F9-AF6A-620F502F1C4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73" y="4521199"/>
            <a:ext cx="2713655" cy="27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8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82B61-F70A-DD9E-E22C-F6D5A16F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418D831C-1AE0-6EFF-36F3-C8A3AEAEA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3AC3249F-5E7B-B681-8FB5-76DBA855B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AD7E43C-B073-5104-FE92-0A65193FD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A1179459-125D-24FA-E699-6E956C0D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B657630D-29D6-AAA0-FC64-7A6863F05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3DAA681A-E7B2-2C1C-B952-EE5AD8CC7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7B99F47-766C-ABD0-9CA6-3334B6C52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AFD963C-93C1-2734-7D92-C7E3751E0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DDA63CE-9768-CFD8-123A-E61553EEC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5A586819-001E-E22F-3A94-5705FAC400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8BA94BD-3060-5DC7-F779-B03103EE08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ED205FE-511B-3EB4-C4C7-CD6184444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6" name="Picture 5" descr="A red and white text&#10;&#10;AI-generated content may be incorrect.">
            <a:extLst>
              <a:ext uri="{FF2B5EF4-FFF2-40B4-BE49-F238E27FC236}">
                <a16:creationId xmlns:a16="http://schemas.microsoft.com/office/drawing/2014/main" id="{E879D018-85A0-8B15-94B2-9B68E465AE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1" y="2080906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4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4EC6A74-EF53-4C0D-AFA7-946B73405BA3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2822539" y="667603"/>
            <a:ext cx="825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734185-573A-4450-9B0A-2C9CCB6D42AC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CFA134E-C8B6-495D-8577-8A3F470DFF02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A9D57C-3DA5-4F97-96E5-D148AD3F63EC}"/>
              </a:ext>
            </a:extLst>
          </p:cNvPr>
          <p:cNvSpPr txBox="1"/>
          <p:nvPr/>
        </p:nvSpPr>
        <p:spPr>
          <a:xfrm>
            <a:off x="6838484" y="3134984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BAAD9-D320-40F6-A62E-C9155A2898E9}"/>
              </a:ext>
            </a:extLst>
          </p:cNvPr>
          <p:cNvSpPr txBox="1"/>
          <p:nvPr/>
        </p:nvSpPr>
        <p:spPr>
          <a:xfrm>
            <a:off x="3189481" y="4871976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Vẽ bán kính OA, đường kính CD của đường tròn 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3DB321-FE5C-4596-B614-70A523BE19CB}"/>
              </a:ext>
            </a:extLst>
          </p:cNvPr>
          <p:cNvCxnSpPr>
            <a:cxnSpLocks/>
            <a:stCxn id="18" idx="6"/>
            <a:endCxn id="17" idx="7"/>
          </p:cNvCxnSpPr>
          <p:nvPr/>
        </p:nvCxnSpPr>
        <p:spPr>
          <a:xfrm flipV="1">
            <a:off x="7086600" y="2380886"/>
            <a:ext cx="570378" cy="6465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4DA517-E23C-4213-B06B-E7531197561F}"/>
              </a:ext>
            </a:extLst>
          </p:cNvPr>
          <p:cNvSpPr txBox="1"/>
          <p:nvPr/>
        </p:nvSpPr>
        <p:spPr>
          <a:xfrm>
            <a:off x="7701280" y="1845444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D5123D-51D2-4629-932A-53CFA510389D}"/>
              </a:ext>
            </a:extLst>
          </p:cNvPr>
          <p:cNvCxnSpPr>
            <a:cxnSpLocks/>
            <a:stCxn id="17" idx="2"/>
            <a:endCxn id="17" idx="6"/>
          </p:cNvCxnSpPr>
          <p:nvPr/>
        </p:nvCxnSpPr>
        <p:spPr>
          <a:xfrm>
            <a:off x="6096000" y="3027464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314BD5-BD5D-443B-B770-A8C8C1241B07}"/>
              </a:ext>
            </a:extLst>
          </p:cNvPr>
          <p:cNvSpPr txBox="1"/>
          <p:nvPr/>
        </p:nvSpPr>
        <p:spPr>
          <a:xfrm>
            <a:off x="5543084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C764E8-23F0-4AA9-BC3E-7ED107DB425F}"/>
              </a:ext>
            </a:extLst>
          </p:cNvPr>
          <p:cNvSpPr txBox="1"/>
          <p:nvPr/>
        </p:nvSpPr>
        <p:spPr>
          <a:xfrm>
            <a:off x="7879750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434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0" grpId="0"/>
      <p:bldP spid="27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2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5852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852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endParaRPr kumimoji="0" lang="en-US" sz="5852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2" b="1" i="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0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757054" y="725838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2001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4" y="9206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532" y="124981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773" y="773644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5919" y="962005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4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B0DEB1E8-7396-F5A1-7133-1B8CF3EED8D8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4" name="矩形: 圆角 17">
              <a:extLst>
                <a:ext uri="{FF2B5EF4-FFF2-40B4-BE49-F238E27FC236}">
                  <a16:creationId xmlns:a16="http://schemas.microsoft.com/office/drawing/2014/main" id="{AE345457-83A1-E7FD-7B79-62EAC0B10A65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5" name="矩形: 圆角 18">
              <a:extLst>
                <a:ext uri="{FF2B5EF4-FFF2-40B4-BE49-F238E27FC236}">
                  <a16:creationId xmlns:a16="http://schemas.microsoft.com/office/drawing/2014/main" id="{39DE4BA5-0D07-ABB0-447D-B97B53C1EA9C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6BF39143-8C10-2051-33E2-7C3004BB7F9A}"/>
              </a:ext>
            </a:extLst>
          </p:cNvPr>
          <p:cNvSpPr/>
          <p:nvPr/>
        </p:nvSpPr>
        <p:spPr>
          <a:xfrm>
            <a:off x="2052320" y="235108"/>
            <a:ext cx="9022080" cy="20204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bức tranh sau, mỗi hình tròn đều có bán kính 7cm. Bọ ngựa đang ở điểm A bò theo đường gấp khúc ABCD để đến chỗ vòi voi điểm D. Hỏi bọ ngựa phải bò bao nhiêu xăng-ti-mét?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2D2728-35C6-E892-FBFA-B043EFF0CF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184400" y="2432207"/>
            <a:ext cx="7823200" cy="370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EE800-1E99-EB59-B580-33D8A67B7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90190" l="4085" r="88310">
                        <a14:foregroundMark x1="5775" y1="24367" x2="12676" y2="18354"/>
                        <a14:foregroundMark x1="83662" y1="40823" x2="87746" y2="54114"/>
                        <a14:foregroundMark x1="87746" y1="54114" x2="87465" y2="68354"/>
                        <a14:foregroundMark x1="87465" y1="68354" x2="83521" y2="82595"/>
                        <a14:foregroundMark x1="83521" y1="82595" x2="81268" y2="86076"/>
                        <a14:foregroundMark x1="88873" y1="44304" x2="88310" y2="73101"/>
                        <a14:foregroundMark x1="88310" y1="73101" x2="81549" y2="81329"/>
                        <a14:foregroundMark x1="81549" y1="81329" x2="74085" y2="83861"/>
                        <a14:foregroundMark x1="74085" y1="83861" x2="73803" y2="85127"/>
                        <a14:foregroundMark x1="18028" y1="85759" x2="17606" y2="90190"/>
                        <a14:foregroundMark x1="87606" y1="11076" x2="82958" y2="18354"/>
                        <a14:foregroundMark x1="85915" y1="1582" x2="85634" y2="12025"/>
                        <a14:foregroundMark x1="82394" y1="20570" x2="79014" y2="12025"/>
                        <a14:foregroundMark x1="85211" y1="18354" x2="80282" y2="25000"/>
                        <a14:foregroundMark x1="77746" y1="22152" x2="76056" y2="22152"/>
                        <a14:foregroundMark x1="77606" y1="23101" x2="78310" y2="23101"/>
                        <a14:foregroundMark x1="77324" y1="19304" x2="76056" y2="19304"/>
                        <a14:foregroundMark x1="77324" y1="20886" x2="79437" y2="19937"/>
                        <a14:foregroundMark x1="85915" y1="22152" x2="87183" y2="25316"/>
                        <a14:foregroundMark x1="4085" y1="27215" x2="10845" y2="27532"/>
                        <a14:foregroundMark x1="10845" y1="27532" x2="19155" y2="23101"/>
                        <a14:foregroundMark x1="19155" y1="23101" x2="13803" y2="16456"/>
                        <a14:foregroundMark x1="13803" y1="16456" x2="7183" y2="31013"/>
                        <a14:foregroundMark x1="15915" y1="21519" x2="21408" y2="18038"/>
                        <a14:foregroundMark x1="21408" y1="18038" x2="22535" y2="28165"/>
                        <a14:foregroundMark x1="23521" y1="47468" x2="27606" y2="57911"/>
                        <a14:foregroundMark x1="27606" y1="57911" x2="28169" y2="58544"/>
                        <a14:foregroundMark x1="85352" y1="19304" x2="87606" y2="23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326640" y="2919887"/>
            <a:ext cx="7823200" cy="37051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7FB31-BE18-2F6A-5E3A-590C578E00BC}"/>
              </a:ext>
            </a:extLst>
          </p:cNvPr>
          <p:cNvSpPr txBox="1"/>
          <p:nvPr/>
        </p:nvSpPr>
        <p:spPr>
          <a:xfrm>
            <a:off x="1188720" y="74168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cm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CD = 7 cm</a:t>
            </a:r>
          </a:p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BO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OC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BO = OC = 7 x 2 = 14 cm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 dài đường gấp khúc ABCD là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+ 14 + 14 + 7 = 42 (cm)</a:t>
            </a:r>
          </a:p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42 cm. </a:t>
            </a:r>
          </a:p>
        </p:txBody>
      </p:sp>
    </p:spTree>
    <p:extLst>
      <p:ext uri="{BB962C8B-B14F-4D97-AF65-F5344CB8AC3E}">
        <p14:creationId xmlns:p14="http://schemas.microsoft.com/office/powerpoint/2010/main" val="4111241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-766543"/>
            <a:ext cx="4838700" cy="3265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04" y="102498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44855" y="2896098"/>
            <a:ext cx="872778" cy="742025"/>
            <a:chOff x="4738314" y="1422898"/>
            <a:chExt cx="872778" cy="7420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047316" y="1433887"/>
              <a:ext cx="36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66748" y="4012073"/>
            <a:ext cx="872778" cy="742025"/>
            <a:chOff x="4760207" y="2538873"/>
            <a:chExt cx="872778" cy="7420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6748" y="5182524"/>
            <a:ext cx="872778" cy="742025"/>
            <a:chOff x="4760804" y="4104498"/>
            <a:chExt cx="872778" cy="7420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01235" y="2907087"/>
            <a:ext cx="9643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1235" y="3992283"/>
            <a:ext cx="619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1235" y="5077479"/>
            <a:ext cx="6559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26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5D8A7196-77FD-4E3F-A9B9-C4C5C548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589280"/>
            <a:ext cx="7199078" cy="53352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73CA2A-D7D5-4C37-8DB0-C7DC6C2970D9}"/>
              </a:ext>
            </a:extLst>
          </p:cNvPr>
          <p:cNvSpPr/>
          <p:nvPr/>
        </p:nvSpPr>
        <p:spPr>
          <a:xfrm>
            <a:off x="4342154" y="3260180"/>
            <a:ext cx="5218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9C9C24B2-26A8-19AB-0785-6A7F45B0F2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8801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901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E3293-852B-7299-DBF8-6849CED0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929" y="2029968"/>
            <a:ext cx="6313664" cy="256946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7823C5-47B4-5F32-DF7A-5DC8E48BB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E2DC33E-193C-0CF9-A06A-38B4484C3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496" y="-105530"/>
            <a:ext cx="1647496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2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BC29E1C3-1748-F443-0CD8-7E709B4A35A2}"/>
              </a:ext>
            </a:extLst>
          </p:cNvPr>
          <p:cNvSpPr/>
          <p:nvPr/>
        </p:nvSpPr>
        <p:spPr>
          <a:xfrm>
            <a:off x="233680" y="182880"/>
            <a:ext cx="1117600" cy="4368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65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6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4402437" y="1759157"/>
            <a:ext cx="3566160" cy="1669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5070" y="1119524"/>
            <a:ext cx="5181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3274052" y="1792929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F88C1E2F-AFC4-B69E-34AD-D530FE97E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2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bldLvl="0" animBg="1"/>
      <p:bldP spid="1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"/>
          <p:cNvSpPr/>
          <p:nvPr/>
        </p:nvSpPr>
        <p:spPr>
          <a:xfrm>
            <a:off x="2717074" y="723014"/>
            <a:ext cx="6531429" cy="302602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4336869" y="1384663"/>
            <a:ext cx="3370217" cy="2044337"/>
          </a:xfrm>
          <a:prstGeom prst="triangle">
            <a:avLst>
              <a:gd name="adj" fmla="val 5045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"/>
          <p:cNvSpPr/>
          <p:nvPr/>
        </p:nvSpPr>
        <p:spPr>
          <a:xfrm>
            <a:off x="3407072" y="1384663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733268C0-5756-55AC-C1BF-DFDE5DA9D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0AFEE1-CF87-1B73-30D7-448D4AD32A59}"/>
              </a:ext>
            </a:extLst>
          </p:cNvPr>
          <p:cNvSpPr txBox="1"/>
          <p:nvPr/>
        </p:nvSpPr>
        <p:spPr>
          <a:xfrm>
            <a:off x="3615070" y="736752"/>
            <a:ext cx="5181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21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"/>
          <p:cNvSpPr/>
          <p:nvPr/>
        </p:nvSpPr>
        <p:spPr>
          <a:xfrm>
            <a:off x="2717074" y="520995"/>
            <a:ext cx="6531429" cy="322804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599" y="1279095"/>
            <a:ext cx="2468880" cy="22750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A"/>
          <p:cNvSpPr/>
          <p:nvPr/>
        </p:nvSpPr>
        <p:spPr>
          <a:xfrm>
            <a:off x="3366784" y="1769056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DAC5025-29D4-4D27-DFF6-AB62700C2C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1EDFA-0EC7-360C-E53D-226FFD76E7DB}"/>
              </a:ext>
            </a:extLst>
          </p:cNvPr>
          <p:cNvSpPr txBox="1"/>
          <p:nvPr/>
        </p:nvSpPr>
        <p:spPr>
          <a:xfrm>
            <a:off x="3615070" y="736752"/>
            <a:ext cx="5181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78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1105786" y="968468"/>
            <a:ext cx="8856820" cy="70788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2" descr="131219mau-dong-ho-don-gian-trang-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98" y="2146892"/>
            <a:ext cx="20637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ết quả hình ảnh cho dĩa trò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6822" r="18018" b="8171"/>
          <a:stretch>
            <a:fillRect/>
          </a:stretch>
        </p:blipFill>
        <p:spPr bwMode="auto">
          <a:xfrm>
            <a:off x="1233353" y="2067452"/>
            <a:ext cx="23002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Kết quả hình ảnh cho mặt trống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6" y="2192929"/>
            <a:ext cx="23495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3" y="4450191"/>
            <a:ext cx="2376114" cy="19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Kết quả hình ảnh cho hộp bánh trò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57" y="4450191"/>
            <a:ext cx="2171700" cy="189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74BC5322-26F4-D25B-171A-D260ED1F1F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99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5092-2ECA-6C28-40CE-959FEE1D3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3EB16-7182-B9AB-8A7D-FC2339140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0CA49C2A-E4CD-6B33-8601-B949B5CB5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42484D-FA09-5978-C548-1A95FCE90073}"/>
              </a:ext>
            </a:extLst>
          </p:cNvPr>
          <p:cNvSpPr/>
          <p:nvPr/>
        </p:nvSpPr>
        <p:spPr>
          <a:xfrm>
            <a:off x="-211305" y="2781745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01CF2-8A22-4B18-6C5F-8ECDF883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A1B6C0ED-3C74-ABBE-A029-2916EAFB5108}"/>
              </a:ext>
            </a:extLst>
          </p:cNvPr>
          <p:cNvSpPr/>
          <p:nvPr/>
        </p:nvSpPr>
        <p:spPr>
          <a:xfrm>
            <a:off x="8860536" y="5125275"/>
            <a:ext cx="1668486" cy="1220724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857CC-E37F-D312-DC8B-F303AFC245A5}"/>
              </a:ext>
            </a:extLst>
          </p:cNvPr>
          <p:cNvSpPr txBox="1"/>
          <p:nvPr/>
        </p:nvSpPr>
        <p:spPr>
          <a:xfrm>
            <a:off x="4853092" y="1685233"/>
            <a:ext cx="2411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17:</a:t>
            </a:r>
          </a:p>
          <a:p>
            <a:endParaRPr lang="en-VN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689770-B2D2-7E0A-81E8-31CB44BDD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447" y="3003222"/>
            <a:ext cx="6665329" cy="18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1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575C48-4BF5-19AF-B6CE-202D44F6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B82E94B8-A356-B746-E74B-08666B27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ED80744-210D-7B95-0FA3-352FA4DC6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AB07B389-9A05-070F-4F04-BB6B6B49B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C91C5857-C52B-7E80-E364-6BAD7BF97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ED2174E4-9E58-5E59-6CDC-6FEFAFE9F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CC87E54E-C6C4-0D5F-F2E3-A1BFE7B62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B1523-5D6F-ECB2-0BAE-42B4AEE86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5E845E26-353B-E0F0-110E-5B625A0D7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1D77AC2-18D1-2476-BE9F-5A69A6774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E10DFC3-1CA6-1594-CE8C-62779FE426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38E6D1B-170B-6FEB-FE0E-72657C978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EBB8DD1C-7829-0E1C-F6AC-5F3BC5A205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6" name="Picture 5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C7D4F90F-9618-4831-C67A-CDBD31A1BB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33" y="1711473"/>
            <a:ext cx="8068723" cy="27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7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487</Words>
  <Application>Microsoft Office PowerPoint</Application>
  <PresentationFormat>Widescreen</PresentationFormat>
  <Paragraphs>89</Paragraphs>
  <Slides>25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微软雅黑</vt:lpstr>
      <vt:lpstr>字魂131号-酷乐潮玩体</vt:lpstr>
      <vt:lpstr>Aptos</vt:lpstr>
      <vt:lpstr>Aptos Display</vt:lpstr>
      <vt:lpstr>Arial</vt:lpstr>
      <vt:lpstr>Calibri</vt:lpstr>
      <vt:lpstr>Cambria</vt:lpstr>
      <vt:lpstr>Coiny</vt:lpstr>
      <vt:lpstr>Times New Roman</vt:lpstr>
      <vt:lpstr>UTM Cookies</vt:lpstr>
      <vt:lpstr>包图主题2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2022-07-04T01:34:37Z</dcterms:created>
  <dcterms:modified xsi:type="dcterms:W3CDTF">2025-09-06T00:53:08Z</dcterms:modified>
</cp:coreProperties>
</file>