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4" r:id="rId4"/>
    <p:sldMasterId id="2147483730" r:id="rId5"/>
    <p:sldMasterId id="2147483747" r:id="rId6"/>
  </p:sldMasterIdLst>
  <p:notesMasterIdLst>
    <p:notesMasterId r:id="rId30"/>
  </p:notesMasterIdLst>
  <p:sldIdLst>
    <p:sldId id="395" r:id="rId7"/>
    <p:sldId id="280" r:id="rId8"/>
    <p:sldId id="281" r:id="rId9"/>
    <p:sldId id="282" r:id="rId10"/>
    <p:sldId id="283" r:id="rId11"/>
    <p:sldId id="284" r:id="rId12"/>
    <p:sldId id="287" r:id="rId13"/>
    <p:sldId id="257" r:id="rId14"/>
    <p:sldId id="433" r:id="rId15"/>
    <p:sldId id="410" r:id="rId16"/>
    <p:sldId id="411" r:id="rId17"/>
    <p:sldId id="292" r:id="rId18"/>
    <p:sldId id="434" r:id="rId19"/>
    <p:sldId id="304" r:id="rId20"/>
    <p:sldId id="288" r:id="rId21"/>
    <p:sldId id="435" r:id="rId22"/>
    <p:sldId id="306" r:id="rId23"/>
    <p:sldId id="294" r:id="rId24"/>
    <p:sldId id="307" r:id="rId25"/>
    <p:sldId id="295" r:id="rId26"/>
    <p:sldId id="436" r:id="rId27"/>
    <p:sldId id="297" r:id="rId28"/>
    <p:sldId id="4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FD5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238" autoAdjust="0"/>
  </p:normalViewPr>
  <p:slideViewPr>
    <p:cSldViewPr snapToGrid="0">
      <p:cViewPr>
        <p:scale>
          <a:sx n="30" d="100"/>
          <a:sy n="30" d="100"/>
        </p:scale>
        <p:origin x="1988" y="6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F5A8A-DCC0-4B21-9A3D-DED271A9F7A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E154D-CE65-4FC9-9C54-DFB93262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01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cướp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7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1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5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51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6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8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60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8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69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87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1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95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12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758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4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56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6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62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27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91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8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2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827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61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5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1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7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566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62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11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9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35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43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8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60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876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94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85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35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60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2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57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066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4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39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43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98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07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56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64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2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2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29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52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4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23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0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82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9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99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66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0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52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7CA55-644A-5F59-9CF3-151364EE2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A6E61-AB85-57E5-D85A-F284F60BA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F8BA8-1058-3B01-C858-6794156F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7CFA-697B-6EBD-FAC9-C639AA13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A7480-0FBD-206A-6C55-51FB2DE7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6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FE95-1687-C568-0B70-D93F78C7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B9E36-7EB0-FFEE-E5E4-A40268F6D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22D24-1B0C-8E1C-2890-7C2EDF48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BD89-05EC-AE0F-F502-6A7BDA07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871B0-9848-74D4-E123-A4B41341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01683-B8EE-F4D7-3A1E-352CB21A0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841" y="1312945"/>
            <a:ext cx="2688349" cy="268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5664-44A5-A93B-0BB1-189B090349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36" y="1690688"/>
            <a:ext cx="2688349" cy="26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5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BA31-969D-51D0-F5E7-80A964D7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88540-8A7B-58F9-3D37-FEF5520BB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80A11-5E00-2665-61EC-D444C447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FB50-B290-BA9D-EC40-624088DE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6675A-ACE5-1058-5B7E-DD0199EE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03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9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C108-86E1-2E30-000E-F27F4B43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E6977-944F-0DC3-590E-306A0EDA9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8B665-48B7-2CF8-BE23-65EBBD50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330AE-7C85-2216-5E2B-203EAB3B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4DA1C-C9A8-DA03-4631-5A81CBA9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404B-E1BF-26A6-DDCA-95F8D94E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1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5108-0D0C-D3F7-CE91-CD3363E8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A804-765C-F2E5-1060-30656078D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7AA44-7195-3140-E600-C5C22007C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D0933-1C23-830C-8EE3-1EAB87C8A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D96022-7EEF-4FB7-AD4E-B19DC6131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65D8A-A76F-6F7F-232E-66800D99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B1084-524C-EBBD-1576-CA716CD81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643190-968C-ADAD-0221-D80B4F6C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67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C465-3EEB-6AFA-AC7C-2406CECE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6EE39-B26C-D4B0-EB91-8BAA4C55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6BBAC-181B-FEC9-EE46-12F07B98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BA0FC-DBEE-08D7-6FD4-11043CBB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EAFB3-7EFE-8010-A487-EC0EA034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E73F7-4F67-8137-3BA8-2C32834A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91CA0-159C-4375-0124-AA9B69AC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9B7F-9E85-8C4D-2F0C-363C7745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F92B-9F6F-AA21-44D9-E54FA2FFE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38D71-6654-FE78-208F-1D850C2DB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7954F-B69E-0BF0-9248-B2050AF1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B9B9E-C962-D633-F79E-9E5915C3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EAADE-89E8-0FDF-EB7F-A1607D03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7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8B4A-533B-53C7-6649-43480E56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7A3BB-204F-C51B-F54B-EE437DD90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0FB13-3D15-DB2F-F1DC-2980B36C5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B69E8-073B-E5FE-3F24-B3411475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AD664-2903-7236-1BF9-8C8B4A30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50C3E-2A23-D914-B548-2A81CDBE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F0F4-D95F-C23B-1EBD-35F04EA4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58E12-2908-1E2F-99D2-44EFBC52B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1F1C5-BD5C-6F7E-337D-E557FD37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53D07-A58D-8A7C-2338-000CB7BDA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0E0D8-95D3-8356-2575-3130E3A8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14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C7DDB-4D6C-B2D9-397D-1E685B0D9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9EEEE-8A77-15F3-3C47-2D5CF832C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74822-B140-C7CF-5DB7-EC0673B2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25BA0-963C-C3C6-1899-FD28673E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AB32-3DA7-8EFE-5D94-45DAEB99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11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8/5/2025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389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51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95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2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54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80D7-4C91-0AF8-3532-80CF1267C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21044-8B37-A472-8465-51512A13A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FB5A9-3E6B-96DD-4086-374A716B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1F57B-9952-C489-2FA6-EC69D6C4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CB533-A656-9367-C306-A97C4086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7E3679-BBD5-508F-ED41-9431C7445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17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D3CB-083E-A2FA-E315-6F3F4CB0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D6061-B2DF-2F81-A4E6-81AF0573C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F6EEC-3625-D96C-10F2-142E2E48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702E1-BC09-6BFB-61EB-1D8C49E2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2640E-C290-87B7-2A93-B528E832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7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A872-F2C1-0B0F-6D19-BF532CDB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39046-0611-B2B0-03E0-1796D35CE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42DE-FDA1-05BB-2EFE-0E1CF78C2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55063-08B7-AC53-231C-13489C82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EFB5F-7474-2786-D1A2-E23F79B3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294BA-9A67-1EE0-992C-22A1F258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3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9D07-DF3A-2EEC-EE3D-C3DBA4C4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ADEAC-89C8-6968-2893-8FC52A793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78390-3615-9843-03A1-B2224FA3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E8357-B052-99AE-06DE-ABBF0E243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2FF40-EFD8-8F46-C7AA-C9E72F736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E8FBB9-45D0-E7F2-7F11-78ED33F8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3D02C6-A3D8-1956-C0A2-35EE228B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3495E7-4F7D-AAB8-65A5-72956E07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33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A2E6-9ED5-7506-B352-FC4CD251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37EDB-EE89-1D98-32D7-21436EC9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78E98-930F-69E3-2974-B32BF4E8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81535-1BA8-E0B4-57E5-03BFE475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49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6282B-254C-D2F7-44EF-6D605D59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F7D1A-EC0E-93BE-6AA3-809C1858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CE40B-887E-1F4B-4E9B-E304DD0D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9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53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1934-D3D4-E2AA-679E-7B461DDC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B916F-C79F-BBC3-E8F1-69AA08A12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2A523-6A92-1F78-4A27-3559395D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23E25-3D92-0CD9-DF07-051BE4C9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1BBB8-05D7-E83B-FD77-E0D6D44D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32FAB-D73B-63C1-8D94-57CF8693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80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3033-DA78-8F2B-BC18-5A91831A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E2A810-1EE9-6A9E-1294-D363FB597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6AA4B-1410-70F8-A0E2-5B876FDD4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5099F-CCFF-02B5-6980-16F0F5F1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D9DD4-E9AC-C6E2-BF33-371461A6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B9CD7-8312-3DFA-EE52-6D55FB02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8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5A91-B8CB-E8F1-2AA0-11F07545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DE003-EF59-19D2-2A88-BD8183D04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1E3F5-4FD6-E93D-06C7-8A1BE7E5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B888B-A8B4-F22F-BB7F-6DAA9B04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FE856-7EFE-99A3-C936-F6EC66EA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65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671CF6-EA33-958F-FFB7-5C405012BE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A90FA-4533-38C8-86B1-C274A49E8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49CF6-E9EF-19A1-BD45-62ED1399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F925B-30F0-4BF8-80E1-54C50A66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CE4E7-20B1-C825-DEEB-41AFBCCA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2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683A730-86B2-C328-25B1-C7C194B954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DC6117-9756-39B6-B985-EDD720012281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5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1D6B852B-EE26-E9AF-3DD7-BAB07C07C83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3" name="圆角矩形 24">
            <a:extLst>
              <a:ext uri="{FF2B5EF4-FFF2-40B4-BE49-F238E27FC236}">
                <a16:creationId xmlns:a16="http://schemas.microsoft.com/office/drawing/2014/main" id="{7BAB44C4-39CF-1661-728C-95AE9C6E4DF4}"/>
              </a:ext>
            </a:extLst>
          </p:cNvPr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圆角矩形 26">
            <a:extLst>
              <a:ext uri="{FF2B5EF4-FFF2-40B4-BE49-F238E27FC236}">
                <a16:creationId xmlns:a16="http://schemas.microsoft.com/office/drawing/2014/main" id="{DF735585-5972-A5E2-21DA-5062AC32D1BF}"/>
              </a:ext>
            </a:extLst>
          </p:cNvPr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9DA46-B69C-0BF2-628C-354556A8989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5C8182-EE03-6E79-54C2-AEA5AA2E8DE7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1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F2C90-B3FE-4A8C-DB7A-D5E4A6ED4B7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9F7BFB-CE3B-E521-2EB6-C3953BF12D02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6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36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280066-9CE9-E611-BEC0-717CDF6A1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3C311-4761-EEFC-2E77-A730A8A2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1B109-C62A-E6EB-DC06-767F42BCA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819EC-39B9-777D-5397-027BAD2E8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E40D5C-441B-459B-B60D-0ABDAC6A9E1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ECFB6-F319-18FA-60C8-F035137C2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E84E-8C44-2A77-F255-D072F544A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7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6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49.jpeg"/><Relationship Id="rId5" Type="http://schemas.microsoft.com/office/2007/relationships/media" Target="../media/media4.mp3"/><Relationship Id="rId15" Type="http://schemas.openxmlformats.org/officeDocument/2006/relationships/image" Target="../media/image51.jpeg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audio" Target="../media/audio6.wav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5.mp3"/><Relationship Id="rId7" Type="http://schemas.openxmlformats.org/officeDocument/2006/relationships/image" Target="../media/image49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48.png"/><Relationship Id="rId4" Type="http://schemas.openxmlformats.org/officeDocument/2006/relationships/audio" Target="../media/media5.mp3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2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media" Target="../media/media6.mp3"/><Relationship Id="rId7" Type="http://schemas.openxmlformats.org/officeDocument/2006/relationships/audio" Target="../media/audio6.wav"/><Relationship Id="rId12" Type="http://schemas.openxmlformats.org/officeDocument/2006/relationships/image" Target="../media/image5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48.png"/><Relationship Id="rId5" Type="http://schemas.microsoft.com/office/2007/relationships/media" Target="../media/media4.mp3"/><Relationship Id="rId10" Type="http://schemas.openxmlformats.org/officeDocument/2006/relationships/image" Target="../media/image47.png"/><Relationship Id="rId4" Type="http://schemas.openxmlformats.org/officeDocument/2006/relationships/audio" Target="../media/media6.mp3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3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8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7.xml"/><Relationship Id="rId4" Type="http://schemas.microsoft.com/office/2007/relationships/media" Target="../media/media8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.png"/><Relationship Id="rId5" Type="http://schemas.openxmlformats.org/officeDocument/2006/relationships/image" Target="../media/image67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1.png"/><Relationship Id="rId11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7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1.png"/><Relationship Id="rId11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7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1.png"/><Relationship Id="rId11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7.sv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8.pn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../media/image37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B9822EAF-6177-D81A-D5F4-4BBC7E628C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7" y="2295325"/>
            <a:ext cx="6954261" cy="24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166633-8BD7-978D-D956-BB7C5E164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4"/>
            <a:ext cx="12192000" cy="68439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30061" y="753756"/>
            <a:ext cx="10677039" cy="5350488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5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16" name="Nhóm 62"/>
          <p:cNvGrpSpPr/>
          <p:nvPr/>
        </p:nvGrpSpPr>
        <p:grpSpPr>
          <a:xfrm>
            <a:off x="10708600" y="3547528"/>
            <a:ext cx="965215" cy="2807461"/>
            <a:chOff x="11123612" y="4051301"/>
            <a:chExt cx="965215" cy="2807461"/>
          </a:xfrm>
        </p:grpSpPr>
        <p:sp>
          <p:nvSpPr>
            <p:cNvPr id="18" name="Hình tự do 44"/>
            <p:cNvSpPr/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Dòng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Hình tự do 46"/>
            <p:cNvSpPr/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Hình tự do 47"/>
            <p:cNvSpPr/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" name="Hình tự do 48"/>
            <p:cNvSpPr/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" name="Hình tự do 49"/>
            <p:cNvSpPr/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" name="Hình tự do 10"/>
            <p:cNvSpPr/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" name="Hình tự do 16"/>
            <p:cNvSpPr/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" name="Hình tự do 18"/>
            <p:cNvSpPr/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910" y="-43802"/>
            <a:ext cx="2279086" cy="13148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4688" y="936791"/>
            <a:ext cx="3090338" cy="498441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729171" y="946893"/>
            <a:ext cx="3240172" cy="1567604"/>
            <a:chOff x="13448522" y="3554221"/>
            <a:chExt cx="2530683" cy="681518"/>
          </a:xfrm>
        </p:grpSpPr>
        <p:sp>
          <p:nvSpPr>
            <p:cNvPr id="31" name="AutoShape 16"/>
            <p:cNvSpPr>
              <a:spLocks noChangeArrowheads="1"/>
            </p:cNvSpPr>
            <p:nvPr/>
          </p:nvSpPr>
          <p:spPr bwMode="ltGray">
            <a:xfrm>
              <a:off x="13456329" y="3578966"/>
              <a:ext cx="2355850" cy="656773"/>
            </a:xfrm>
            <a:prstGeom prst="wedgeEllipseCallout">
              <a:avLst>
                <a:gd name="adj1" fmla="val -64904"/>
                <a:gd name="adj2" fmla="val 47565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black">
            <a:xfrm>
              <a:off x="13448522" y="3554221"/>
              <a:ext cx="2530683" cy="658550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Hugo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687220" y="2697532"/>
            <a:ext cx="6596204" cy="2114529"/>
            <a:chOff x="11647879" y="3554221"/>
            <a:chExt cx="6335641" cy="681518"/>
          </a:xfrm>
        </p:grpSpPr>
        <p:sp>
          <p:nvSpPr>
            <p:cNvPr id="34" name="AutoShape 16"/>
            <p:cNvSpPr>
              <a:spLocks noChangeArrowheads="1"/>
            </p:cNvSpPr>
            <p:nvPr/>
          </p:nvSpPr>
          <p:spPr bwMode="ltGray">
            <a:xfrm>
              <a:off x="12490991" y="3599606"/>
              <a:ext cx="4671485" cy="636133"/>
            </a:xfrm>
            <a:prstGeom prst="wedgeEllipseCallout">
              <a:avLst>
                <a:gd name="adj1" fmla="val -60817"/>
                <a:gd name="adj2" fmla="val -3032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black">
            <a:xfrm>
              <a:off x="11647879" y="3554221"/>
              <a:ext cx="6335641" cy="627705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5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6908" y="5933861"/>
            <a:ext cx="433618" cy="4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9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15E04-E1F0-9F9B-833E-65EF40D4F6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4"/>
            <a:ext cx="12192000" cy="6843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7" y="2766096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8882" y="2845119"/>
            <a:ext cx="2299136" cy="3708285"/>
          </a:xfrm>
          <a:prstGeom prst="rect">
            <a:avLst/>
          </a:prstGeom>
        </p:spPr>
      </p:pic>
      <p:pic>
        <p:nvPicPr>
          <p:cNvPr id="3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77.91650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81581" y="1428415"/>
            <a:ext cx="413780" cy="41378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49" y="2708977"/>
            <a:ext cx="996970" cy="1901617"/>
          </a:xfrm>
          <a:prstGeom prst="rect">
            <a:avLst/>
          </a:prstGeom>
        </p:spPr>
      </p:pic>
      <p:pic>
        <p:nvPicPr>
          <p:cNvPr id="5" name="HUG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40659" y="6032488"/>
            <a:ext cx="331995" cy="331995"/>
          </a:xfrm>
          <a:prstGeom prst="rect">
            <a:avLst/>
          </a:prstGeom>
        </p:spPr>
      </p:pic>
      <p:pic>
        <p:nvPicPr>
          <p:cNvPr id="7" name="PHU THU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90326" y="116786"/>
            <a:ext cx="609600" cy="609600"/>
          </a:xfrm>
          <a:prstGeom prst="rect">
            <a:avLst/>
          </a:prstGeom>
        </p:spPr>
      </p:pic>
      <p:pic>
        <p:nvPicPr>
          <p:cNvPr id="1026" name="Picture 2" descr="Tải Game Hugo Cho Java | giai tri gam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896" y="1727261"/>
            <a:ext cx="1297539" cy="96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63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1.85185E-6 L 0.11158 -0.233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0.11159 -0.2338 L 0.2474 -0.324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5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2474 -0.32431 L 0.35273 -0.210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6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0.35273 -0.21042 L 0.47669 -0.30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904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544"/>
                            </p:stCondLst>
                            <p:childTnLst>
                              <p:par>
                                <p:cTn id="3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1315 -0.2254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127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544"/>
                            </p:stCondLst>
                            <p:childTnLst>
                              <p:par>
                                <p:cTn id="4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F16769-686D-3165-1F1B-1C93EFF497E1}"/>
              </a:ext>
            </a:extLst>
          </p:cNvPr>
          <p:cNvGrpSpPr/>
          <p:nvPr/>
        </p:nvGrpSpPr>
        <p:grpSpPr>
          <a:xfrm>
            <a:off x="1013803" y="686221"/>
            <a:ext cx="2873203" cy="1018485"/>
            <a:chOff x="1231002" y="971028"/>
            <a:chExt cx="2873203" cy="10184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1865AE-F2C5-40AB-91C1-F5D552AAE86E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A933541E-CA02-EE69-50AA-D5DE6997D23A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PA-文本框 54">
                <a:extLst>
                  <a:ext uri="{FF2B5EF4-FFF2-40B4-BE49-F238E27FC236}">
                    <a16:creationId xmlns:a16="http://schemas.microsoft.com/office/drawing/2014/main" id="{35CC122E-93BF-F618-BD6B-4A84B4D1E1F6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A1B6F1-4308-A200-01B2-285F994D31ED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6C5255-2060-FDD4-C78C-81B44B425851}"/>
                </a:ext>
              </a:extLst>
            </p:cNvPr>
            <p:cNvGrpSpPr/>
            <p:nvPr/>
          </p:nvGrpSpPr>
          <p:grpSpPr>
            <a:xfrm>
              <a:off x="2128173" y="1005676"/>
              <a:ext cx="1330037" cy="983837"/>
              <a:chOff x="2128173" y="1005676"/>
              <a:chExt cx="1330037" cy="98383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D9C07049-A978-4FD4-6728-18D0CA7B6FFB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DF90E8-CEDF-7A0D-23FE-F142F3D7A7FA}"/>
                  </a:ext>
                </a:extLst>
              </p:cNvPr>
              <p:cNvSpPr txBox="1"/>
              <p:nvPr/>
            </p:nvSpPr>
            <p:spPr>
              <a:xfrm>
                <a:off x="2238640" y="1047568"/>
                <a:ext cx="12195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A33496B2-1D5C-6BD5-611F-7D66BD010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640725"/>
              </p:ext>
            </p:extLst>
          </p:nvPr>
        </p:nvGraphicFramePr>
        <p:xfrm>
          <a:off x="1069036" y="2627251"/>
          <a:ext cx="1005519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72">
                  <a:extLst>
                    <a:ext uri="{9D8B030D-6E8A-4147-A177-3AD203B41FA5}">
                      <a16:colId xmlns:a16="http://schemas.microsoft.com/office/drawing/2014/main" val="409260087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3965038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06909375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004385849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2903042911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39646001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7985942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6857878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25531480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31353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41614322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6632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08522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1046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4F197DE-E296-9069-9FDC-AFD5A853CE86}"/>
              </a:ext>
            </a:extLst>
          </p:cNvPr>
          <p:cNvSpPr txBox="1"/>
          <p:nvPr/>
        </p:nvSpPr>
        <p:spPr>
          <a:xfrm>
            <a:off x="1224362" y="1764458"/>
            <a:ext cx="121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64F3E8-A3C8-D4EC-E868-708D3314BC12}"/>
              </a:ext>
            </a:extLst>
          </p:cNvPr>
          <p:cNvSpPr txBox="1"/>
          <p:nvPr/>
        </p:nvSpPr>
        <p:spPr>
          <a:xfrm>
            <a:off x="4575818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ABBC30-76DE-AA04-BC0B-2CC52995862E}"/>
              </a:ext>
            </a:extLst>
          </p:cNvPr>
          <p:cNvSpPr txBox="1"/>
          <p:nvPr/>
        </p:nvSpPr>
        <p:spPr>
          <a:xfrm>
            <a:off x="5437089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744180-15E6-8B86-7477-B245062EE56D}"/>
              </a:ext>
            </a:extLst>
          </p:cNvPr>
          <p:cNvSpPr txBox="1"/>
          <p:nvPr/>
        </p:nvSpPr>
        <p:spPr>
          <a:xfrm>
            <a:off x="6281580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C3298-594B-FEBA-E5AC-F95795A87491}"/>
              </a:ext>
            </a:extLst>
          </p:cNvPr>
          <p:cNvSpPr txBox="1"/>
          <p:nvPr/>
        </p:nvSpPr>
        <p:spPr>
          <a:xfrm>
            <a:off x="7056163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0F1CCF-24CA-D302-A768-A79ADA50B5EF}"/>
              </a:ext>
            </a:extLst>
          </p:cNvPr>
          <p:cNvSpPr txBox="1"/>
          <p:nvPr/>
        </p:nvSpPr>
        <p:spPr>
          <a:xfrm>
            <a:off x="7917434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E0D52-6586-CA72-576D-E96659F3F0A7}"/>
              </a:ext>
            </a:extLst>
          </p:cNvPr>
          <p:cNvSpPr txBox="1"/>
          <p:nvPr/>
        </p:nvSpPr>
        <p:spPr>
          <a:xfrm>
            <a:off x="8761925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7CAE07-9AA9-8AD5-384F-1785D3CABC13}"/>
              </a:ext>
            </a:extLst>
          </p:cNvPr>
          <p:cNvSpPr txBox="1"/>
          <p:nvPr/>
        </p:nvSpPr>
        <p:spPr>
          <a:xfrm>
            <a:off x="9644168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A4482-27E0-FF20-FC6E-C36AB533BB5C}"/>
              </a:ext>
            </a:extLst>
          </p:cNvPr>
          <p:cNvSpPr txBox="1"/>
          <p:nvPr/>
        </p:nvSpPr>
        <p:spPr>
          <a:xfrm>
            <a:off x="914400" y="5949538"/>
            <a:ext cx="450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BẤM VÀO DẤU HỎI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B4B2752-C21B-9CDD-57A3-AABC41CAF23D}"/>
              </a:ext>
            </a:extLst>
          </p:cNvPr>
          <p:cNvGrpSpPr/>
          <p:nvPr/>
        </p:nvGrpSpPr>
        <p:grpSpPr>
          <a:xfrm>
            <a:off x="1013803" y="686221"/>
            <a:ext cx="2873203" cy="1018485"/>
            <a:chOff x="1231002" y="971028"/>
            <a:chExt cx="2873203" cy="101848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7922D2D-F016-92FC-C5C4-AE863E3464F0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id="{947288BA-FF2A-7BA0-58A6-E4F1AF508EE8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PA-文本框 54">
                <a:extLst>
                  <a:ext uri="{FF2B5EF4-FFF2-40B4-BE49-F238E27FC236}">
                    <a16:creationId xmlns:a16="http://schemas.microsoft.com/office/drawing/2014/main" id="{99F26228-3C2A-7AE3-BC11-1F207EDA1AAD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116D86-D027-CBC9-E647-EAA410650D9A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3BC5141-3917-734B-F639-198F1C97F0B0}"/>
                </a:ext>
              </a:extLst>
            </p:cNvPr>
            <p:cNvGrpSpPr/>
            <p:nvPr/>
          </p:nvGrpSpPr>
          <p:grpSpPr>
            <a:xfrm>
              <a:off x="2128173" y="1005676"/>
              <a:ext cx="1368451" cy="983837"/>
              <a:chOff x="2128173" y="1005676"/>
              <a:chExt cx="1368451" cy="983837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FE648BC-DFCE-AF53-C206-3CFD93E4DF3B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F049787-C123-10CB-4C74-47758879F75F}"/>
                  </a:ext>
                </a:extLst>
              </p:cNvPr>
              <p:cNvSpPr txBox="1"/>
              <p:nvPr/>
            </p:nvSpPr>
            <p:spPr>
              <a:xfrm>
                <a:off x="2277054" y="1065791"/>
                <a:ext cx="12195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30" name="Table 5">
            <a:extLst>
              <a:ext uri="{FF2B5EF4-FFF2-40B4-BE49-F238E27FC236}">
                <a16:creationId xmlns:a16="http://schemas.microsoft.com/office/drawing/2014/main" id="{D6621880-5E25-649F-1607-3E6E8B8D4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233742"/>
              </p:ext>
            </p:extLst>
          </p:nvPr>
        </p:nvGraphicFramePr>
        <p:xfrm>
          <a:off x="1069036" y="2627251"/>
          <a:ext cx="1005519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72">
                  <a:extLst>
                    <a:ext uri="{9D8B030D-6E8A-4147-A177-3AD203B41FA5}">
                      <a16:colId xmlns:a16="http://schemas.microsoft.com/office/drawing/2014/main" val="409260087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3965038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06909375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004385849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2903042911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39646001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7985942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6857878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25531480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31353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41614322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6632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08522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Thương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10469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39B6D057-FC0E-99A4-B99A-BA4A5D4924CD}"/>
              </a:ext>
            </a:extLst>
          </p:cNvPr>
          <p:cNvSpPr txBox="1"/>
          <p:nvPr/>
        </p:nvSpPr>
        <p:spPr>
          <a:xfrm>
            <a:off x="1224362" y="1764458"/>
            <a:ext cx="121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53974-0ED0-C3DA-BC04-7C27F1F2AEE2}"/>
              </a:ext>
            </a:extLst>
          </p:cNvPr>
          <p:cNvSpPr txBox="1"/>
          <p:nvPr/>
        </p:nvSpPr>
        <p:spPr>
          <a:xfrm>
            <a:off x="4575818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333F96-8D3D-3830-59DE-7E79DB48F71D}"/>
              </a:ext>
            </a:extLst>
          </p:cNvPr>
          <p:cNvSpPr txBox="1"/>
          <p:nvPr/>
        </p:nvSpPr>
        <p:spPr>
          <a:xfrm>
            <a:off x="5437089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DE9191-CB66-362E-08E2-872EDB22B471}"/>
              </a:ext>
            </a:extLst>
          </p:cNvPr>
          <p:cNvSpPr txBox="1"/>
          <p:nvPr/>
        </p:nvSpPr>
        <p:spPr>
          <a:xfrm>
            <a:off x="6281580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5909DB-E22B-E4C4-1DC7-41032FBE3C75}"/>
              </a:ext>
            </a:extLst>
          </p:cNvPr>
          <p:cNvSpPr txBox="1"/>
          <p:nvPr/>
        </p:nvSpPr>
        <p:spPr>
          <a:xfrm>
            <a:off x="7056163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D78FAD-9985-A0FC-51B4-BAF0C4EF1241}"/>
              </a:ext>
            </a:extLst>
          </p:cNvPr>
          <p:cNvSpPr txBox="1"/>
          <p:nvPr/>
        </p:nvSpPr>
        <p:spPr>
          <a:xfrm>
            <a:off x="7917434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AA3A15-9BC4-8214-E339-AC560E2E2756}"/>
              </a:ext>
            </a:extLst>
          </p:cNvPr>
          <p:cNvSpPr txBox="1"/>
          <p:nvPr/>
        </p:nvSpPr>
        <p:spPr>
          <a:xfrm>
            <a:off x="8761925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BCF439-1655-3F59-ED9B-B55B73CC495F}"/>
              </a:ext>
            </a:extLst>
          </p:cNvPr>
          <p:cNvSpPr txBox="1"/>
          <p:nvPr/>
        </p:nvSpPr>
        <p:spPr>
          <a:xfrm>
            <a:off x="9644168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46E75-4EB2-B4C1-C7D7-9A40C925A933}"/>
              </a:ext>
            </a:extLst>
          </p:cNvPr>
          <p:cNvSpPr txBox="1"/>
          <p:nvPr/>
        </p:nvSpPr>
        <p:spPr>
          <a:xfrm>
            <a:off x="914400" y="5949538"/>
            <a:ext cx="450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BẤM VÀO DẤU HỎI</a:t>
            </a:r>
          </a:p>
        </p:txBody>
      </p:sp>
    </p:spTree>
    <p:extLst>
      <p:ext uri="{BB962C8B-B14F-4D97-AF65-F5344CB8AC3E}">
        <p14:creationId xmlns:p14="http://schemas.microsoft.com/office/powerpoint/2010/main" val="4292045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61" y="1022628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/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/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/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/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/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/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/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/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/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/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/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/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/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/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/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/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/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/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/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/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/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/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/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/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/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/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/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/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/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/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/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/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/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/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" end="6035.9165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3" name="HUG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314" y="6064446"/>
            <a:ext cx="440773" cy="440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48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19571 -0.0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48"/>
                            </p:stCondLst>
                            <p:childTnLst>
                              <p:par>
                                <p:cTn id="1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442301" y="583655"/>
            <a:ext cx="10232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lang="en-US" altLang="zh-CN" sz="2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910566" y="681197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4A432-9E83-C94F-B5EB-146555FA21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42" t="27644" r="8468" b="32282"/>
          <a:stretch/>
        </p:blipFill>
        <p:spPr>
          <a:xfrm>
            <a:off x="3508744" y="2446815"/>
            <a:ext cx="6836734" cy="39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B6392C4-6B91-837D-0C42-5400E3A4BE91}"/>
              </a:ext>
            </a:extLst>
          </p:cNvPr>
          <p:cNvGrpSpPr/>
          <p:nvPr/>
        </p:nvGrpSpPr>
        <p:grpSpPr>
          <a:xfrm>
            <a:off x="1143124" y="3856367"/>
            <a:ext cx="3012020" cy="1873567"/>
            <a:chOff x="1238344" y="4196609"/>
            <a:chExt cx="3012020" cy="187356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12D9736-EEDC-4D25-D467-9083CECAC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344" y="4196609"/>
              <a:ext cx="3012020" cy="187356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DA3305-6B4F-865A-F8C4-EEF60C5F6C3B}"/>
                </a:ext>
              </a:extLst>
            </p:cNvPr>
            <p:cNvSpPr txBox="1"/>
            <p:nvPr/>
          </p:nvSpPr>
          <p:spPr>
            <a:xfrm>
              <a:off x="1989435" y="4788780"/>
              <a:ext cx="1597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264178-6F21-3C2D-73FE-2A98A477889D}"/>
              </a:ext>
            </a:extLst>
          </p:cNvPr>
          <p:cNvGrpSpPr/>
          <p:nvPr/>
        </p:nvGrpSpPr>
        <p:grpSpPr>
          <a:xfrm>
            <a:off x="4426521" y="3856367"/>
            <a:ext cx="3012020" cy="1873567"/>
            <a:chOff x="4521741" y="4196609"/>
            <a:chExt cx="3012020" cy="187356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461DBA8-0E64-733D-7546-6C6B24007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1741" y="4196609"/>
              <a:ext cx="3012020" cy="187356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871AFE1-C554-03DC-AB69-3EA6581205CF}"/>
                </a:ext>
              </a:extLst>
            </p:cNvPr>
            <p:cNvSpPr txBox="1"/>
            <p:nvPr/>
          </p:nvSpPr>
          <p:spPr>
            <a:xfrm>
              <a:off x="5670691" y="4788780"/>
              <a:ext cx="1597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4BADF3-B624-2DE2-6F1D-E3144BA903EB}"/>
              </a:ext>
            </a:extLst>
          </p:cNvPr>
          <p:cNvGrpSpPr/>
          <p:nvPr/>
        </p:nvGrpSpPr>
        <p:grpSpPr>
          <a:xfrm>
            <a:off x="7709919" y="3856368"/>
            <a:ext cx="3012020" cy="1873567"/>
            <a:chOff x="7805139" y="4196610"/>
            <a:chExt cx="3012020" cy="187356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224F1F0-0D5B-39AC-7082-3F73BCFF1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139" y="4196610"/>
              <a:ext cx="3012020" cy="187356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985E26-7145-4C15-2BFE-EFBE71611A91}"/>
                </a:ext>
              </a:extLst>
            </p:cNvPr>
            <p:cNvSpPr txBox="1"/>
            <p:nvPr/>
          </p:nvSpPr>
          <p:spPr>
            <a:xfrm>
              <a:off x="9072130" y="4788780"/>
              <a:ext cx="90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483D2D4-19A0-C055-F585-F847043E3E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10556986" y="1492383"/>
            <a:ext cx="1452742" cy="254520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A1B734A-63E5-FF2B-F830-1AD37BAF6E8E}"/>
              </a:ext>
            </a:extLst>
          </p:cNvPr>
          <p:cNvGrpSpPr/>
          <p:nvPr/>
        </p:nvGrpSpPr>
        <p:grpSpPr>
          <a:xfrm>
            <a:off x="1143124" y="871511"/>
            <a:ext cx="1419927" cy="1564609"/>
            <a:chOff x="1279471" y="1406796"/>
            <a:chExt cx="1419927" cy="156460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8A5B951-06D4-BF87-FC54-069C682EF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9DF4277-CD80-3AE3-3571-984098762F37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58AC982-007E-369D-6893-0313C7CE4443}"/>
              </a:ext>
            </a:extLst>
          </p:cNvPr>
          <p:cNvGrpSpPr/>
          <p:nvPr/>
        </p:nvGrpSpPr>
        <p:grpSpPr>
          <a:xfrm>
            <a:off x="2794808" y="447582"/>
            <a:ext cx="1419927" cy="1564609"/>
            <a:chOff x="1279471" y="1406796"/>
            <a:chExt cx="1419927" cy="156460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25AB812-A302-E3EA-DC69-DED1A19C4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AF8742C-C5A2-A0B7-916A-65257BB7B795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x 1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9CF897-FCFA-92D3-5E5C-6345CA4FAA05}"/>
              </a:ext>
            </a:extLst>
          </p:cNvPr>
          <p:cNvGrpSpPr/>
          <p:nvPr/>
        </p:nvGrpSpPr>
        <p:grpSpPr>
          <a:xfrm>
            <a:off x="4252641" y="1093560"/>
            <a:ext cx="1419927" cy="1564609"/>
            <a:chOff x="1279471" y="1406796"/>
            <a:chExt cx="1419927" cy="156460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0C7BCD9-FAB4-5901-6A6B-66ABD98B0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27F651E-CEE4-B064-3E46-36D8FB77CE15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50 : 5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459720-E7A6-A4D5-487F-2F04A759367F}"/>
              </a:ext>
            </a:extLst>
          </p:cNvPr>
          <p:cNvGrpSpPr/>
          <p:nvPr/>
        </p:nvGrpSpPr>
        <p:grpSpPr>
          <a:xfrm>
            <a:off x="5941005" y="554017"/>
            <a:ext cx="1419927" cy="1564609"/>
            <a:chOff x="1279471" y="1406796"/>
            <a:chExt cx="1419927" cy="156460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88624AC-69AA-B3E3-124D-DD8C4E12C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2502F6F-BD7D-B2A8-913A-715CEF8D3E8D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25 : 5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AA65D59-BC2A-AD60-B3C6-9C2F3BAD275E}"/>
              </a:ext>
            </a:extLst>
          </p:cNvPr>
          <p:cNvGrpSpPr/>
          <p:nvPr/>
        </p:nvGrpSpPr>
        <p:grpSpPr>
          <a:xfrm>
            <a:off x="7312776" y="1249621"/>
            <a:ext cx="1419927" cy="1564609"/>
            <a:chOff x="1279471" y="1406796"/>
            <a:chExt cx="1419927" cy="156460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87F0BF1-D1F7-690A-16F7-DDE12905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7C853BB-E8A5-DEC5-9B19-A9D50E648A5A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 x 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6F7800-1201-252B-4959-3A5525AEE3B4}"/>
              </a:ext>
            </a:extLst>
          </p:cNvPr>
          <p:cNvGrpSpPr/>
          <p:nvPr/>
        </p:nvGrpSpPr>
        <p:grpSpPr>
          <a:xfrm>
            <a:off x="9185215" y="957234"/>
            <a:ext cx="1419927" cy="1564609"/>
            <a:chOff x="1338146" y="1419987"/>
            <a:chExt cx="1419927" cy="156460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EE569D9-4C74-1BB4-0577-3ACCE3828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146" y="1419987"/>
              <a:ext cx="1419927" cy="1564609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EFC5689-F4A2-984F-AEBA-E0B7BC02DFBA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 : 5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0DC6A5F-ABA8-96FE-0E29-0FA5959D6EB6}"/>
              </a:ext>
            </a:extLst>
          </p:cNvPr>
          <p:cNvSpPr txBox="1"/>
          <p:nvPr/>
        </p:nvSpPr>
        <p:spPr>
          <a:xfrm>
            <a:off x="970771" y="5694101"/>
            <a:ext cx="396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72C64CD-01B6-5FC3-3D0C-2029419B3E96}"/>
              </a:ext>
            </a:extLst>
          </p:cNvPr>
          <p:cNvSpPr txBox="1"/>
          <p:nvPr/>
        </p:nvSpPr>
        <p:spPr>
          <a:xfrm>
            <a:off x="7856274" y="5729934"/>
            <a:ext cx="396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8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14844 0.333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16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13112 0.2395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11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00248 0.318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44466 0.2402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4427 0.2659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00352 0.2724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34" y="674931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/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/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/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/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/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/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/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/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/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/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/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/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/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/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/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/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/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/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/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/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/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/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/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/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/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/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/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/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/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/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/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/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/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/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4976.9165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768 0.0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224563" y="109725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40 : 5        7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214715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236783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4117513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407602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672886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7034340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97A6228-0C8D-0063-8697-78FA3E0AF036}"/>
              </a:ext>
            </a:extLst>
          </p:cNvPr>
          <p:cNvGrpSpPr/>
          <p:nvPr/>
        </p:nvGrpSpPr>
        <p:grpSpPr>
          <a:xfrm flipV="1">
            <a:off x="4825530" y="3915230"/>
            <a:ext cx="1155069" cy="873097"/>
            <a:chOff x="2164332" y="697199"/>
            <a:chExt cx="1155069" cy="873097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EA737C04-2FE3-1D2E-3922-9B6D1F55C5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8373A6-C0B6-A2CA-86A0-DDA2A3BCB468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36F71C-4E9C-A039-297C-D4D396F37DA3}"/>
              </a:ext>
            </a:extLst>
          </p:cNvPr>
          <p:cNvSpPr txBox="1"/>
          <p:nvPr/>
        </p:nvSpPr>
        <p:spPr>
          <a:xfrm>
            <a:off x="6248278" y="3190975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52" y="1256784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12696" y="2438400"/>
            <a:ext cx="477355" cy="503583"/>
          </a:xfrm>
          <a:custGeom>
            <a:avLst/>
            <a:gdLst>
              <a:gd name="connsiteX0" fmla="*/ 0 w 477355"/>
              <a:gd name="connsiteY0" fmla="*/ 503583 h 503583"/>
              <a:gd name="connsiteX1" fmla="*/ 26504 w 477355"/>
              <a:gd name="connsiteY1" fmla="*/ 424070 h 503583"/>
              <a:gd name="connsiteX2" fmla="*/ 132521 w 477355"/>
              <a:gd name="connsiteY2" fmla="*/ 331304 h 503583"/>
              <a:gd name="connsiteX3" fmla="*/ 159026 w 477355"/>
              <a:gd name="connsiteY3" fmla="*/ 291548 h 503583"/>
              <a:gd name="connsiteX4" fmla="*/ 225287 w 477355"/>
              <a:gd name="connsiteY4" fmla="*/ 278296 h 503583"/>
              <a:gd name="connsiteX5" fmla="*/ 265043 w 477355"/>
              <a:gd name="connsiteY5" fmla="*/ 265043 h 503583"/>
              <a:gd name="connsiteX6" fmla="*/ 344556 w 477355"/>
              <a:gd name="connsiteY6" fmla="*/ 212035 h 503583"/>
              <a:gd name="connsiteX7" fmla="*/ 357808 w 477355"/>
              <a:gd name="connsiteY7" fmla="*/ 172278 h 503583"/>
              <a:gd name="connsiteX8" fmla="*/ 437321 w 477355"/>
              <a:gd name="connsiteY8" fmla="*/ 145774 h 503583"/>
              <a:gd name="connsiteX9" fmla="*/ 450574 w 477355"/>
              <a:gd name="connsiteY9" fmla="*/ 66261 h 503583"/>
              <a:gd name="connsiteX10" fmla="*/ 477078 w 477355"/>
              <a:gd name="connsiteY10" fmla="*/ 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55" h="503583">
                <a:moveTo>
                  <a:pt x="0" y="503583"/>
                </a:moveTo>
                <a:cubicBezTo>
                  <a:pt x="8835" y="477079"/>
                  <a:pt x="12936" y="448492"/>
                  <a:pt x="26504" y="424070"/>
                </a:cubicBezTo>
                <a:cubicBezTo>
                  <a:pt x="39903" y="399951"/>
                  <a:pt x="121591" y="342234"/>
                  <a:pt x="132521" y="331304"/>
                </a:cubicBezTo>
                <a:cubicBezTo>
                  <a:pt x="143783" y="320042"/>
                  <a:pt x="145197" y="299450"/>
                  <a:pt x="159026" y="291548"/>
                </a:cubicBezTo>
                <a:cubicBezTo>
                  <a:pt x="178583" y="280373"/>
                  <a:pt x="203435" y="283759"/>
                  <a:pt x="225287" y="278296"/>
                </a:cubicBezTo>
                <a:cubicBezTo>
                  <a:pt x="238839" y="274908"/>
                  <a:pt x="252832" y="271827"/>
                  <a:pt x="265043" y="265043"/>
                </a:cubicBezTo>
                <a:cubicBezTo>
                  <a:pt x="292888" y="249573"/>
                  <a:pt x="344556" y="212035"/>
                  <a:pt x="344556" y="212035"/>
                </a:cubicBezTo>
                <a:cubicBezTo>
                  <a:pt x="348973" y="198783"/>
                  <a:pt x="346441" y="180397"/>
                  <a:pt x="357808" y="172278"/>
                </a:cubicBezTo>
                <a:cubicBezTo>
                  <a:pt x="380542" y="156039"/>
                  <a:pt x="437321" y="145774"/>
                  <a:pt x="437321" y="145774"/>
                </a:cubicBezTo>
                <a:cubicBezTo>
                  <a:pt x="441739" y="119270"/>
                  <a:pt x="442077" y="91752"/>
                  <a:pt x="450574" y="66261"/>
                </a:cubicBezTo>
                <a:cubicBezTo>
                  <a:pt x="481979" y="-27952"/>
                  <a:pt x="477078" y="68560"/>
                  <a:pt x="477078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/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/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/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/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/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/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/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/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/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/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/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/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/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/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/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/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/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/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/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/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/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/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/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/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/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/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/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/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/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/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/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/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/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/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 end="4934.91650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3" name="HUG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5220" y="6092044"/>
            <a:ext cx="440773" cy="440773"/>
          </a:xfrm>
          <a:prstGeom prst="rect">
            <a:avLst/>
          </a:prstGeom>
        </p:spPr>
      </p:pic>
      <p:pic>
        <p:nvPicPr>
          <p:cNvPr id="5" name="PHU THU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82103" y="6873815"/>
            <a:ext cx="407760" cy="407760"/>
          </a:xfrm>
          <a:prstGeom prst="rect">
            <a:avLst/>
          </a:prstGeom>
        </p:spPr>
      </p:pic>
      <p:pic>
        <p:nvPicPr>
          <p:cNvPr id="2050" name="Picture 2" descr="Tải Game Hugo Cho Java | giai tri gam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319" y="1973342"/>
            <a:ext cx="1030616" cy="7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107 -0.08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41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4" name="Graphic 5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4B8320-BC34-8BEF-AF8C-D34C779B5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238705" y="1843188"/>
            <a:ext cx="1662010" cy="768989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grpSp>
        <p:nvGrpSpPr>
          <p:cNvPr id="557" name="Group 556">
            <a:extLst>
              <a:ext uri="{FF2B5EF4-FFF2-40B4-BE49-F238E27FC236}">
                <a16:creationId xmlns:a16="http://schemas.microsoft.com/office/drawing/2014/main" id="{F13E027F-08B4-A69C-E21A-B20640012F86}"/>
              </a:ext>
            </a:extLst>
          </p:cNvPr>
          <p:cNvGrpSpPr/>
          <p:nvPr/>
        </p:nvGrpSpPr>
        <p:grpSpPr>
          <a:xfrm>
            <a:off x="-321354" y="1536527"/>
            <a:ext cx="6269958" cy="4871396"/>
            <a:chOff x="-173958" y="1565466"/>
            <a:chExt cx="6269958" cy="4871396"/>
          </a:xfrm>
        </p:grpSpPr>
        <p:pic>
          <p:nvPicPr>
            <p:cNvPr id="535" name="Picture 534">
              <a:extLst>
                <a:ext uri="{FF2B5EF4-FFF2-40B4-BE49-F238E27FC236}">
                  <a16:creationId xmlns:a16="http://schemas.microsoft.com/office/drawing/2014/main" id="{E295E06A-8281-D2BE-DB4C-90FC31F9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73958" y="1565466"/>
              <a:ext cx="6269958" cy="4871396"/>
            </a:xfrm>
            <a:prstGeom prst="rect">
              <a:avLst/>
            </a:prstGeom>
          </p:spPr>
        </p:pic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8F2FC0C2-A38D-9E60-2CE6-84EDCF52C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13084" y="4693053"/>
              <a:ext cx="1364839" cy="1287889"/>
            </a:xfrm>
            <a:prstGeom prst="rect">
              <a:avLst/>
            </a:prstGeom>
          </p:spPr>
        </p:pic>
        <p:pic>
          <p:nvPicPr>
            <p:cNvPr id="549" name="Picture 548">
              <a:extLst>
                <a:ext uri="{FF2B5EF4-FFF2-40B4-BE49-F238E27FC236}">
                  <a16:creationId xmlns:a16="http://schemas.microsoft.com/office/drawing/2014/main" id="{E0627EDB-90BD-CD85-3B8B-F8C703766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6885" y="2878665"/>
              <a:ext cx="1585097" cy="1603387"/>
            </a:xfrm>
            <a:prstGeom prst="rect">
              <a:avLst/>
            </a:prstGeom>
          </p:spPr>
        </p:pic>
      </p:grpSp>
      <p:pic>
        <p:nvPicPr>
          <p:cNvPr id="559" name="Picture 558">
            <a:extLst>
              <a:ext uri="{FF2B5EF4-FFF2-40B4-BE49-F238E27FC236}">
                <a16:creationId xmlns:a16="http://schemas.microsoft.com/office/drawing/2014/main" id="{9F011A56-9BC5-5D88-6FDB-301E540B98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1843" y="180920"/>
            <a:ext cx="10799414" cy="2057031"/>
          </a:xfrm>
          <a:prstGeom prst="rect">
            <a:avLst/>
          </a:prstGeom>
        </p:spPr>
      </p:pic>
      <p:pic>
        <p:nvPicPr>
          <p:cNvPr id="561" name="Picture 560">
            <a:extLst>
              <a:ext uri="{FF2B5EF4-FFF2-40B4-BE49-F238E27FC236}">
                <a16:creationId xmlns:a16="http://schemas.microsoft.com/office/drawing/2014/main" id="{F1F6E615-2C02-D54A-8617-E9C738BE0A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681551" y="3279482"/>
            <a:ext cx="1973476" cy="21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4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DA25D4-7A97-8E40-B7FA-F5B88CFA258C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90AF7A3C-E8D9-27A9-F5D2-5561D3AC28E8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BAC71CBD-5B29-3821-EEED-F7C763608F5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C3FE2D-2C21-5D5E-0694-9B8C8AA327A1}"/>
              </a:ext>
            </a:extLst>
          </p:cNvPr>
          <p:cNvSpPr txBox="1"/>
          <p:nvPr/>
        </p:nvSpPr>
        <p:spPr>
          <a:xfrm>
            <a:off x="1910974" y="818641"/>
            <a:ext cx="9101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50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ki-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A42002-BD46-97E7-AA6E-BDFF5E15B6F9}"/>
              </a:ext>
            </a:extLst>
          </p:cNvPr>
          <p:cNvGrpSpPr/>
          <p:nvPr/>
        </p:nvGrpSpPr>
        <p:grpSpPr>
          <a:xfrm>
            <a:off x="649193" y="2728738"/>
            <a:ext cx="5616103" cy="3234026"/>
            <a:chOff x="599872" y="3278222"/>
            <a:chExt cx="4704945" cy="26075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F4118F-02C7-008B-1659-C1F3E0803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1566153" y="3278222"/>
              <a:ext cx="2957209" cy="1828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CA2F48-C5CE-7D81-6C38-9B90FF3F9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599872" y="3576537"/>
              <a:ext cx="2957209" cy="1828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A3D754-419F-E95F-BCF1-A4DC730CD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2347608" y="3719209"/>
              <a:ext cx="2957209" cy="1828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7E468E-DE66-09DC-7EF9-8D67C1391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1381327" y="4056972"/>
              <a:ext cx="2957209" cy="18288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1FCF1B7-A39E-07AC-8793-1F3452EC18FE}"/>
              </a:ext>
            </a:extLst>
          </p:cNvPr>
          <p:cNvSpPr txBox="1"/>
          <p:nvPr/>
        </p:nvSpPr>
        <p:spPr>
          <a:xfrm>
            <a:off x="2120505" y="3681172"/>
            <a:ext cx="2438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 kg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048BFD-1FF9-BE8F-28F7-650F49992007}"/>
              </a:ext>
            </a:extLst>
          </p:cNvPr>
          <p:cNvGrpSpPr/>
          <p:nvPr/>
        </p:nvGrpSpPr>
        <p:grpSpPr>
          <a:xfrm>
            <a:off x="6092463" y="1943054"/>
            <a:ext cx="5106836" cy="4321007"/>
            <a:chOff x="6092463" y="1943054"/>
            <a:chExt cx="5106836" cy="43210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879D9B-553E-03D1-CF60-5C520FA6F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6402549" y="1943054"/>
              <a:ext cx="2525823" cy="245817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BE92DE-FBDC-56B1-622E-7C45284D2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8334920" y="1943054"/>
              <a:ext cx="2525823" cy="245817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2C7336-EF81-249F-4457-0CB0540643DD}"/>
                </a:ext>
              </a:extLst>
            </p:cNvPr>
            <p:cNvSpPr txBox="1"/>
            <p:nvPr/>
          </p:nvSpPr>
          <p:spPr>
            <a:xfrm>
              <a:off x="7212170" y="3003781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DDDFFD-03E4-D0E0-46DA-C168B8EA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260" b="92771" l="9356" r="84458">
                          <a14:foregroundMark x1="37372" y1="31260" x2="50051" y2="33279"/>
                          <a14:backgroundMark x1="78630" y1="41842" x2="78988" y2="5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7407515" y="2874469"/>
              <a:ext cx="2525823" cy="24581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425BB1-41F5-5816-1D67-69DDDF7E7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8673476" y="3805883"/>
              <a:ext cx="2525823" cy="245817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81624B-D475-C80D-E7F6-F3FDC3178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260" b="92771" l="9356" r="84458">
                          <a14:foregroundMark x1="37372" y1="31260" x2="50051" y2="33279"/>
                          <a14:backgroundMark x1="78630" y1="41842" x2="78988" y2="5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6092463" y="3805883"/>
              <a:ext cx="2525823" cy="245817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000D8-BC74-BD24-2FCE-FEA06BA1BF2E}"/>
                </a:ext>
              </a:extLst>
            </p:cNvPr>
            <p:cNvSpPr txBox="1"/>
            <p:nvPr/>
          </p:nvSpPr>
          <p:spPr>
            <a:xfrm>
              <a:off x="8102686" y="3932315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643907-AD3D-0D31-EF09-A7A121229EC9}"/>
                </a:ext>
              </a:extLst>
            </p:cNvPr>
            <p:cNvSpPr txBox="1"/>
            <p:nvPr/>
          </p:nvSpPr>
          <p:spPr>
            <a:xfrm>
              <a:off x="6871243" y="4981040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DC9F07-534A-07C2-1F2B-563A53CBEB10}"/>
                </a:ext>
              </a:extLst>
            </p:cNvPr>
            <p:cNvSpPr txBox="1"/>
            <p:nvPr/>
          </p:nvSpPr>
          <p:spPr>
            <a:xfrm>
              <a:off x="9437236" y="5034972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697991-F938-6418-3B26-C24954AB5C09}"/>
                </a:ext>
              </a:extLst>
            </p:cNvPr>
            <p:cNvSpPr txBox="1"/>
            <p:nvPr/>
          </p:nvSpPr>
          <p:spPr>
            <a:xfrm>
              <a:off x="9202878" y="2967335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AB09A71-3516-E936-4A91-84F8E00BC2BF}"/>
              </a:ext>
            </a:extLst>
          </p:cNvPr>
          <p:cNvSpPr txBox="1"/>
          <p:nvPr/>
        </p:nvSpPr>
        <p:spPr>
          <a:xfrm>
            <a:off x="4913416" y="2836343"/>
            <a:ext cx="205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AE3F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01D929DF-D29D-4FAE-A515-0598DF05692C}"/>
              </a:ext>
            </a:extLst>
          </p:cNvPr>
          <p:cNvSpPr txBox="1"/>
          <p:nvPr/>
        </p:nvSpPr>
        <p:spPr>
          <a:xfrm>
            <a:off x="4890720" y="3361778"/>
            <a:ext cx="205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B44DEA-C6E5-DFAB-E49B-DF474484B88A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7010FD25-28B6-5C33-E2CD-6C476431976D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PA-文本框 54">
              <a:extLst>
                <a:ext uri="{FF2B5EF4-FFF2-40B4-BE49-F238E27FC236}">
                  <a16:creationId xmlns:a16="http://schemas.microsoft.com/office/drawing/2014/main" id="{94745CC0-37C8-5C7B-A4FE-DAA3F8735A2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2D16ED7-8926-BA49-959C-2C91AF200E70}"/>
              </a:ext>
            </a:extLst>
          </p:cNvPr>
          <p:cNvSpPr txBox="1"/>
          <p:nvPr/>
        </p:nvSpPr>
        <p:spPr>
          <a:xfrm>
            <a:off x="1744494" y="4021934"/>
            <a:ext cx="8377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ki-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8FF442-DEC0-48DC-5846-D78324BEE0B8}"/>
              </a:ext>
            </a:extLst>
          </p:cNvPr>
          <p:cNvSpPr txBox="1"/>
          <p:nvPr/>
        </p:nvSpPr>
        <p:spPr>
          <a:xfrm>
            <a:off x="3684806" y="4606709"/>
            <a:ext cx="462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 : 5 = 10 (kg)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1FBBEE-2D6F-CE4C-150F-CDEA4D631F6C}"/>
              </a:ext>
            </a:extLst>
          </p:cNvPr>
          <p:cNvSpPr txBox="1"/>
          <p:nvPr/>
        </p:nvSpPr>
        <p:spPr>
          <a:xfrm>
            <a:off x="5277174" y="5266865"/>
            <a:ext cx="331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b="1" u="sng" dirty="0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 10 kg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E6C778-BF48-62FB-7037-A6215A30EBEF}"/>
              </a:ext>
            </a:extLst>
          </p:cNvPr>
          <p:cNvGrpSpPr/>
          <p:nvPr/>
        </p:nvGrpSpPr>
        <p:grpSpPr>
          <a:xfrm>
            <a:off x="1744494" y="543206"/>
            <a:ext cx="8839199" cy="2893953"/>
            <a:chOff x="1744494" y="543206"/>
            <a:chExt cx="8839199" cy="289395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DDC24C6-8C00-E4C6-6E3D-9FBC31A0AFB7}"/>
                </a:ext>
              </a:extLst>
            </p:cNvPr>
            <p:cNvGrpSpPr/>
            <p:nvPr/>
          </p:nvGrpSpPr>
          <p:grpSpPr>
            <a:xfrm>
              <a:off x="1744494" y="877803"/>
              <a:ext cx="3824574" cy="1902943"/>
              <a:chOff x="599872" y="3278222"/>
              <a:chExt cx="4704945" cy="260755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A1A97F1B-A1B7-C870-8BAA-4C253080F6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1566153" y="3278222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BC928A0-4FC0-0573-BD53-85B5BD8E15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599872" y="3576537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CF1E8984-B8A1-924E-BFD7-71EED83F48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2347608" y="3719209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89DD384A-01AB-45F8-638C-1F54C9C8F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1381327" y="4056972"/>
                <a:ext cx="2957209" cy="1828800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3EAE71B-EAB5-2850-A298-44C612358FB9}"/>
                </a:ext>
              </a:extLst>
            </p:cNvPr>
            <p:cNvSpPr txBox="1"/>
            <p:nvPr/>
          </p:nvSpPr>
          <p:spPr>
            <a:xfrm>
              <a:off x="2648177" y="2755252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50 kg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gạo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ACC111-BE63-B350-E2CC-DDEF28D5AB1E}"/>
                </a:ext>
              </a:extLst>
            </p:cNvPr>
            <p:cNvSpPr txBox="1"/>
            <p:nvPr/>
          </p:nvSpPr>
          <p:spPr>
            <a:xfrm>
              <a:off x="5359997" y="1404855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solidFill>
                    <a:srgbClr val="AE3F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chia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solidFill>
                    <a:srgbClr val="AE3F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đều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A30CC0-4535-F126-F42B-2C67850830B9}"/>
                </a:ext>
              </a:extLst>
            </p:cNvPr>
            <p:cNvSpPr txBox="1"/>
            <p:nvPr/>
          </p:nvSpPr>
          <p:spPr>
            <a:xfrm>
              <a:off x="7857771" y="2852384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túi</a:t>
              </a: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gạo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D898BCD-6F07-485D-DE59-895EC76E4E3A}"/>
                </a:ext>
              </a:extLst>
            </p:cNvPr>
            <p:cNvGrpSpPr/>
            <p:nvPr/>
          </p:nvGrpSpPr>
          <p:grpSpPr>
            <a:xfrm>
              <a:off x="7167112" y="543206"/>
              <a:ext cx="3416581" cy="2542537"/>
              <a:chOff x="7167112" y="543206"/>
              <a:chExt cx="3416581" cy="2542537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F50E1B8-4A55-7E8F-2356-D9A638B24BE7}"/>
                  </a:ext>
                </a:extLst>
              </p:cNvPr>
              <p:cNvGrpSpPr/>
              <p:nvPr/>
            </p:nvGrpSpPr>
            <p:grpSpPr>
              <a:xfrm>
                <a:off x="7167112" y="543206"/>
                <a:ext cx="3416581" cy="2542537"/>
                <a:chOff x="6097069" y="1898585"/>
                <a:chExt cx="5016996" cy="4321007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FA775EDA-063A-7FDC-F109-34CF85B3E1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6317315" y="1898585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2D840C8D-03E9-1D2D-AC8E-FFC974149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8249686" y="1898585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B436A202-AC9C-B0AA-6896-40C91DC91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1260" b="92771" l="9356" r="84458">
                              <a14:foregroundMark x1="37372" y1="31260" x2="50051" y2="33279"/>
                              <a14:backgroundMark x1="78630" y1="41842" x2="78988" y2="529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7241670" y="2852687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BD50DA74-C888-2052-7E6D-425E0C6FAC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8588242" y="3761414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E5D436D9-8BBD-F8AC-2BFA-67C8D303B9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1260" b="92771" l="9356" r="84458">
                              <a14:foregroundMark x1="37372" y1="31260" x2="50051" y2="33279"/>
                              <a14:backgroundMark x1="78630" y1="41842" x2="78988" y2="529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6097069" y="3723535"/>
                  <a:ext cx="2525823" cy="2458178"/>
                </a:xfrm>
                <a:prstGeom prst="rect">
                  <a:avLst/>
                </a:prstGeom>
              </p:spPr>
            </p:pic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435C16E-8C72-E191-2BFA-B612D67C3F1C}"/>
                  </a:ext>
                </a:extLst>
              </p:cNvPr>
              <p:cNvSpPr txBox="1"/>
              <p:nvPr/>
            </p:nvSpPr>
            <p:spPr>
              <a:xfrm>
                <a:off x="7531228" y="2190174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CFDEB9A-3612-2324-0381-D7C45F942DBC}"/>
                  </a:ext>
                </a:extLst>
              </p:cNvPr>
              <p:cNvSpPr txBox="1"/>
              <p:nvPr/>
            </p:nvSpPr>
            <p:spPr>
              <a:xfrm>
                <a:off x="8327078" y="1603276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F068DF-EF22-A4FA-BE55-4A97F7F77390}"/>
                  </a:ext>
                </a:extLst>
              </p:cNvPr>
              <p:cNvSpPr txBox="1"/>
              <p:nvPr/>
            </p:nvSpPr>
            <p:spPr>
              <a:xfrm>
                <a:off x="9219851" y="2226893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B984AB-2990-B9DF-5A80-F0E59E0CF3F4}"/>
                  </a:ext>
                </a:extLst>
              </p:cNvPr>
              <p:cNvSpPr txBox="1"/>
              <p:nvPr/>
            </p:nvSpPr>
            <p:spPr>
              <a:xfrm>
                <a:off x="9004384" y="1076851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CD78FFB-4969-77BA-112F-94E75B617C4E}"/>
                  </a:ext>
                </a:extLst>
              </p:cNvPr>
              <p:cNvSpPr txBox="1"/>
              <p:nvPr/>
            </p:nvSpPr>
            <p:spPr>
              <a:xfrm>
                <a:off x="7568845" y="1065400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9461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O HU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" end="9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527386"/>
            <a:ext cx="330614" cy="330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1AADA3-13E3-4333-D181-CD6D708FE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0956" y="1834467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C081D-3A8E-3D00-1B9C-FF5136A0E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9" b="3353"/>
          <a:stretch/>
        </p:blipFill>
        <p:spPr>
          <a:xfrm>
            <a:off x="0" y="-235132"/>
            <a:ext cx="12192000" cy="7093132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90D7E5FC-E9BE-D0EA-8E9E-51FF3D9DA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568" y="1669962"/>
            <a:ext cx="1060796" cy="1042506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43878F7C-E829-2D27-6294-55F612841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0998" y="1148709"/>
            <a:ext cx="1060796" cy="10425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BB693E8-A155-2243-A923-AD01D89162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43641" y="1689471"/>
            <a:ext cx="1641723" cy="130922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09689E0-97D5-43B5-F24C-F349240508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834297" y="1083371"/>
            <a:ext cx="1641723" cy="1309222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  <a:extLst>
              <a:ext uri="{FF2B5EF4-FFF2-40B4-BE49-F238E27FC236}">
                <a16:creationId xmlns:a16="http://schemas.microsoft.com/office/drawing/2014/main" id="{DCD501FB-E38E-68C2-D05F-33525D55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296" y="2998693"/>
            <a:ext cx="1060796" cy="104250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D03DB53-BBC2-BA4D-79EE-E9827BC32E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48755" y="2976324"/>
            <a:ext cx="1641723" cy="1309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954D3-397C-FB5F-8D23-5B05EEFC57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3528" y="-94196"/>
            <a:ext cx="1585097" cy="1603387"/>
          </a:xfrm>
          <a:prstGeom prst="rect">
            <a:avLst/>
          </a:prstGeom>
        </p:spPr>
      </p:pic>
      <p:sp>
        <p:nvSpPr>
          <p:cNvPr id="3" name="Arrow: Down 2">
            <a:hlinkClick r:id="rId13" action="ppaction://hlinksldjump"/>
            <a:extLst>
              <a:ext uri="{FF2B5EF4-FFF2-40B4-BE49-F238E27FC236}">
                <a16:creationId xmlns:a16="http://schemas.microsoft.com/office/drawing/2014/main" id="{D3D238AD-B145-46F5-1B78-1FEB1E371DA2}"/>
              </a:ext>
            </a:extLst>
          </p:cNvPr>
          <p:cNvSpPr/>
          <p:nvPr/>
        </p:nvSpPr>
        <p:spPr>
          <a:xfrm>
            <a:off x="2587049" y="3945293"/>
            <a:ext cx="681135" cy="68050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65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14676 L 0.02565 0.14676 L 0.04167 0.15718 C 0.04375 0.15857 0.04609 0.15973 0.04779 0.16135 C 0.04961 0.16297 0.05143 0.16459 0.05325 0.16621 C 0.0543 0.1669 0.05534 0.16783 0.05625 0.16852 C 0.05703 0.16945 0.05768 0.17037 0.05859 0.17107 C 0.05976 0.17223 0.0612 0.17315 0.0625 0.17431 C 0.06354 0.17523 0.06432 0.17662 0.06549 0.17755 C 0.06667 0.17824 0.0681 0.17848 0.06927 0.17917 C 0.07057 0.17986 0.072 0.18079 0.07318 0.18172 C 0.06966 0.18218 0.06706 0.18218 0.06393 0.18403 C 0.0625 0.18496 0.06146 0.18611 0.06016 0.18727 C 0.05872 0.19769 0.06055 0.18843 0.05625 0.19954 C 0.05286 0.2081 0.05521 0.20973 0.04935 0.2132 C 0.0487 0.21366 0.04779 0.21389 0.047 0.21412 C 0.04609 0.21435 0.04505 0.21459 0.04401 0.21482 C 0.04349 0.21551 0.04284 0.21598 0.04245 0.21667 C 0.03997 0.22107 0.04388 0.22801 0.04466 0.23125 C 0.04596 0.23565 0.0474 0.23982 0.04857 0.24422 C 0.05234 0.25903 0.04596 0.23959 0.05156 0.25324 C 0.05182 0.25348 0.05325 0.25973 0.05482 0.26042 C 0.0582 0.26227 0.06198 0.26297 0.06549 0.26459 C 0.06966 0.26621 0.0737 0.26829 0.07773 0.27014 C 0.07956 0.27107 0.08151 0.27315 0.0832 0.27431 C 0.0862 0.27616 0.08945 0.27732 0.09245 0.27917 C 0.09479 0.28056 0.09687 0.28264 0.09935 0.28403 C 0.10052 0.28473 0.10195 0.28449 0.10312 0.28473 C 0.10365 0.28496 0.10417 0.28542 0.10482 0.28588 " pathEditMode="relative" rAng="0" ptsTypes="AAAAAAAAAAAAAAAAAAAAAAAAAAAAA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0.28588 L 0.10482 0.28588 C 0.10847 0.28727 0.11211 0.28796 0.11576 0.29005 C 0.11836 0.29167 0.12045 0.29491 0.12305 0.29607 C 0.12513 0.29722 0.12735 0.29699 0.12943 0.29769 C 0.14948 0.30394 0.1349 0.30116 0.15326 0.30347 C 0.15599 0.30463 0.15873 0.30532 0.16146 0.30648 C 0.16368 0.30741 0.16563 0.30926 0.16784 0.30926 C 0.17461 0.31065 0.18125 0.31065 0.18802 0.31134 C 0.19037 0.30926 0.1931 0.30857 0.19532 0.30648 C 0.1974 0.30463 0.19883 0.30139 0.20078 0.29907 C 0.20261 0.29699 0.20443 0.29514 0.20625 0.29306 C 0.21459 0.28495 0.21055 0.28912 0.21914 0.28264 C 0.22162 0.28079 0.22383 0.27847 0.22644 0.27685 C 0.22852 0.27546 0.23073 0.275 0.23282 0.27384 C 0.24414 0.2669 0.23451 0.27083 0.24375 0.26782 C 0.25235 0.26088 0.24154 0.27037 0.25391 0.2544 C 0.27331 0.22917 0.26394 0.24144 0.27578 0.23079 C 0.27735 0.22917 0.27878 0.22732 0.28034 0.22616 C 0.28334 0.22407 0.28659 0.22269 0.28959 0.22037 C 0.29427 0.2162 0.2918 0.21782 0.29688 0.2162 C 0.30743 0.21782 0.3142 0.21898 0.32422 0.22199 C 0.34831 0.2287 0.32826 0.22477 0.34805 0.22778 C 0.35078 0.22824 0.35352 0.2287 0.35625 0.22917 C 0.35847 0.22963 0.36055 0.23056 0.36276 0.23079 C 0.37487 0.23125 0.38711 0.23079 0.39935 0.23079 " pathEditMode="relative" rAng="0" ptsTypes="AAAAAAAAAAAAAAAAAAAAAAAA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935 0.23079 L 0.39935 0.23194 C 0.403 0.2331 0.40664 0.23542 0.41029 0.23889 C 0.41237 0.24144 0.41445 0.24607 0.41667 0.24722 C 0.42578 0.25185 0.4349 0.25185 0.44414 0.25556 C 0.44557 0.26134 0.44714 0.26829 0.4487 0.27199 C 0.45651 0.28958 0.45378 0.26713 0.46146 0.29653 C 0.46458 0.30833 0.47057 0.33773 0.47057 0.33889 C 0.47096 0.34583 0.4707 0.36597 0.47149 0.3625 C 0.47396 0.35301 0.47487 0.32593 0.47695 0.31296 C 0.47891 0.30139 0.48125 0.29653 0.48346 0.28843 C 0.48529 0.28009 0.48698 0.26713 0.48893 0.26366 C 0.49219 0.25671 0.49557 0.25671 0.49896 0.25556 C 0.53255 0.23542 0.50456 0.25787 0.52734 0.23889 C 0.5375 0.21204 0.52982 0.22963 0.5401 0.21435 C 0.55182 0.19676 0.5349 0.21319 0.55664 0.18958 C 0.56237 0.18264 0.56823 0.17917 0.57396 0.17315 C 0.58125 0.16505 0.58333 0.16019 0.59128 0.15671 C 0.59922 0.15208 0.60716 0.15093 0.6151 0.14861 C 0.64349 0.15671 0.67188 0.15787 0.70013 0.17315 C 0.70247 0.17431 0.70443 0.18958 0.70651 0.19792 C 0.70964 0.20833 0.70925 0.19676 0.70925 0.21435 " pathEditMode="relative" rAng="0" ptsTypes="AAAAAAAAAAAAAAAAAAAA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578 0.33426 L 0.72578 0.33426 C 0.72995 0.34074 0.73399 0.34745 0.73855 0.3537 C 0.74336 0.36042 0.74922 0.36667 0.75404 0.37338 C 0.76341 0.38681 0.76302 0.38611 0.76693 0.39583 C 0.74545 0.41134 0.75795 0.40162 0.7267 0.43148 C 0.71615 0.44167 0.71159 0.44607 0.70196 0.45741 C 0.69909 0.46088 0.69662 0.46482 0.69375 0.46829 C 0.6905 0.47176 0.68698 0.47523 0.68373 0.47894 C 0.68243 0.48032 0.68125 0.48195 0.67995 0.48333 C 0.67787 0.4831 0.67578 0.48241 0.67357 0.48241 C 0.63086 0.48241 0.63438 0.48241 0.6069 0.48426 C 0.6017 0.48634 0.60391 0.48611 0.60052 0.48611 " pathEditMode="relative" rAng="0" ptsTypes="AAAAAAAAAAAAA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214 0.59259 L 0.57214 0.59259 C 0.56198 0.6 0.56068 0.60185 0.5474 0.6088 C 0.50886 0.62917 0.54792 0.60648 0.5181 0.62384 C 0.48308 0.64398 0.51276 0.62732 0.49063 0.63958 L 0.48151 0.64468 C 0.47969 0.64583 0.47774 0.64676 0.47605 0.64792 C 0.47448 0.64884 0.47292 0.64977 0.47149 0.65093 C 0.47058 0.65162 0.46966 0.65232 0.46875 0.65301 C 0.46758 0.6537 0.4668 0.65509 0.46511 0.65509 L 0.43125 0.65671 C 0.42761 0.65718 0.42396 0.65764 0.42019 0.65833 C 0.41472 0.6588 0.4069 0.65926 0.40105 0.65972 C 0.37123 0.66482 0.38282 0.66296 0.36628 0.66551 C 0.353 0.66898 0.37084 0.66435 0.34987 0.66852 C 0.34545 0.66921 0.34141 0.6706 0.33698 0.67153 C 0.33347 0.67222 0.32969 0.67245 0.32605 0.67292 C 0.32396 0.67338 0.32175 0.67384 0.31966 0.67431 L 0.01966 0.67361 C 0.01407 0.67361 0.01341 0.67292 0.00873 0.67199 C 0.00782 0.67199 0.00677 0.67176 0.00599 0.67153 C 0.00339 0.6706 0.00118 0.66968 -0.00143 0.66898 C -0.00494 0.66806 -0.00872 0.66736 -0.01237 0.66644 C -0.01601 0.66551 -0.01966 0.66412 -0.0233 0.66343 C -0.02942 0.66181 -0.03606 0.66065 -0.04166 0.65857 C -0.04349 0.6581 -0.04518 0.65718 -0.04713 0.65671 C -0.04922 0.65602 -0.05455 0.65463 -0.05716 0.65417 C -0.05963 0.6537 -0.06211 0.65347 -0.06445 0.65301 C -0.0664 0.65278 -0.06823 0.65232 -0.06992 0.65185 C -0.07096 0.65162 -0.07265 0.65093 -0.07265 0.65116 " pathEditMode="relative" rAng="0" ptsTypes="AAAAAAAAAAAAAAAAAAAAAAAAAAAAAA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1731618" y="489255"/>
            <a:ext cx="10115533" cy="2125523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2045101" y="756531"/>
              <a:ext cx="9779121" cy="88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 x 9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82847" y="2952561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666027" y="3416069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6270666" y="2898645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121484" y="3608681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94605" y="4723062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2079856" y="5427504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6363961" y="4765206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8371953" y="5360289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</p:grpSp>
      <p:pic>
        <p:nvPicPr>
          <p:cNvPr id="62" name="Graphic 61">
            <a:hlinkClick r:id="rId10" action="ppaction://hlinksldjump"/>
            <a:extLst>
              <a:ext uri="{FF2B5EF4-FFF2-40B4-BE49-F238E27FC236}">
                <a16:creationId xmlns:a16="http://schemas.microsoft.com/office/drawing/2014/main" id="{1D492612-A568-5DD6-36EB-913EECA75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454277" y="2840560"/>
            <a:ext cx="2113070" cy="168510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9B58996-9D34-92BE-BB75-9807DD944E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2156" y="2868219"/>
            <a:ext cx="1493649" cy="152413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8C8E587-F49A-4670-AE11-A8C64E84E2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2553" y="4864062"/>
            <a:ext cx="1493649" cy="152413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600CF8C-F9F7-87F1-9D55-89B5255EC0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3927" y="4771302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7F5869-A6FB-86BA-4A13-AD12501E9D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880" y="914601"/>
            <a:ext cx="158509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20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1891133" y="525890"/>
            <a:ext cx="10182453" cy="2044903"/>
            <a:chOff x="1664698" y="457280"/>
            <a:chExt cx="1018245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1664698" y="626125"/>
              <a:ext cx="9779121" cy="916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 : 5 = ?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-38956" y="2902969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6148863" y="2849053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053899" y="3485569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-27198" y="4673470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1706509" y="5199165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6148863" y="4715614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id="{589DB44E-27E8-BDC9-9A5B-36DF013A7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916203" y="4715614"/>
            <a:ext cx="2113070" cy="168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1FCE7-7654-7C07-3662-278FFF4AA7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53502" y="2809957"/>
            <a:ext cx="1493649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2272F-A306-FAD6-70C2-660805CF4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0587" y="4796101"/>
            <a:ext cx="149364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82C0E-884A-8952-166B-648C6F797E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3461" y="2892922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C657D6-1FC7-8C98-077D-FB6105EB80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083" y="712381"/>
            <a:ext cx="1777957" cy="16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72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1731618" y="457280"/>
            <a:ext cx="10115533" cy="2183520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2049060" y="610662"/>
              <a:ext cx="9779121" cy="78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…. = 40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82847" y="3142133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6270666" y="3088217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7675671" y="3292645"/>
              <a:ext cx="3189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94605" y="4912634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1779538" y="5383486"/>
              <a:ext cx="3189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6270666" y="4954778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id="{85B89A7F-1BE1-C25F-961D-C8A2CDBEC1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078930" y="3088217"/>
            <a:ext cx="2113070" cy="168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7A7F1-FB31-58B3-9A42-AA961187D9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8938" y="4960874"/>
            <a:ext cx="1493649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AEB39-11F3-FA4F-3C98-F9C3431C72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1927" y="4960874"/>
            <a:ext cx="149364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05073-5A09-1B93-85B9-8A3C2D07E4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4801" y="3057695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6B0D1-DD90-51CA-4F5D-27ABA39598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933" y="897789"/>
            <a:ext cx="1973476" cy="21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0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pic>
        <p:nvPicPr>
          <p:cNvPr id="535" name="Picture 534">
            <a:extLst>
              <a:ext uri="{FF2B5EF4-FFF2-40B4-BE49-F238E27FC236}">
                <a16:creationId xmlns:a16="http://schemas.microsoft.com/office/drawing/2014/main" id="{E295E06A-8281-D2BE-DB4C-90FC31F9A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8955" y="1495479"/>
            <a:ext cx="6269958" cy="4871396"/>
          </a:xfrm>
          <a:prstGeom prst="rect">
            <a:avLst/>
          </a:prstGeom>
        </p:spPr>
      </p:pic>
      <p:pic>
        <p:nvPicPr>
          <p:cNvPr id="549" name="Picture 548">
            <a:extLst>
              <a:ext uri="{FF2B5EF4-FFF2-40B4-BE49-F238E27FC236}">
                <a16:creationId xmlns:a16="http://schemas.microsoft.com/office/drawing/2014/main" id="{E0627EDB-90BD-CD85-3B8B-F8C703766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5942" y="3429000"/>
            <a:ext cx="1560222" cy="1578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E4E56-D163-5EC5-F5C8-D42DF6FC17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969" y="192796"/>
            <a:ext cx="10936067" cy="21812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47B150F-59CE-189B-3FF4-5E7535B0D79E}"/>
              </a:ext>
            </a:extLst>
          </p:cNvPr>
          <p:cNvGrpSpPr/>
          <p:nvPr/>
        </p:nvGrpSpPr>
        <p:grpSpPr>
          <a:xfrm>
            <a:off x="7788280" y="2897727"/>
            <a:ext cx="1893312" cy="2109497"/>
            <a:chOff x="-95450" y="-189977"/>
            <a:chExt cx="2546323" cy="2790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FF8DC9-2173-5B79-CF75-0B6986CCA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95450" y="-189977"/>
              <a:ext cx="2546323" cy="2790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400826-1235-B1CD-AB67-CD2B978F8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 rot="1450322">
              <a:off x="1479808" y="-147982"/>
              <a:ext cx="791709" cy="816879"/>
            </a:xfrm>
            <a:prstGeom prst="rect">
              <a:avLst/>
            </a:prstGeom>
          </p:spPr>
        </p:pic>
      </p:grpSp>
      <p:pic>
        <p:nvPicPr>
          <p:cNvPr id="546" name="Picture 545">
            <a:extLst>
              <a:ext uri="{FF2B5EF4-FFF2-40B4-BE49-F238E27FC236}">
                <a16:creationId xmlns:a16="http://schemas.microsoft.com/office/drawing/2014/main" id="{8F2FC0C2-A38D-9E60-2CE6-84EDCF52CB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1596" y="4334556"/>
            <a:ext cx="1653810" cy="1560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09C3A-FAE1-8EB7-E7E5-CFA87D6E59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4132" y="4372301"/>
            <a:ext cx="1392721" cy="17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682BB4-EC3D-E029-17D7-091145845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745" y="3182335"/>
            <a:ext cx="9912955" cy="3023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5CD886-2CE6-7790-4B83-DD1C4D804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982" y="2381779"/>
            <a:ext cx="2938527" cy="1286367"/>
          </a:xfrm>
          <a:prstGeom prst="rect">
            <a:avLst/>
          </a:prstGeom>
        </p:spPr>
      </p:pic>
      <p:pic>
        <p:nvPicPr>
          <p:cNvPr id="5" name="Picture 2" descr="Hugo (Hugo the Troll) | Idea Wiki | Fandom">
            <a:extLst>
              <a:ext uri="{FF2B5EF4-FFF2-40B4-BE49-F238E27FC236}">
                <a16:creationId xmlns:a16="http://schemas.microsoft.com/office/drawing/2014/main" id="{E149FA06-609C-763D-A549-A19A8482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" b="91790" l="10000" r="92791">
                        <a14:foregroundMark x1="64651" y1="5904" x2="64651" y2="34779"/>
                        <a14:foregroundMark x1="48721" y1="23432" x2="58140" y2="31734"/>
                        <a14:foregroundMark x1="44070" y1="6089" x2="46279" y2="7196"/>
                        <a14:foregroundMark x1="84535" y1="43266" x2="92791" y2="46587"/>
                        <a14:foregroundMark x1="66860" y1="91144" x2="73256" y2="91790"/>
                        <a14:foregroundMark x1="41860" y1="90683" x2="45116" y2="90683"/>
                        <a14:foregroundMark x1="48140" y1="55720" x2="50116" y2="58764"/>
                        <a14:foregroundMark x1="51512" y1="31273" x2="53372" y2="31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877" y="4170651"/>
            <a:ext cx="2325634" cy="29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7" name="Picture 6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6518EE37-A0D2-4D8B-1CBA-04FF0E57AD3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46" y="2501192"/>
            <a:ext cx="8303364" cy="197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1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486</Words>
  <Application>Microsoft Office PowerPoint</Application>
  <PresentationFormat>Widescreen</PresentationFormat>
  <Paragraphs>195</Paragraphs>
  <Slides>23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字魂156号-萌趣苏打饼</vt:lpstr>
      <vt:lpstr>字魂27号-布丁体</vt:lpstr>
      <vt:lpstr>思源黑体 CN</vt:lpstr>
      <vt:lpstr>思源黑体 CN Bold</vt:lpstr>
      <vt:lpstr>Office 主题​​</vt:lpstr>
      <vt:lpstr>1_Office 主题​​</vt:lpstr>
      <vt:lpstr>2_Office 主题​​</vt:lpstr>
      <vt:lpstr>3_Office 主题​​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48</cp:revision>
  <dcterms:created xsi:type="dcterms:W3CDTF">2022-05-07T08:05:39Z</dcterms:created>
  <dcterms:modified xsi:type="dcterms:W3CDTF">2025-08-05T16:45:56Z</dcterms:modified>
</cp:coreProperties>
</file>