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724" r:id="rId2"/>
    <p:sldMasterId id="2147483738" r:id="rId3"/>
    <p:sldMasterId id="2147483761" r:id="rId4"/>
    <p:sldMasterId id="2147483773" r:id="rId5"/>
    <p:sldMasterId id="2147483785" r:id="rId6"/>
    <p:sldMasterId id="2147483793" r:id="rId7"/>
  </p:sldMasterIdLst>
  <p:notesMasterIdLst>
    <p:notesMasterId r:id="rId32"/>
  </p:notesMasterIdLst>
  <p:sldIdLst>
    <p:sldId id="329" r:id="rId8"/>
    <p:sldId id="1547" r:id="rId9"/>
    <p:sldId id="261" r:id="rId10"/>
    <p:sldId id="1548" r:id="rId11"/>
    <p:sldId id="264" r:id="rId12"/>
    <p:sldId id="265" r:id="rId13"/>
    <p:sldId id="1549" r:id="rId14"/>
    <p:sldId id="306" r:id="rId15"/>
    <p:sldId id="333" r:id="rId16"/>
    <p:sldId id="274" r:id="rId17"/>
    <p:sldId id="311" r:id="rId18"/>
    <p:sldId id="315" r:id="rId19"/>
    <p:sldId id="272" r:id="rId20"/>
    <p:sldId id="267" r:id="rId21"/>
    <p:sldId id="338" r:id="rId22"/>
    <p:sldId id="1540" r:id="rId23"/>
    <p:sldId id="1523" r:id="rId24"/>
    <p:sldId id="1541" r:id="rId25"/>
    <p:sldId id="1542" r:id="rId26"/>
    <p:sldId id="1544" r:id="rId27"/>
    <p:sldId id="330" r:id="rId28"/>
    <p:sldId id="1545" r:id="rId29"/>
    <p:sldId id="1551" r:id="rId30"/>
    <p:sldId id="339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95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6054DB-2CF0-4485-AA06-519397423494}" type="datetimeFigureOut">
              <a:rPr lang="en-US" smtClean="0"/>
              <a:t>08/01/2026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01FCD2-2D55-4B97-A882-675A7B9FE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958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4952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9430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290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7958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0223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221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0536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E8E599-7EE9-1B5D-AB38-D19E14F82D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031C76F-72EC-C141-BC71-62A33C6072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2FD0174-463E-DA92-D2B6-43655B3E4B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AAD1EA8-9440-324E-424D-A81B5BDEBC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118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010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1564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752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81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525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0109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6994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301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84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35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71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326211"/>
      </p:ext>
    </p:extLst>
  </p:cSld>
  <p:clrMapOvr>
    <a:masterClrMapping/>
  </p:clrMapOvr>
  <p:transition spd="slow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052074"/>
      </p:ext>
    </p:extLst>
  </p:cSld>
  <p:clrMapOvr>
    <a:masterClrMapping/>
  </p:clrMapOvr>
  <p:transition spd="slow"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510475"/>
      </p:ext>
    </p:extLst>
  </p:cSld>
  <p:clrMapOvr>
    <a:masterClrMapping/>
  </p:clrMapOvr>
  <p:transition spd="slow">
    <p:cov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9205563"/>
      </p:ext>
    </p:extLst>
  </p:cSld>
  <p:clrMapOvr>
    <a:masterClrMapping/>
  </p:clrMapOvr>
  <p:transition spd="slow"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450030"/>
      </p:ext>
    </p:extLst>
  </p:cSld>
  <p:clrMapOvr>
    <a:masterClrMapping/>
  </p:clrMapOvr>
  <p:transition spd="slow"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372665"/>
      </p:ext>
    </p:extLst>
  </p:cSld>
  <p:clrMapOvr>
    <a:masterClrMapping/>
  </p:clrMapOvr>
  <p:transition spd="slow">
    <p:cov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923000"/>
      </p:ext>
    </p:extLst>
  </p:cSld>
  <p:clrMapOvr>
    <a:masterClrMapping/>
  </p:clrMapOvr>
  <p:transition spd="slow">
    <p:cov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158323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39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780617"/>
      </p:ext>
    </p:extLst>
  </p:cSld>
  <p:clrMapOvr>
    <a:masterClrMapping/>
  </p:clrMapOvr>
  <p:transition spd="slow">
    <p:cove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544693"/>
      </p:ext>
    </p:extLst>
  </p:cSld>
  <p:clrMapOvr>
    <a:masterClrMapping/>
  </p:clrMapOvr>
  <p:transition spd="slow">
    <p:cov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941964"/>
      </p:ext>
    </p:extLst>
  </p:cSld>
  <p:clrMapOvr>
    <a:masterClrMapping/>
  </p:clrMapOvr>
  <p:transition spd="slow">
    <p:cover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2832480"/>
      </p:ext>
    </p:extLst>
  </p:cSld>
  <p:clrMapOvr>
    <a:masterClrMapping/>
  </p:clrMapOvr>
  <p:transition spd="slow">
    <p:cover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92152020"/>
      </p:ext>
    </p:extLst>
  </p:cSld>
  <p:clrMapOvr>
    <a:masterClrMapping/>
  </p:clrMapOvr>
  <p:transition spd="slow">
    <p:cover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7269749"/>
      </p:ext>
    </p:extLst>
  </p:cSld>
  <p:clrMapOvr>
    <a:masterClrMapping/>
  </p:clrMapOvr>
  <p:transition spd="slow" advTm="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259852"/>
      </p:ext>
    </p:extLst>
  </p:cSld>
  <p:clrMapOvr>
    <a:masterClrMapping/>
  </p:clrMapOvr>
  <p:transition spd="slow" advTm="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4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7" y="149248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486381"/>
      </p:ext>
    </p:extLst>
  </p:cSld>
  <p:clrMapOvr>
    <a:masterClrMapping/>
  </p:clrMapOvr>
  <p:transition spd="slow" advTm="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2026/1/8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037166"/>
      </p:ext>
    </p:extLst>
  </p:cSld>
  <p:clrMapOvr>
    <a:masterClrMapping/>
  </p:clrMapOvr>
  <p:transition spd="slow" advTm="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2026/1/8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377279"/>
      </p:ext>
    </p:extLst>
  </p:cSld>
  <p:clrMapOvr>
    <a:masterClrMapping/>
  </p:clrMapOvr>
  <p:transition spd="slow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942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>
  <p:cSld name="1_仅标题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246" y="103203"/>
            <a:ext cx="11979679" cy="6767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16361" y="6498620"/>
            <a:ext cx="12424725" cy="560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22404" y="5776387"/>
            <a:ext cx="1146147" cy="5974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00900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/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9" name="Google Shape;19;p2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/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0" name="Google Shape;20;p2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9170"/>
            <a:fld id="{00000000-1234-1234-1234-123412341234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983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2026/1/8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71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2026/1/8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38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2026/1/8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657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2026/1/8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290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2026/1/8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76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2026/1/8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972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2026/1/8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559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2026/1/8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623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25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2026/1/8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739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2026/1/8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99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2026/1/8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565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A78C6-3596-7D05-5729-8A6B903F6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1F74FF-923B-7F45-6A4B-54EF4B920F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CA9DA-D1A0-EC6F-8D76-8700FA9EF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08/01/2026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6FDF9-A0BC-7B12-C2CE-7A9594E6F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98F452-7A28-2C25-2F23-43C9EAD20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8104898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F1653-CC30-63DB-A2D9-F3C5CB01D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EEA30-5B95-A2AD-64A0-E0094B0EDA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8A89DE-444A-6EDD-16BE-4478ECD61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08/01/2026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6311F-0C89-C5F6-4894-7350D783E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E659A9-CA51-F85D-6723-7739F272A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green and brown plant&#10;&#10;Description automatically generated">
            <a:extLst>
              <a:ext uri="{FF2B5EF4-FFF2-40B4-BE49-F238E27FC236}">
                <a16:creationId xmlns:a16="http://schemas.microsoft.com/office/drawing/2014/main" id="{B79187CA-CCC8-962D-1FE5-7B54CF28E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3D0FD85-FE16-3527-AFA6-0439AC9535E5}"/>
              </a:ext>
            </a:extLst>
          </p:cNvPr>
          <p:cNvSpPr/>
          <p:nvPr userDrawn="1"/>
        </p:nvSpPr>
        <p:spPr>
          <a:xfrm>
            <a:off x="304799" y="230187"/>
            <a:ext cx="11523133" cy="6491287"/>
          </a:xfrm>
          <a:custGeom>
            <a:avLst/>
            <a:gdLst>
              <a:gd name="connsiteX0" fmla="*/ 0 w 11523133"/>
              <a:gd name="connsiteY0" fmla="*/ 1081903 h 6491287"/>
              <a:gd name="connsiteX1" fmla="*/ 1081903 w 11523133"/>
              <a:gd name="connsiteY1" fmla="*/ 0 h 6491287"/>
              <a:gd name="connsiteX2" fmla="*/ 1844020 w 11523133"/>
              <a:gd name="connsiteY2" fmla="*/ 0 h 6491287"/>
              <a:gd name="connsiteX3" fmla="*/ 2512543 w 11523133"/>
              <a:gd name="connsiteY3" fmla="*/ 0 h 6491287"/>
              <a:gd name="connsiteX4" fmla="*/ 3368253 w 11523133"/>
              <a:gd name="connsiteY4" fmla="*/ 0 h 6491287"/>
              <a:gd name="connsiteX5" fmla="*/ 3943183 w 11523133"/>
              <a:gd name="connsiteY5" fmla="*/ 0 h 6491287"/>
              <a:gd name="connsiteX6" fmla="*/ 4424520 w 11523133"/>
              <a:gd name="connsiteY6" fmla="*/ 0 h 6491287"/>
              <a:gd name="connsiteX7" fmla="*/ 5093043 w 11523133"/>
              <a:gd name="connsiteY7" fmla="*/ 0 h 6491287"/>
              <a:gd name="connsiteX8" fmla="*/ 5855160 w 11523133"/>
              <a:gd name="connsiteY8" fmla="*/ 0 h 6491287"/>
              <a:gd name="connsiteX9" fmla="*/ 6710870 w 11523133"/>
              <a:gd name="connsiteY9" fmla="*/ 0 h 6491287"/>
              <a:gd name="connsiteX10" fmla="*/ 7472986 w 11523133"/>
              <a:gd name="connsiteY10" fmla="*/ 0 h 6491287"/>
              <a:gd name="connsiteX11" fmla="*/ 8328696 w 11523133"/>
              <a:gd name="connsiteY11" fmla="*/ 0 h 6491287"/>
              <a:gd name="connsiteX12" fmla="*/ 9090813 w 11523133"/>
              <a:gd name="connsiteY12" fmla="*/ 0 h 6491287"/>
              <a:gd name="connsiteX13" fmla="*/ 9572150 w 11523133"/>
              <a:gd name="connsiteY13" fmla="*/ 0 h 6491287"/>
              <a:gd name="connsiteX14" fmla="*/ 10441230 w 11523133"/>
              <a:gd name="connsiteY14" fmla="*/ 0 h 6491287"/>
              <a:gd name="connsiteX15" fmla="*/ 11523133 w 11523133"/>
              <a:gd name="connsiteY15" fmla="*/ 1081903 h 6491287"/>
              <a:gd name="connsiteX16" fmla="*/ 11523133 w 11523133"/>
              <a:gd name="connsiteY16" fmla="*/ 1743389 h 6491287"/>
              <a:gd name="connsiteX17" fmla="*/ 11523133 w 11523133"/>
              <a:gd name="connsiteY17" fmla="*/ 2275051 h 6491287"/>
              <a:gd name="connsiteX18" fmla="*/ 11523133 w 11523133"/>
              <a:gd name="connsiteY18" fmla="*/ 2806713 h 6491287"/>
              <a:gd name="connsiteX19" fmla="*/ 11523133 w 11523133"/>
              <a:gd name="connsiteY19" fmla="*/ 3424925 h 6491287"/>
              <a:gd name="connsiteX20" fmla="*/ 11523133 w 11523133"/>
              <a:gd name="connsiteY20" fmla="*/ 4043136 h 6491287"/>
              <a:gd name="connsiteX21" fmla="*/ 11523133 w 11523133"/>
              <a:gd name="connsiteY21" fmla="*/ 4618073 h 6491287"/>
              <a:gd name="connsiteX22" fmla="*/ 11523133 w 11523133"/>
              <a:gd name="connsiteY22" fmla="*/ 5409384 h 6491287"/>
              <a:gd name="connsiteX23" fmla="*/ 10441230 w 11523133"/>
              <a:gd name="connsiteY23" fmla="*/ 6491287 h 6491287"/>
              <a:gd name="connsiteX24" fmla="*/ 10053486 w 11523133"/>
              <a:gd name="connsiteY24" fmla="*/ 6491287 h 6491287"/>
              <a:gd name="connsiteX25" fmla="*/ 9291370 w 11523133"/>
              <a:gd name="connsiteY25" fmla="*/ 6491287 h 6491287"/>
              <a:gd name="connsiteX26" fmla="*/ 8435660 w 11523133"/>
              <a:gd name="connsiteY26" fmla="*/ 6491287 h 6491287"/>
              <a:gd name="connsiteX27" fmla="*/ 8047916 w 11523133"/>
              <a:gd name="connsiteY27" fmla="*/ 6491287 h 6491287"/>
              <a:gd name="connsiteX28" fmla="*/ 7192206 w 11523133"/>
              <a:gd name="connsiteY28" fmla="*/ 6491287 h 6491287"/>
              <a:gd name="connsiteX29" fmla="*/ 6336497 w 11523133"/>
              <a:gd name="connsiteY29" fmla="*/ 6491287 h 6491287"/>
              <a:gd name="connsiteX30" fmla="*/ 5948753 w 11523133"/>
              <a:gd name="connsiteY30" fmla="*/ 6491287 h 6491287"/>
              <a:gd name="connsiteX31" fmla="*/ 5280230 w 11523133"/>
              <a:gd name="connsiteY31" fmla="*/ 6491287 h 6491287"/>
              <a:gd name="connsiteX32" fmla="*/ 4705300 w 11523133"/>
              <a:gd name="connsiteY32" fmla="*/ 6491287 h 6491287"/>
              <a:gd name="connsiteX33" fmla="*/ 4130370 w 11523133"/>
              <a:gd name="connsiteY33" fmla="*/ 6491287 h 6491287"/>
              <a:gd name="connsiteX34" fmla="*/ 3555439 w 11523133"/>
              <a:gd name="connsiteY34" fmla="*/ 6491287 h 6491287"/>
              <a:gd name="connsiteX35" fmla="*/ 3167696 w 11523133"/>
              <a:gd name="connsiteY35" fmla="*/ 6491287 h 6491287"/>
              <a:gd name="connsiteX36" fmla="*/ 2311986 w 11523133"/>
              <a:gd name="connsiteY36" fmla="*/ 6491287 h 6491287"/>
              <a:gd name="connsiteX37" fmla="*/ 1081903 w 11523133"/>
              <a:gd name="connsiteY37" fmla="*/ 6491287 h 6491287"/>
              <a:gd name="connsiteX38" fmla="*/ 0 w 11523133"/>
              <a:gd name="connsiteY38" fmla="*/ 5409384 h 6491287"/>
              <a:gd name="connsiteX39" fmla="*/ 0 w 11523133"/>
              <a:gd name="connsiteY39" fmla="*/ 4747898 h 6491287"/>
              <a:gd name="connsiteX40" fmla="*/ 0 w 11523133"/>
              <a:gd name="connsiteY40" fmla="*/ 4086411 h 6491287"/>
              <a:gd name="connsiteX41" fmla="*/ 0 w 11523133"/>
              <a:gd name="connsiteY41" fmla="*/ 3511474 h 6491287"/>
              <a:gd name="connsiteX42" fmla="*/ 0 w 11523133"/>
              <a:gd name="connsiteY42" fmla="*/ 2979813 h 6491287"/>
              <a:gd name="connsiteX43" fmla="*/ 0 w 11523133"/>
              <a:gd name="connsiteY43" fmla="*/ 2448151 h 6491287"/>
              <a:gd name="connsiteX44" fmla="*/ 0 w 11523133"/>
              <a:gd name="connsiteY44" fmla="*/ 1786664 h 6491287"/>
              <a:gd name="connsiteX45" fmla="*/ 0 w 11523133"/>
              <a:gd name="connsiteY45" fmla="*/ 1081903 h 649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23133" h="6491287" fill="none" extrusionOk="0">
                <a:moveTo>
                  <a:pt x="0" y="1081903"/>
                </a:moveTo>
                <a:cubicBezTo>
                  <a:pt x="4474" y="439157"/>
                  <a:pt x="522164" y="-111687"/>
                  <a:pt x="1081903" y="0"/>
                </a:cubicBezTo>
                <a:cubicBezTo>
                  <a:pt x="1296943" y="-5642"/>
                  <a:pt x="1534244" y="36694"/>
                  <a:pt x="1844020" y="0"/>
                </a:cubicBezTo>
                <a:cubicBezTo>
                  <a:pt x="2153796" y="-36694"/>
                  <a:pt x="2210757" y="-25504"/>
                  <a:pt x="2512543" y="0"/>
                </a:cubicBezTo>
                <a:cubicBezTo>
                  <a:pt x="2814329" y="25504"/>
                  <a:pt x="2941443" y="39420"/>
                  <a:pt x="3368253" y="0"/>
                </a:cubicBezTo>
                <a:cubicBezTo>
                  <a:pt x="3795063" y="-39420"/>
                  <a:pt x="3675785" y="6591"/>
                  <a:pt x="3943183" y="0"/>
                </a:cubicBezTo>
                <a:cubicBezTo>
                  <a:pt x="4210581" y="-6591"/>
                  <a:pt x="4274580" y="1948"/>
                  <a:pt x="4424520" y="0"/>
                </a:cubicBezTo>
                <a:cubicBezTo>
                  <a:pt x="4574460" y="-1948"/>
                  <a:pt x="4880622" y="-11266"/>
                  <a:pt x="5093043" y="0"/>
                </a:cubicBezTo>
                <a:cubicBezTo>
                  <a:pt x="5305464" y="11266"/>
                  <a:pt x="5618607" y="28182"/>
                  <a:pt x="5855160" y="0"/>
                </a:cubicBezTo>
                <a:cubicBezTo>
                  <a:pt x="6091713" y="-28182"/>
                  <a:pt x="6379490" y="1465"/>
                  <a:pt x="6710870" y="0"/>
                </a:cubicBezTo>
                <a:cubicBezTo>
                  <a:pt x="7042250" y="-1465"/>
                  <a:pt x="7142803" y="20360"/>
                  <a:pt x="7472986" y="0"/>
                </a:cubicBezTo>
                <a:cubicBezTo>
                  <a:pt x="7803169" y="-20360"/>
                  <a:pt x="7932779" y="22200"/>
                  <a:pt x="8328696" y="0"/>
                </a:cubicBezTo>
                <a:cubicBezTo>
                  <a:pt x="8724613" y="-22200"/>
                  <a:pt x="8812458" y="35710"/>
                  <a:pt x="9090813" y="0"/>
                </a:cubicBezTo>
                <a:cubicBezTo>
                  <a:pt x="9369168" y="-35710"/>
                  <a:pt x="9444708" y="-19135"/>
                  <a:pt x="9572150" y="0"/>
                </a:cubicBezTo>
                <a:cubicBezTo>
                  <a:pt x="9699592" y="19135"/>
                  <a:pt x="10223352" y="-37922"/>
                  <a:pt x="10441230" y="0"/>
                </a:cubicBezTo>
                <a:cubicBezTo>
                  <a:pt x="11062864" y="3715"/>
                  <a:pt x="11548170" y="522796"/>
                  <a:pt x="11523133" y="1081903"/>
                </a:cubicBezTo>
                <a:cubicBezTo>
                  <a:pt x="11552976" y="1280522"/>
                  <a:pt x="11498376" y="1604134"/>
                  <a:pt x="11523133" y="1743389"/>
                </a:cubicBezTo>
                <a:cubicBezTo>
                  <a:pt x="11547890" y="1882644"/>
                  <a:pt x="11528779" y="2109331"/>
                  <a:pt x="11523133" y="2275051"/>
                </a:cubicBezTo>
                <a:cubicBezTo>
                  <a:pt x="11517487" y="2440771"/>
                  <a:pt x="11517994" y="2696240"/>
                  <a:pt x="11523133" y="2806713"/>
                </a:cubicBezTo>
                <a:cubicBezTo>
                  <a:pt x="11528272" y="2917186"/>
                  <a:pt x="11514234" y="3121448"/>
                  <a:pt x="11523133" y="3424925"/>
                </a:cubicBezTo>
                <a:cubicBezTo>
                  <a:pt x="11532032" y="3728402"/>
                  <a:pt x="11496662" y="3799749"/>
                  <a:pt x="11523133" y="4043136"/>
                </a:cubicBezTo>
                <a:cubicBezTo>
                  <a:pt x="11549604" y="4286523"/>
                  <a:pt x="11546112" y="4462690"/>
                  <a:pt x="11523133" y="4618073"/>
                </a:cubicBezTo>
                <a:cubicBezTo>
                  <a:pt x="11500154" y="4773456"/>
                  <a:pt x="11542709" y="5053011"/>
                  <a:pt x="11523133" y="5409384"/>
                </a:cubicBezTo>
                <a:cubicBezTo>
                  <a:pt x="11457566" y="6014103"/>
                  <a:pt x="11105128" y="6572182"/>
                  <a:pt x="10441230" y="6491287"/>
                </a:cubicBezTo>
                <a:cubicBezTo>
                  <a:pt x="10345001" y="6510206"/>
                  <a:pt x="10183709" y="6507712"/>
                  <a:pt x="10053486" y="6491287"/>
                </a:cubicBezTo>
                <a:cubicBezTo>
                  <a:pt x="9923263" y="6474862"/>
                  <a:pt x="9496802" y="6487798"/>
                  <a:pt x="9291370" y="6491287"/>
                </a:cubicBezTo>
                <a:cubicBezTo>
                  <a:pt x="9085938" y="6494776"/>
                  <a:pt x="8738898" y="6449409"/>
                  <a:pt x="8435660" y="6491287"/>
                </a:cubicBezTo>
                <a:cubicBezTo>
                  <a:pt x="8132422" y="6533166"/>
                  <a:pt x="8175821" y="6476152"/>
                  <a:pt x="8047916" y="6491287"/>
                </a:cubicBezTo>
                <a:cubicBezTo>
                  <a:pt x="7920011" y="6506422"/>
                  <a:pt x="7536356" y="6512744"/>
                  <a:pt x="7192206" y="6491287"/>
                </a:cubicBezTo>
                <a:cubicBezTo>
                  <a:pt x="6848056" y="6469831"/>
                  <a:pt x="6515740" y="6476787"/>
                  <a:pt x="6336497" y="6491287"/>
                </a:cubicBezTo>
                <a:cubicBezTo>
                  <a:pt x="6157254" y="6505787"/>
                  <a:pt x="6094317" y="6486597"/>
                  <a:pt x="5948753" y="6491287"/>
                </a:cubicBezTo>
                <a:cubicBezTo>
                  <a:pt x="5803189" y="6495977"/>
                  <a:pt x="5416074" y="6497805"/>
                  <a:pt x="5280230" y="6491287"/>
                </a:cubicBezTo>
                <a:cubicBezTo>
                  <a:pt x="5144386" y="6484769"/>
                  <a:pt x="4972569" y="6484452"/>
                  <a:pt x="4705300" y="6491287"/>
                </a:cubicBezTo>
                <a:cubicBezTo>
                  <a:pt x="4438031" y="6498123"/>
                  <a:pt x="4251160" y="6504521"/>
                  <a:pt x="4130370" y="6491287"/>
                </a:cubicBezTo>
                <a:cubicBezTo>
                  <a:pt x="4009580" y="6478054"/>
                  <a:pt x="3679217" y="6488077"/>
                  <a:pt x="3555439" y="6491287"/>
                </a:cubicBezTo>
                <a:cubicBezTo>
                  <a:pt x="3431661" y="6494497"/>
                  <a:pt x="3339706" y="6498349"/>
                  <a:pt x="3167696" y="6491287"/>
                </a:cubicBezTo>
                <a:cubicBezTo>
                  <a:pt x="2995686" y="6484225"/>
                  <a:pt x="2483255" y="6532493"/>
                  <a:pt x="2311986" y="6491287"/>
                </a:cubicBezTo>
                <a:cubicBezTo>
                  <a:pt x="2140717" y="6450082"/>
                  <a:pt x="1584888" y="6499913"/>
                  <a:pt x="1081903" y="6491287"/>
                </a:cubicBezTo>
                <a:cubicBezTo>
                  <a:pt x="372879" y="6464589"/>
                  <a:pt x="-2582" y="5936614"/>
                  <a:pt x="0" y="5409384"/>
                </a:cubicBezTo>
                <a:cubicBezTo>
                  <a:pt x="-9665" y="5173303"/>
                  <a:pt x="-29804" y="4992982"/>
                  <a:pt x="0" y="4747898"/>
                </a:cubicBezTo>
                <a:cubicBezTo>
                  <a:pt x="29804" y="4502814"/>
                  <a:pt x="-22614" y="4398590"/>
                  <a:pt x="0" y="4086411"/>
                </a:cubicBezTo>
                <a:cubicBezTo>
                  <a:pt x="22614" y="3774232"/>
                  <a:pt x="-3765" y="3764134"/>
                  <a:pt x="0" y="3511474"/>
                </a:cubicBezTo>
                <a:cubicBezTo>
                  <a:pt x="3765" y="3258814"/>
                  <a:pt x="16014" y="3092583"/>
                  <a:pt x="0" y="2979813"/>
                </a:cubicBezTo>
                <a:cubicBezTo>
                  <a:pt x="-16014" y="2867043"/>
                  <a:pt x="12883" y="2710117"/>
                  <a:pt x="0" y="2448151"/>
                </a:cubicBezTo>
                <a:cubicBezTo>
                  <a:pt x="-12883" y="2186185"/>
                  <a:pt x="-10670" y="2087645"/>
                  <a:pt x="0" y="1786664"/>
                </a:cubicBezTo>
                <a:cubicBezTo>
                  <a:pt x="10670" y="1485683"/>
                  <a:pt x="23806" y="1395477"/>
                  <a:pt x="0" y="1081903"/>
                </a:cubicBezTo>
                <a:close/>
              </a:path>
              <a:path w="11523133" h="6491287" stroke="0" extrusionOk="0">
                <a:moveTo>
                  <a:pt x="0" y="1081903"/>
                </a:moveTo>
                <a:cubicBezTo>
                  <a:pt x="-43486" y="457561"/>
                  <a:pt x="456636" y="10414"/>
                  <a:pt x="1081903" y="0"/>
                </a:cubicBezTo>
                <a:cubicBezTo>
                  <a:pt x="1486515" y="37503"/>
                  <a:pt x="1572327" y="-8722"/>
                  <a:pt x="1937613" y="0"/>
                </a:cubicBezTo>
                <a:cubicBezTo>
                  <a:pt x="2302899" y="8722"/>
                  <a:pt x="2261659" y="-5885"/>
                  <a:pt x="2512543" y="0"/>
                </a:cubicBezTo>
                <a:cubicBezTo>
                  <a:pt x="2763427" y="5885"/>
                  <a:pt x="2757269" y="10751"/>
                  <a:pt x="2993880" y="0"/>
                </a:cubicBezTo>
                <a:cubicBezTo>
                  <a:pt x="3230491" y="-10751"/>
                  <a:pt x="3474373" y="-26351"/>
                  <a:pt x="3755996" y="0"/>
                </a:cubicBezTo>
                <a:cubicBezTo>
                  <a:pt x="4037619" y="26351"/>
                  <a:pt x="4090521" y="-17209"/>
                  <a:pt x="4330927" y="0"/>
                </a:cubicBezTo>
                <a:cubicBezTo>
                  <a:pt x="4571333" y="17209"/>
                  <a:pt x="4927036" y="-42004"/>
                  <a:pt x="5186636" y="0"/>
                </a:cubicBezTo>
                <a:cubicBezTo>
                  <a:pt x="5446236" y="42004"/>
                  <a:pt x="5449794" y="22124"/>
                  <a:pt x="5667973" y="0"/>
                </a:cubicBezTo>
                <a:cubicBezTo>
                  <a:pt x="5886152" y="-22124"/>
                  <a:pt x="6132243" y="-18815"/>
                  <a:pt x="6523683" y="0"/>
                </a:cubicBezTo>
                <a:cubicBezTo>
                  <a:pt x="6915123" y="18815"/>
                  <a:pt x="6794850" y="17286"/>
                  <a:pt x="6911427" y="0"/>
                </a:cubicBezTo>
                <a:cubicBezTo>
                  <a:pt x="7028004" y="-17286"/>
                  <a:pt x="7346699" y="1057"/>
                  <a:pt x="7579950" y="0"/>
                </a:cubicBezTo>
                <a:cubicBezTo>
                  <a:pt x="7813201" y="-1057"/>
                  <a:pt x="8027467" y="-25191"/>
                  <a:pt x="8248473" y="0"/>
                </a:cubicBezTo>
                <a:cubicBezTo>
                  <a:pt x="8469479" y="25191"/>
                  <a:pt x="8642156" y="19817"/>
                  <a:pt x="8823403" y="0"/>
                </a:cubicBezTo>
                <a:cubicBezTo>
                  <a:pt x="9004650" y="-19817"/>
                  <a:pt x="9358187" y="-40491"/>
                  <a:pt x="9679113" y="0"/>
                </a:cubicBezTo>
                <a:cubicBezTo>
                  <a:pt x="10000039" y="40491"/>
                  <a:pt x="10235260" y="3613"/>
                  <a:pt x="10441230" y="0"/>
                </a:cubicBezTo>
                <a:cubicBezTo>
                  <a:pt x="10971051" y="11117"/>
                  <a:pt x="11483773" y="457226"/>
                  <a:pt x="11523133" y="1081903"/>
                </a:cubicBezTo>
                <a:cubicBezTo>
                  <a:pt x="11509530" y="1353660"/>
                  <a:pt x="11520122" y="1596315"/>
                  <a:pt x="11523133" y="1743389"/>
                </a:cubicBezTo>
                <a:cubicBezTo>
                  <a:pt x="11526144" y="1890463"/>
                  <a:pt x="11539044" y="2146195"/>
                  <a:pt x="11523133" y="2361601"/>
                </a:cubicBezTo>
                <a:cubicBezTo>
                  <a:pt x="11507222" y="2577007"/>
                  <a:pt x="11518055" y="2747071"/>
                  <a:pt x="11523133" y="2849988"/>
                </a:cubicBezTo>
                <a:cubicBezTo>
                  <a:pt x="11528211" y="2952905"/>
                  <a:pt x="11502919" y="3126147"/>
                  <a:pt x="11523133" y="3381650"/>
                </a:cubicBezTo>
                <a:cubicBezTo>
                  <a:pt x="11543347" y="3637153"/>
                  <a:pt x="11500094" y="3935785"/>
                  <a:pt x="11523133" y="4086411"/>
                </a:cubicBezTo>
                <a:cubicBezTo>
                  <a:pt x="11546172" y="4237037"/>
                  <a:pt x="11548744" y="4434347"/>
                  <a:pt x="11523133" y="4704623"/>
                </a:cubicBezTo>
                <a:cubicBezTo>
                  <a:pt x="11497522" y="4974899"/>
                  <a:pt x="11501743" y="5213739"/>
                  <a:pt x="11523133" y="5409384"/>
                </a:cubicBezTo>
                <a:cubicBezTo>
                  <a:pt x="11519402" y="5906302"/>
                  <a:pt x="11061388" y="6496008"/>
                  <a:pt x="10441230" y="6491287"/>
                </a:cubicBezTo>
                <a:cubicBezTo>
                  <a:pt x="10119181" y="6466096"/>
                  <a:pt x="10018168" y="6475008"/>
                  <a:pt x="9772707" y="6491287"/>
                </a:cubicBezTo>
                <a:cubicBezTo>
                  <a:pt x="9527246" y="6507566"/>
                  <a:pt x="9252711" y="6520662"/>
                  <a:pt x="9104183" y="6491287"/>
                </a:cubicBezTo>
                <a:cubicBezTo>
                  <a:pt x="8955655" y="6461912"/>
                  <a:pt x="8860881" y="6501209"/>
                  <a:pt x="8622846" y="6491287"/>
                </a:cubicBezTo>
                <a:cubicBezTo>
                  <a:pt x="8384811" y="6481365"/>
                  <a:pt x="8057181" y="6486895"/>
                  <a:pt x="7860730" y="6491287"/>
                </a:cubicBezTo>
                <a:cubicBezTo>
                  <a:pt x="7664279" y="6495679"/>
                  <a:pt x="7593052" y="6498661"/>
                  <a:pt x="7379393" y="6491287"/>
                </a:cubicBezTo>
                <a:cubicBezTo>
                  <a:pt x="7165734" y="6483913"/>
                  <a:pt x="6936058" y="6501681"/>
                  <a:pt x="6617276" y="6491287"/>
                </a:cubicBezTo>
                <a:cubicBezTo>
                  <a:pt x="6298494" y="6480893"/>
                  <a:pt x="6380876" y="6489728"/>
                  <a:pt x="6229533" y="6491287"/>
                </a:cubicBezTo>
                <a:cubicBezTo>
                  <a:pt x="6078190" y="6492846"/>
                  <a:pt x="5756930" y="6513179"/>
                  <a:pt x="5467416" y="6491287"/>
                </a:cubicBezTo>
                <a:cubicBezTo>
                  <a:pt x="5177902" y="6469395"/>
                  <a:pt x="5126845" y="6492579"/>
                  <a:pt x="4986079" y="6491287"/>
                </a:cubicBezTo>
                <a:cubicBezTo>
                  <a:pt x="4845313" y="6489995"/>
                  <a:pt x="4730828" y="6498981"/>
                  <a:pt x="4598336" y="6491287"/>
                </a:cubicBezTo>
                <a:cubicBezTo>
                  <a:pt x="4465844" y="6483593"/>
                  <a:pt x="4323957" y="6506691"/>
                  <a:pt x="4116999" y="6491287"/>
                </a:cubicBezTo>
                <a:cubicBezTo>
                  <a:pt x="3910041" y="6475883"/>
                  <a:pt x="3550919" y="6522077"/>
                  <a:pt x="3354882" y="6491287"/>
                </a:cubicBezTo>
                <a:cubicBezTo>
                  <a:pt x="3158845" y="6460497"/>
                  <a:pt x="3020771" y="6506320"/>
                  <a:pt x="2873546" y="6491287"/>
                </a:cubicBezTo>
                <a:cubicBezTo>
                  <a:pt x="2726321" y="6476254"/>
                  <a:pt x="2635936" y="6476509"/>
                  <a:pt x="2485802" y="6491287"/>
                </a:cubicBezTo>
                <a:cubicBezTo>
                  <a:pt x="2335668" y="6506065"/>
                  <a:pt x="2205655" y="6469055"/>
                  <a:pt x="2004465" y="6491287"/>
                </a:cubicBezTo>
                <a:cubicBezTo>
                  <a:pt x="1803275" y="6513519"/>
                  <a:pt x="1304425" y="6458049"/>
                  <a:pt x="1081903" y="6491287"/>
                </a:cubicBezTo>
                <a:cubicBezTo>
                  <a:pt x="466468" y="6493435"/>
                  <a:pt x="90906" y="6102386"/>
                  <a:pt x="0" y="5409384"/>
                </a:cubicBezTo>
                <a:cubicBezTo>
                  <a:pt x="-19933" y="5265397"/>
                  <a:pt x="14055" y="5031059"/>
                  <a:pt x="0" y="4920997"/>
                </a:cubicBezTo>
                <a:cubicBezTo>
                  <a:pt x="-14055" y="4810935"/>
                  <a:pt x="15467" y="4429922"/>
                  <a:pt x="0" y="4302785"/>
                </a:cubicBezTo>
                <a:cubicBezTo>
                  <a:pt x="-15467" y="4175648"/>
                  <a:pt x="28393" y="3874562"/>
                  <a:pt x="0" y="3598024"/>
                </a:cubicBezTo>
                <a:cubicBezTo>
                  <a:pt x="-28393" y="3321486"/>
                  <a:pt x="18637" y="3085309"/>
                  <a:pt x="0" y="2936538"/>
                </a:cubicBezTo>
                <a:cubicBezTo>
                  <a:pt x="-18637" y="2787767"/>
                  <a:pt x="13924" y="2570218"/>
                  <a:pt x="0" y="2361601"/>
                </a:cubicBezTo>
                <a:cubicBezTo>
                  <a:pt x="-13924" y="2152984"/>
                  <a:pt x="-25935" y="1883465"/>
                  <a:pt x="0" y="1700115"/>
                </a:cubicBezTo>
                <a:cubicBezTo>
                  <a:pt x="25935" y="1516765"/>
                  <a:pt x="-13225" y="1370685"/>
                  <a:pt x="0" y="10819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6404546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F775C-6996-3D96-C11C-5A2C0BE26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3CAF1A-6C48-D6DE-8833-BDB63C103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47D57-B115-E76E-B247-9F7DF2C57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08/01/2026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2092B6-6469-97DE-B84F-DB0C81588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EF0CA5-2E48-B967-EC51-8F30B8963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0492697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E6BAD-FF4F-BC11-EA09-DD31BFC80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AA3D3-E3BD-5D9E-F2ED-C2AB555C4C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18B93D-3659-9649-4B3A-B48A7D0926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F32516-556C-4006-4532-353E640DB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08/01/2026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50AD54-208E-9BFE-4EC7-CB75F7DA4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2BB785-116E-B1E1-1AEF-31D577AEC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4876830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A5F9F-89DF-1EEB-C14E-60F7666EB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095540-0256-E476-6F45-5618F8B99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CA81EC-5932-CBC8-762A-8FF0DF973A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3D7041-360B-4027-E702-EAF966B1D3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0E6230-21A3-CBE0-DABB-FC5FB06C2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09D38D-C755-5CE6-222E-63EDA358D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08/01/2026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E06C69-3EAA-575C-819F-BD8ADB627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DF4AB4-2C5F-09B7-9254-15C20F0C0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5300367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0E83C-0D48-61EE-8195-0F29D4273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3A7ADE-DB09-BCBA-1A26-78E44884A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08/01/2026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3FABD5-D027-9F8E-E8D5-10BB56E25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B96068-21C2-9A53-F4A0-2DE56BA7F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8125038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020D24-D6D8-8E62-AA79-B69A3A733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08/01/2026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F0415C-C244-E57F-0CF6-7ECD703A0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859A9E-5736-6552-6B91-78E3AD6D1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1843065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262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48008-84EB-C1F5-DD00-162F32578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EABC0-D3A4-9BDB-F2A9-80C231388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F19C81-9405-76E4-634B-5109C4801F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EDCD10-41B3-8974-64EA-574B25194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08/01/2026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5F5B65-5CCE-96B6-A0AF-18E021481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0B1BDE-773D-FEC2-B00A-E793977BA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73538563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93B96-C92F-4E42-0C53-7481B6F43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3C04F1-BC57-2745-4E67-BB545CF63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C97C2B-E76B-C9F8-634D-74693BD216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827D6-C1B5-50CA-8FB3-75D802D01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08/01/2026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716E69-0B88-B80A-E94B-9B2A212E6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439E71-5800-B669-4F61-8241FE608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7165628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2B8BC-9483-0C36-4123-1D9768016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A16015-7125-9016-236C-FF7DE84975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088D8-8897-FA75-BDD6-6610F2B0F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08/01/2026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FF1B7-A63A-63C3-F40E-39720B1E6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F1EAF2-77BE-95FC-2EED-79C7B6154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5165507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2441A6-05BD-1A79-B19E-71A5B73495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32B5E7-85A6-D6F2-CEA9-A51866954B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FCDB72-8293-D174-6303-05E60323B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08/01/2026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80BF29-F76C-0447-1610-F5D59AD33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411FFA-A680-6747-60FE-E8FBE9792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5872920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5CE4F-C279-412D-A033-1796A88A6F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4D74ED-3807-46FC-889C-92182611F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05FD7-740D-4186-8D7D-8047CC1C0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08/01/2026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8785B-A83E-4E0E-9424-49BBCCBDC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FBB927-EDC0-4DE6-B1F1-E869D0E5D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5998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81E09-E96B-408A-8C12-7A7917F2C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28364-9084-4B69-9624-ED4F953E2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23BE1F-49EF-4937-9921-3178BDEB0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08/01/2026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DA291-5ADF-40CA-B8D2-F54ECBAD8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F9B81-C0E5-4EA1-8526-ED524E3FB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5522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31EEE-7EC1-43D6-9906-FEC4D5ACE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6B17E-8E95-457E-A878-72F451EB0B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4A372-1AAF-439F-8137-4200EAE7E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08/01/2026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CE656D-9DF8-4E64-AD7F-E6B68C452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28392A-7B9B-472E-8D3C-4DA2801F7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6018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CD890-A3DB-4671-AD40-1E9222F6F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493EFA-0F49-4EDA-936A-B0E203BA6E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4AC26F-AB0E-4DD1-8818-A6725979A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304BA9-E3A5-4AAA-AED2-6BF65BCDC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08/01/2026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891879-A544-4B21-841F-58EF0F6F5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206C5-AAAC-4E3C-BA04-E1DD3CAF7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5152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A69DD-D1D1-461B-AA00-BF6A12543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49BBF7-7DA8-44EC-9CB2-CA5B6EC20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195CCE-49F5-4A7E-8ED4-8414875142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794E25-9387-468C-8477-43B1E5E367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845D-7187-461F-9CBD-38E51E0B50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CCC516-738A-4E02-87E3-BBD94D011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08/01/2026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F92D33-55CB-4D89-9C5A-6597DFE57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ACBB6E-FD76-43CA-A168-191DBA894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07314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BCD63-6987-4071-992F-B60EFE94D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8A32E9-3D9F-4F24-BE0F-F7BDBBADA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08/01/2026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A2A963-1FE2-4C6A-BC9A-BB0442CCA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DFC6F4-D808-417D-A2D5-433D3ED4D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67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4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A06A7E-6AAF-4A3B-ACDC-21DD7C3C5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08/01/2026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0EC750-3A73-480A-A137-16460BCDE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9DB370-9716-43C6-91FD-27EC22397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cartoon of a river with trees and grass&#10;&#10;Description automatically generated">
            <a:extLst>
              <a:ext uri="{FF2B5EF4-FFF2-40B4-BE49-F238E27FC236}">
                <a16:creationId xmlns:a16="http://schemas.microsoft.com/office/drawing/2014/main" id="{918EDB09-A9A2-0A02-3F94-24D658A138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9"/>
            <a:ext cx="12192000" cy="6847301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AE7B4ED-F82D-156F-7BF7-9E47501C44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23648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6721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916DE-035D-456C-BC8B-553865A5B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388ED3-5751-4329-9659-46DCBD2FD5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0621C-98D6-4CE7-8DB1-A3C55C706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08/01/2026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40F12-D1D9-48AD-A447-EE182EB30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67AFE-55C7-4133-AEFB-43BB38CDC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928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5200B-4DB9-43C9-8936-01A845DB3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4BDAA-92F2-4DC6-929A-D5976183B6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DBAFEE-34BA-4437-A439-F938159EE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08/01/2026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E8BDCC-C2A1-42BB-8B3E-171081334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87011-9A6B-4E90-A9A0-781E4DEBD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80671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6ACF6-D5CB-482A-89DF-58749D5E5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EFA4E-951D-46BD-AC3C-B3CDAAEE02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9E4D-78FA-4907-B002-C236945A3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08/01/2026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2CB1D5-7EB9-4F7A-BF52-35A81F5A9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9B01F7-EFA0-4989-B4D7-C412BBA37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1918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2E75F-A408-44AE-8B50-50DB9AEBA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A2FA7-4297-4B85-B01E-EC0E75CD93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79B92D-DD42-467E-ACDC-CF5E26A99E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9DCDC3-21F0-4FAE-93A6-4B023AE02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08/01/2026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2ADDC-4164-48BF-8FB7-D717DD3B5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9E65D1-EBA9-45FA-9A4C-6395886E6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21375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1AAFA-0366-41DB-A64B-223B558BD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68DE0C-F7EB-42E1-AD47-C7EF5BCCD3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3A98-30A7-4985-92A4-17D841927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1A8F20-B19F-4C6A-BAA1-D0C99E51A2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B168E3-E0A8-40D6-809E-BCCDA8601B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A09B2-9A82-4EBF-B163-2D46400EC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08/01/2026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D42D61-DFBC-4430-B446-BC0AEF2AB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F2A8EC-F2F6-4385-9EA7-13DA3B2CB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04557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DA629-99C6-4A6C-8139-A5405940A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E97B68-6C2E-4C89-B873-2D1D92C18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08/01/2026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55471C-C1F9-4D60-920F-717495E0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98481D-505B-44BC-AA0A-CDC7149A0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47601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FA0BA6-6D4E-4B95-AEFA-BB39C5071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08/01/2026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C4FEFA-CDAB-4485-988E-A582ED0B2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F6E4EF-F4BA-49EB-9A7C-091433006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13280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D3E16-283C-43DB-8206-C19664DD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D5900-15D4-4392-8A53-F334C1E81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52F38E-2B6C-4EFD-8B1D-48839D22C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D004F4-586B-4CE5-BEAC-C883927C1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08/01/2026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D44DAB-B829-458B-ABA2-B04FA470F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9F8E6F-F0C0-4ECF-A088-C03D2218B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0128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1E15D-00EE-4543-9281-B1928CA9B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F4A5B7-6775-4CDE-9570-8E55EBF460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66FEA4-5E35-4A82-BC60-BC53E43638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5B9B0A-E706-498C-837F-78A0DE5FE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08/01/2026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E19517-A309-4CB0-8969-13FC48D7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AAB65B-54A7-4398-95D8-D12FEDE5B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663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58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6892C-EFC1-40B9-A29A-96D44499D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F2A31C-10E7-49F1-9603-AB7A6D7FE1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B71E3-83B4-41A4-817A-A63BB9094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08/01/2026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4FED34-D01F-4118-82CE-E86FD93AC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7DB5EB-D45D-43B6-B595-7F05881EB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19236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9A46BC-8B37-47C9-B3C6-93AC2C8CE0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A1A5D5-BC11-4900-ADF2-75456C3653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2B0B8-BC35-44DC-A366-490DDD840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08/01/2026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60C174-F642-42A5-9B87-1E9E39980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3DEDD-FF5E-493E-BE75-D8D4FCEA6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78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34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92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5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8.xml"/><Relationship Id="rId10" Type="http://schemas.openxmlformats.org/officeDocument/2006/relationships/image" Target="../media/image15.jpeg"/><Relationship Id="rId4" Type="http://schemas.openxmlformats.org/officeDocument/2006/relationships/slideLayout" Target="../slideLayouts/slideLayout57.xml"/><Relationship Id="rId9" Type="http://schemas.openxmlformats.org/officeDocument/2006/relationships/image" Target="../media/image14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14.jp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17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7E19C-8589-4C2D-75E1-30B032765200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2F77F-A4C6-38D5-C56A-B409A47486DC}"/>
              </a:ext>
            </a:extLst>
          </p:cNvPr>
          <p:cNvSpPr txBox="1">
            <a:spLocks/>
          </p:cNvSpPr>
          <p:nvPr userDrawn="1"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264811-CE16-74DA-50CB-7FCB559FB9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80C75E-5FEA-4B56-89D8-84CDA87236AE}" type="datetimeFigureOut">
              <a:rPr lang="vi-VN" smtClean="0"/>
              <a:t>08/01/2026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AAB70-05BD-C2BE-75D7-C657FEDFFC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505404-F430-B61F-9016-7A04BAD33A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A green and brown plant&#10;&#10;Description automatically generated">
            <a:extLst>
              <a:ext uri="{FF2B5EF4-FFF2-40B4-BE49-F238E27FC236}">
                <a16:creationId xmlns:a16="http://schemas.microsoft.com/office/drawing/2014/main" id="{D098F793-D1F7-C987-B841-490A72F0C4B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A562DEE-3D51-7FBB-0E56-A67407724327}"/>
              </a:ext>
            </a:extLst>
          </p:cNvPr>
          <p:cNvSpPr/>
          <p:nvPr userDrawn="1"/>
        </p:nvSpPr>
        <p:spPr>
          <a:xfrm>
            <a:off x="304799" y="230187"/>
            <a:ext cx="11523133" cy="6491287"/>
          </a:xfrm>
          <a:custGeom>
            <a:avLst/>
            <a:gdLst>
              <a:gd name="connsiteX0" fmla="*/ 0 w 11523133"/>
              <a:gd name="connsiteY0" fmla="*/ 1081903 h 6491287"/>
              <a:gd name="connsiteX1" fmla="*/ 1081903 w 11523133"/>
              <a:gd name="connsiteY1" fmla="*/ 0 h 6491287"/>
              <a:gd name="connsiteX2" fmla="*/ 1844020 w 11523133"/>
              <a:gd name="connsiteY2" fmla="*/ 0 h 6491287"/>
              <a:gd name="connsiteX3" fmla="*/ 2512543 w 11523133"/>
              <a:gd name="connsiteY3" fmla="*/ 0 h 6491287"/>
              <a:gd name="connsiteX4" fmla="*/ 3368253 w 11523133"/>
              <a:gd name="connsiteY4" fmla="*/ 0 h 6491287"/>
              <a:gd name="connsiteX5" fmla="*/ 3943183 w 11523133"/>
              <a:gd name="connsiteY5" fmla="*/ 0 h 6491287"/>
              <a:gd name="connsiteX6" fmla="*/ 4424520 w 11523133"/>
              <a:gd name="connsiteY6" fmla="*/ 0 h 6491287"/>
              <a:gd name="connsiteX7" fmla="*/ 5093043 w 11523133"/>
              <a:gd name="connsiteY7" fmla="*/ 0 h 6491287"/>
              <a:gd name="connsiteX8" fmla="*/ 5855160 w 11523133"/>
              <a:gd name="connsiteY8" fmla="*/ 0 h 6491287"/>
              <a:gd name="connsiteX9" fmla="*/ 6710870 w 11523133"/>
              <a:gd name="connsiteY9" fmla="*/ 0 h 6491287"/>
              <a:gd name="connsiteX10" fmla="*/ 7472986 w 11523133"/>
              <a:gd name="connsiteY10" fmla="*/ 0 h 6491287"/>
              <a:gd name="connsiteX11" fmla="*/ 8328696 w 11523133"/>
              <a:gd name="connsiteY11" fmla="*/ 0 h 6491287"/>
              <a:gd name="connsiteX12" fmla="*/ 9090813 w 11523133"/>
              <a:gd name="connsiteY12" fmla="*/ 0 h 6491287"/>
              <a:gd name="connsiteX13" fmla="*/ 9572150 w 11523133"/>
              <a:gd name="connsiteY13" fmla="*/ 0 h 6491287"/>
              <a:gd name="connsiteX14" fmla="*/ 10441230 w 11523133"/>
              <a:gd name="connsiteY14" fmla="*/ 0 h 6491287"/>
              <a:gd name="connsiteX15" fmla="*/ 11523133 w 11523133"/>
              <a:gd name="connsiteY15" fmla="*/ 1081903 h 6491287"/>
              <a:gd name="connsiteX16" fmla="*/ 11523133 w 11523133"/>
              <a:gd name="connsiteY16" fmla="*/ 1743389 h 6491287"/>
              <a:gd name="connsiteX17" fmla="*/ 11523133 w 11523133"/>
              <a:gd name="connsiteY17" fmla="*/ 2275051 h 6491287"/>
              <a:gd name="connsiteX18" fmla="*/ 11523133 w 11523133"/>
              <a:gd name="connsiteY18" fmla="*/ 2806713 h 6491287"/>
              <a:gd name="connsiteX19" fmla="*/ 11523133 w 11523133"/>
              <a:gd name="connsiteY19" fmla="*/ 3424925 h 6491287"/>
              <a:gd name="connsiteX20" fmla="*/ 11523133 w 11523133"/>
              <a:gd name="connsiteY20" fmla="*/ 4043136 h 6491287"/>
              <a:gd name="connsiteX21" fmla="*/ 11523133 w 11523133"/>
              <a:gd name="connsiteY21" fmla="*/ 4618073 h 6491287"/>
              <a:gd name="connsiteX22" fmla="*/ 11523133 w 11523133"/>
              <a:gd name="connsiteY22" fmla="*/ 5409384 h 6491287"/>
              <a:gd name="connsiteX23" fmla="*/ 10441230 w 11523133"/>
              <a:gd name="connsiteY23" fmla="*/ 6491287 h 6491287"/>
              <a:gd name="connsiteX24" fmla="*/ 10053486 w 11523133"/>
              <a:gd name="connsiteY24" fmla="*/ 6491287 h 6491287"/>
              <a:gd name="connsiteX25" fmla="*/ 9291370 w 11523133"/>
              <a:gd name="connsiteY25" fmla="*/ 6491287 h 6491287"/>
              <a:gd name="connsiteX26" fmla="*/ 8435660 w 11523133"/>
              <a:gd name="connsiteY26" fmla="*/ 6491287 h 6491287"/>
              <a:gd name="connsiteX27" fmla="*/ 8047916 w 11523133"/>
              <a:gd name="connsiteY27" fmla="*/ 6491287 h 6491287"/>
              <a:gd name="connsiteX28" fmla="*/ 7192206 w 11523133"/>
              <a:gd name="connsiteY28" fmla="*/ 6491287 h 6491287"/>
              <a:gd name="connsiteX29" fmla="*/ 6336497 w 11523133"/>
              <a:gd name="connsiteY29" fmla="*/ 6491287 h 6491287"/>
              <a:gd name="connsiteX30" fmla="*/ 5948753 w 11523133"/>
              <a:gd name="connsiteY30" fmla="*/ 6491287 h 6491287"/>
              <a:gd name="connsiteX31" fmla="*/ 5280230 w 11523133"/>
              <a:gd name="connsiteY31" fmla="*/ 6491287 h 6491287"/>
              <a:gd name="connsiteX32" fmla="*/ 4705300 w 11523133"/>
              <a:gd name="connsiteY32" fmla="*/ 6491287 h 6491287"/>
              <a:gd name="connsiteX33" fmla="*/ 4130370 w 11523133"/>
              <a:gd name="connsiteY33" fmla="*/ 6491287 h 6491287"/>
              <a:gd name="connsiteX34" fmla="*/ 3555439 w 11523133"/>
              <a:gd name="connsiteY34" fmla="*/ 6491287 h 6491287"/>
              <a:gd name="connsiteX35" fmla="*/ 3167696 w 11523133"/>
              <a:gd name="connsiteY35" fmla="*/ 6491287 h 6491287"/>
              <a:gd name="connsiteX36" fmla="*/ 2311986 w 11523133"/>
              <a:gd name="connsiteY36" fmla="*/ 6491287 h 6491287"/>
              <a:gd name="connsiteX37" fmla="*/ 1081903 w 11523133"/>
              <a:gd name="connsiteY37" fmla="*/ 6491287 h 6491287"/>
              <a:gd name="connsiteX38" fmla="*/ 0 w 11523133"/>
              <a:gd name="connsiteY38" fmla="*/ 5409384 h 6491287"/>
              <a:gd name="connsiteX39" fmla="*/ 0 w 11523133"/>
              <a:gd name="connsiteY39" fmla="*/ 4747898 h 6491287"/>
              <a:gd name="connsiteX40" fmla="*/ 0 w 11523133"/>
              <a:gd name="connsiteY40" fmla="*/ 4086411 h 6491287"/>
              <a:gd name="connsiteX41" fmla="*/ 0 w 11523133"/>
              <a:gd name="connsiteY41" fmla="*/ 3511474 h 6491287"/>
              <a:gd name="connsiteX42" fmla="*/ 0 w 11523133"/>
              <a:gd name="connsiteY42" fmla="*/ 2979813 h 6491287"/>
              <a:gd name="connsiteX43" fmla="*/ 0 w 11523133"/>
              <a:gd name="connsiteY43" fmla="*/ 2448151 h 6491287"/>
              <a:gd name="connsiteX44" fmla="*/ 0 w 11523133"/>
              <a:gd name="connsiteY44" fmla="*/ 1786664 h 6491287"/>
              <a:gd name="connsiteX45" fmla="*/ 0 w 11523133"/>
              <a:gd name="connsiteY45" fmla="*/ 1081903 h 649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23133" h="6491287" fill="none" extrusionOk="0">
                <a:moveTo>
                  <a:pt x="0" y="1081903"/>
                </a:moveTo>
                <a:cubicBezTo>
                  <a:pt x="4474" y="439157"/>
                  <a:pt x="522164" y="-111687"/>
                  <a:pt x="1081903" y="0"/>
                </a:cubicBezTo>
                <a:cubicBezTo>
                  <a:pt x="1296943" y="-5642"/>
                  <a:pt x="1534244" y="36694"/>
                  <a:pt x="1844020" y="0"/>
                </a:cubicBezTo>
                <a:cubicBezTo>
                  <a:pt x="2153796" y="-36694"/>
                  <a:pt x="2210757" y="-25504"/>
                  <a:pt x="2512543" y="0"/>
                </a:cubicBezTo>
                <a:cubicBezTo>
                  <a:pt x="2814329" y="25504"/>
                  <a:pt x="2941443" y="39420"/>
                  <a:pt x="3368253" y="0"/>
                </a:cubicBezTo>
                <a:cubicBezTo>
                  <a:pt x="3795063" y="-39420"/>
                  <a:pt x="3675785" y="6591"/>
                  <a:pt x="3943183" y="0"/>
                </a:cubicBezTo>
                <a:cubicBezTo>
                  <a:pt x="4210581" y="-6591"/>
                  <a:pt x="4274580" y="1948"/>
                  <a:pt x="4424520" y="0"/>
                </a:cubicBezTo>
                <a:cubicBezTo>
                  <a:pt x="4574460" y="-1948"/>
                  <a:pt x="4880622" y="-11266"/>
                  <a:pt x="5093043" y="0"/>
                </a:cubicBezTo>
                <a:cubicBezTo>
                  <a:pt x="5305464" y="11266"/>
                  <a:pt x="5618607" y="28182"/>
                  <a:pt x="5855160" y="0"/>
                </a:cubicBezTo>
                <a:cubicBezTo>
                  <a:pt x="6091713" y="-28182"/>
                  <a:pt x="6379490" y="1465"/>
                  <a:pt x="6710870" y="0"/>
                </a:cubicBezTo>
                <a:cubicBezTo>
                  <a:pt x="7042250" y="-1465"/>
                  <a:pt x="7142803" y="20360"/>
                  <a:pt x="7472986" y="0"/>
                </a:cubicBezTo>
                <a:cubicBezTo>
                  <a:pt x="7803169" y="-20360"/>
                  <a:pt x="7932779" y="22200"/>
                  <a:pt x="8328696" y="0"/>
                </a:cubicBezTo>
                <a:cubicBezTo>
                  <a:pt x="8724613" y="-22200"/>
                  <a:pt x="8812458" y="35710"/>
                  <a:pt x="9090813" y="0"/>
                </a:cubicBezTo>
                <a:cubicBezTo>
                  <a:pt x="9369168" y="-35710"/>
                  <a:pt x="9444708" y="-19135"/>
                  <a:pt x="9572150" y="0"/>
                </a:cubicBezTo>
                <a:cubicBezTo>
                  <a:pt x="9699592" y="19135"/>
                  <a:pt x="10223352" y="-37922"/>
                  <a:pt x="10441230" y="0"/>
                </a:cubicBezTo>
                <a:cubicBezTo>
                  <a:pt x="11062864" y="3715"/>
                  <a:pt x="11548170" y="522796"/>
                  <a:pt x="11523133" y="1081903"/>
                </a:cubicBezTo>
                <a:cubicBezTo>
                  <a:pt x="11552976" y="1280522"/>
                  <a:pt x="11498376" y="1604134"/>
                  <a:pt x="11523133" y="1743389"/>
                </a:cubicBezTo>
                <a:cubicBezTo>
                  <a:pt x="11547890" y="1882644"/>
                  <a:pt x="11528779" y="2109331"/>
                  <a:pt x="11523133" y="2275051"/>
                </a:cubicBezTo>
                <a:cubicBezTo>
                  <a:pt x="11517487" y="2440771"/>
                  <a:pt x="11517994" y="2696240"/>
                  <a:pt x="11523133" y="2806713"/>
                </a:cubicBezTo>
                <a:cubicBezTo>
                  <a:pt x="11528272" y="2917186"/>
                  <a:pt x="11514234" y="3121448"/>
                  <a:pt x="11523133" y="3424925"/>
                </a:cubicBezTo>
                <a:cubicBezTo>
                  <a:pt x="11532032" y="3728402"/>
                  <a:pt x="11496662" y="3799749"/>
                  <a:pt x="11523133" y="4043136"/>
                </a:cubicBezTo>
                <a:cubicBezTo>
                  <a:pt x="11549604" y="4286523"/>
                  <a:pt x="11546112" y="4462690"/>
                  <a:pt x="11523133" y="4618073"/>
                </a:cubicBezTo>
                <a:cubicBezTo>
                  <a:pt x="11500154" y="4773456"/>
                  <a:pt x="11542709" y="5053011"/>
                  <a:pt x="11523133" y="5409384"/>
                </a:cubicBezTo>
                <a:cubicBezTo>
                  <a:pt x="11457566" y="6014103"/>
                  <a:pt x="11105128" y="6572182"/>
                  <a:pt x="10441230" y="6491287"/>
                </a:cubicBezTo>
                <a:cubicBezTo>
                  <a:pt x="10345001" y="6510206"/>
                  <a:pt x="10183709" y="6507712"/>
                  <a:pt x="10053486" y="6491287"/>
                </a:cubicBezTo>
                <a:cubicBezTo>
                  <a:pt x="9923263" y="6474862"/>
                  <a:pt x="9496802" y="6487798"/>
                  <a:pt x="9291370" y="6491287"/>
                </a:cubicBezTo>
                <a:cubicBezTo>
                  <a:pt x="9085938" y="6494776"/>
                  <a:pt x="8738898" y="6449409"/>
                  <a:pt x="8435660" y="6491287"/>
                </a:cubicBezTo>
                <a:cubicBezTo>
                  <a:pt x="8132422" y="6533166"/>
                  <a:pt x="8175821" y="6476152"/>
                  <a:pt x="8047916" y="6491287"/>
                </a:cubicBezTo>
                <a:cubicBezTo>
                  <a:pt x="7920011" y="6506422"/>
                  <a:pt x="7536356" y="6512744"/>
                  <a:pt x="7192206" y="6491287"/>
                </a:cubicBezTo>
                <a:cubicBezTo>
                  <a:pt x="6848056" y="6469831"/>
                  <a:pt x="6515740" y="6476787"/>
                  <a:pt x="6336497" y="6491287"/>
                </a:cubicBezTo>
                <a:cubicBezTo>
                  <a:pt x="6157254" y="6505787"/>
                  <a:pt x="6094317" y="6486597"/>
                  <a:pt x="5948753" y="6491287"/>
                </a:cubicBezTo>
                <a:cubicBezTo>
                  <a:pt x="5803189" y="6495977"/>
                  <a:pt x="5416074" y="6497805"/>
                  <a:pt x="5280230" y="6491287"/>
                </a:cubicBezTo>
                <a:cubicBezTo>
                  <a:pt x="5144386" y="6484769"/>
                  <a:pt x="4972569" y="6484452"/>
                  <a:pt x="4705300" y="6491287"/>
                </a:cubicBezTo>
                <a:cubicBezTo>
                  <a:pt x="4438031" y="6498123"/>
                  <a:pt x="4251160" y="6504521"/>
                  <a:pt x="4130370" y="6491287"/>
                </a:cubicBezTo>
                <a:cubicBezTo>
                  <a:pt x="4009580" y="6478054"/>
                  <a:pt x="3679217" y="6488077"/>
                  <a:pt x="3555439" y="6491287"/>
                </a:cubicBezTo>
                <a:cubicBezTo>
                  <a:pt x="3431661" y="6494497"/>
                  <a:pt x="3339706" y="6498349"/>
                  <a:pt x="3167696" y="6491287"/>
                </a:cubicBezTo>
                <a:cubicBezTo>
                  <a:pt x="2995686" y="6484225"/>
                  <a:pt x="2483255" y="6532493"/>
                  <a:pt x="2311986" y="6491287"/>
                </a:cubicBezTo>
                <a:cubicBezTo>
                  <a:pt x="2140717" y="6450082"/>
                  <a:pt x="1584888" y="6499913"/>
                  <a:pt x="1081903" y="6491287"/>
                </a:cubicBezTo>
                <a:cubicBezTo>
                  <a:pt x="372879" y="6464589"/>
                  <a:pt x="-2582" y="5936614"/>
                  <a:pt x="0" y="5409384"/>
                </a:cubicBezTo>
                <a:cubicBezTo>
                  <a:pt x="-9665" y="5173303"/>
                  <a:pt x="-29804" y="4992982"/>
                  <a:pt x="0" y="4747898"/>
                </a:cubicBezTo>
                <a:cubicBezTo>
                  <a:pt x="29804" y="4502814"/>
                  <a:pt x="-22614" y="4398590"/>
                  <a:pt x="0" y="4086411"/>
                </a:cubicBezTo>
                <a:cubicBezTo>
                  <a:pt x="22614" y="3774232"/>
                  <a:pt x="-3765" y="3764134"/>
                  <a:pt x="0" y="3511474"/>
                </a:cubicBezTo>
                <a:cubicBezTo>
                  <a:pt x="3765" y="3258814"/>
                  <a:pt x="16014" y="3092583"/>
                  <a:pt x="0" y="2979813"/>
                </a:cubicBezTo>
                <a:cubicBezTo>
                  <a:pt x="-16014" y="2867043"/>
                  <a:pt x="12883" y="2710117"/>
                  <a:pt x="0" y="2448151"/>
                </a:cubicBezTo>
                <a:cubicBezTo>
                  <a:pt x="-12883" y="2186185"/>
                  <a:pt x="-10670" y="2087645"/>
                  <a:pt x="0" y="1786664"/>
                </a:cubicBezTo>
                <a:cubicBezTo>
                  <a:pt x="10670" y="1485683"/>
                  <a:pt x="23806" y="1395477"/>
                  <a:pt x="0" y="1081903"/>
                </a:cubicBezTo>
                <a:close/>
              </a:path>
              <a:path w="11523133" h="6491287" stroke="0" extrusionOk="0">
                <a:moveTo>
                  <a:pt x="0" y="1081903"/>
                </a:moveTo>
                <a:cubicBezTo>
                  <a:pt x="-43486" y="457561"/>
                  <a:pt x="456636" y="10414"/>
                  <a:pt x="1081903" y="0"/>
                </a:cubicBezTo>
                <a:cubicBezTo>
                  <a:pt x="1486515" y="37503"/>
                  <a:pt x="1572327" y="-8722"/>
                  <a:pt x="1937613" y="0"/>
                </a:cubicBezTo>
                <a:cubicBezTo>
                  <a:pt x="2302899" y="8722"/>
                  <a:pt x="2261659" y="-5885"/>
                  <a:pt x="2512543" y="0"/>
                </a:cubicBezTo>
                <a:cubicBezTo>
                  <a:pt x="2763427" y="5885"/>
                  <a:pt x="2757269" y="10751"/>
                  <a:pt x="2993880" y="0"/>
                </a:cubicBezTo>
                <a:cubicBezTo>
                  <a:pt x="3230491" y="-10751"/>
                  <a:pt x="3474373" y="-26351"/>
                  <a:pt x="3755996" y="0"/>
                </a:cubicBezTo>
                <a:cubicBezTo>
                  <a:pt x="4037619" y="26351"/>
                  <a:pt x="4090521" y="-17209"/>
                  <a:pt x="4330927" y="0"/>
                </a:cubicBezTo>
                <a:cubicBezTo>
                  <a:pt x="4571333" y="17209"/>
                  <a:pt x="4927036" y="-42004"/>
                  <a:pt x="5186636" y="0"/>
                </a:cubicBezTo>
                <a:cubicBezTo>
                  <a:pt x="5446236" y="42004"/>
                  <a:pt x="5449794" y="22124"/>
                  <a:pt x="5667973" y="0"/>
                </a:cubicBezTo>
                <a:cubicBezTo>
                  <a:pt x="5886152" y="-22124"/>
                  <a:pt x="6132243" y="-18815"/>
                  <a:pt x="6523683" y="0"/>
                </a:cubicBezTo>
                <a:cubicBezTo>
                  <a:pt x="6915123" y="18815"/>
                  <a:pt x="6794850" y="17286"/>
                  <a:pt x="6911427" y="0"/>
                </a:cubicBezTo>
                <a:cubicBezTo>
                  <a:pt x="7028004" y="-17286"/>
                  <a:pt x="7346699" y="1057"/>
                  <a:pt x="7579950" y="0"/>
                </a:cubicBezTo>
                <a:cubicBezTo>
                  <a:pt x="7813201" y="-1057"/>
                  <a:pt x="8027467" y="-25191"/>
                  <a:pt x="8248473" y="0"/>
                </a:cubicBezTo>
                <a:cubicBezTo>
                  <a:pt x="8469479" y="25191"/>
                  <a:pt x="8642156" y="19817"/>
                  <a:pt x="8823403" y="0"/>
                </a:cubicBezTo>
                <a:cubicBezTo>
                  <a:pt x="9004650" y="-19817"/>
                  <a:pt x="9358187" y="-40491"/>
                  <a:pt x="9679113" y="0"/>
                </a:cubicBezTo>
                <a:cubicBezTo>
                  <a:pt x="10000039" y="40491"/>
                  <a:pt x="10235260" y="3613"/>
                  <a:pt x="10441230" y="0"/>
                </a:cubicBezTo>
                <a:cubicBezTo>
                  <a:pt x="10971051" y="11117"/>
                  <a:pt x="11483773" y="457226"/>
                  <a:pt x="11523133" y="1081903"/>
                </a:cubicBezTo>
                <a:cubicBezTo>
                  <a:pt x="11509530" y="1353660"/>
                  <a:pt x="11520122" y="1596315"/>
                  <a:pt x="11523133" y="1743389"/>
                </a:cubicBezTo>
                <a:cubicBezTo>
                  <a:pt x="11526144" y="1890463"/>
                  <a:pt x="11539044" y="2146195"/>
                  <a:pt x="11523133" y="2361601"/>
                </a:cubicBezTo>
                <a:cubicBezTo>
                  <a:pt x="11507222" y="2577007"/>
                  <a:pt x="11518055" y="2747071"/>
                  <a:pt x="11523133" y="2849988"/>
                </a:cubicBezTo>
                <a:cubicBezTo>
                  <a:pt x="11528211" y="2952905"/>
                  <a:pt x="11502919" y="3126147"/>
                  <a:pt x="11523133" y="3381650"/>
                </a:cubicBezTo>
                <a:cubicBezTo>
                  <a:pt x="11543347" y="3637153"/>
                  <a:pt x="11500094" y="3935785"/>
                  <a:pt x="11523133" y="4086411"/>
                </a:cubicBezTo>
                <a:cubicBezTo>
                  <a:pt x="11546172" y="4237037"/>
                  <a:pt x="11548744" y="4434347"/>
                  <a:pt x="11523133" y="4704623"/>
                </a:cubicBezTo>
                <a:cubicBezTo>
                  <a:pt x="11497522" y="4974899"/>
                  <a:pt x="11501743" y="5213739"/>
                  <a:pt x="11523133" y="5409384"/>
                </a:cubicBezTo>
                <a:cubicBezTo>
                  <a:pt x="11519402" y="5906302"/>
                  <a:pt x="11061388" y="6496008"/>
                  <a:pt x="10441230" y="6491287"/>
                </a:cubicBezTo>
                <a:cubicBezTo>
                  <a:pt x="10119181" y="6466096"/>
                  <a:pt x="10018168" y="6475008"/>
                  <a:pt x="9772707" y="6491287"/>
                </a:cubicBezTo>
                <a:cubicBezTo>
                  <a:pt x="9527246" y="6507566"/>
                  <a:pt x="9252711" y="6520662"/>
                  <a:pt x="9104183" y="6491287"/>
                </a:cubicBezTo>
                <a:cubicBezTo>
                  <a:pt x="8955655" y="6461912"/>
                  <a:pt x="8860881" y="6501209"/>
                  <a:pt x="8622846" y="6491287"/>
                </a:cubicBezTo>
                <a:cubicBezTo>
                  <a:pt x="8384811" y="6481365"/>
                  <a:pt x="8057181" y="6486895"/>
                  <a:pt x="7860730" y="6491287"/>
                </a:cubicBezTo>
                <a:cubicBezTo>
                  <a:pt x="7664279" y="6495679"/>
                  <a:pt x="7593052" y="6498661"/>
                  <a:pt x="7379393" y="6491287"/>
                </a:cubicBezTo>
                <a:cubicBezTo>
                  <a:pt x="7165734" y="6483913"/>
                  <a:pt x="6936058" y="6501681"/>
                  <a:pt x="6617276" y="6491287"/>
                </a:cubicBezTo>
                <a:cubicBezTo>
                  <a:pt x="6298494" y="6480893"/>
                  <a:pt x="6380876" y="6489728"/>
                  <a:pt x="6229533" y="6491287"/>
                </a:cubicBezTo>
                <a:cubicBezTo>
                  <a:pt x="6078190" y="6492846"/>
                  <a:pt x="5756930" y="6513179"/>
                  <a:pt x="5467416" y="6491287"/>
                </a:cubicBezTo>
                <a:cubicBezTo>
                  <a:pt x="5177902" y="6469395"/>
                  <a:pt x="5126845" y="6492579"/>
                  <a:pt x="4986079" y="6491287"/>
                </a:cubicBezTo>
                <a:cubicBezTo>
                  <a:pt x="4845313" y="6489995"/>
                  <a:pt x="4730828" y="6498981"/>
                  <a:pt x="4598336" y="6491287"/>
                </a:cubicBezTo>
                <a:cubicBezTo>
                  <a:pt x="4465844" y="6483593"/>
                  <a:pt x="4323957" y="6506691"/>
                  <a:pt x="4116999" y="6491287"/>
                </a:cubicBezTo>
                <a:cubicBezTo>
                  <a:pt x="3910041" y="6475883"/>
                  <a:pt x="3550919" y="6522077"/>
                  <a:pt x="3354882" y="6491287"/>
                </a:cubicBezTo>
                <a:cubicBezTo>
                  <a:pt x="3158845" y="6460497"/>
                  <a:pt x="3020771" y="6506320"/>
                  <a:pt x="2873546" y="6491287"/>
                </a:cubicBezTo>
                <a:cubicBezTo>
                  <a:pt x="2726321" y="6476254"/>
                  <a:pt x="2635936" y="6476509"/>
                  <a:pt x="2485802" y="6491287"/>
                </a:cubicBezTo>
                <a:cubicBezTo>
                  <a:pt x="2335668" y="6506065"/>
                  <a:pt x="2205655" y="6469055"/>
                  <a:pt x="2004465" y="6491287"/>
                </a:cubicBezTo>
                <a:cubicBezTo>
                  <a:pt x="1803275" y="6513519"/>
                  <a:pt x="1304425" y="6458049"/>
                  <a:pt x="1081903" y="6491287"/>
                </a:cubicBezTo>
                <a:cubicBezTo>
                  <a:pt x="466468" y="6493435"/>
                  <a:pt x="90906" y="6102386"/>
                  <a:pt x="0" y="5409384"/>
                </a:cubicBezTo>
                <a:cubicBezTo>
                  <a:pt x="-19933" y="5265397"/>
                  <a:pt x="14055" y="5031059"/>
                  <a:pt x="0" y="4920997"/>
                </a:cubicBezTo>
                <a:cubicBezTo>
                  <a:pt x="-14055" y="4810935"/>
                  <a:pt x="15467" y="4429922"/>
                  <a:pt x="0" y="4302785"/>
                </a:cubicBezTo>
                <a:cubicBezTo>
                  <a:pt x="-15467" y="4175648"/>
                  <a:pt x="28393" y="3874562"/>
                  <a:pt x="0" y="3598024"/>
                </a:cubicBezTo>
                <a:cubicBezTo>
                  <a:pt x="-28393" y="3321486"/>
                  <a:pt x="18637" y="3085309"/>
                  <a:pt x="0" y="2936538"/>
                </a:cubicBezTo>
                <a:cubicBezTo>
                  <a:pt x="-18637" y="2787767"/>
                  <a:pt x="13924" y="2570218"/>
                  <a:pt x="0" y="2361601"/>
                </a:cubicBezTo>
                <a:cubicBezTo>
                  <a:pt x="-13924" y="2152984"/>
                  <a:pt x="-25935" y="1883465"/>
                  <a:pt x="0" y="1700115"/>
                </a:cubicBezTo>
                <a:cubicBezTo>
                  <a:pt x="25935" y="1516765"/>
                  <a:pt x="-13225" y="1370685"/>
                  <a:pt x="0" y="10819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740FF9A-8E0F-E151-C76D-CA7ACF21572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168" y="144280"/>
            <a:ext cx="1555157" cy="155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821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668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</p:sldLayoutIdLst>
  <p:transition spd="slow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2026/1/8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55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</p:sldLayoutIdLst>
  <p:transition spd="slow" advTm="0">
    <p:fade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2E7B89B-9A3F-4DD2-85AB-FE1B8D4B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41BDCA-78D4-4C6F-84D0-8C14A5330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D16C55-6B68-411C-B155-D5945764C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39A3C6C5-9E25-4AA0-932E-9A15EDE19516}" type="datetimeFigureOut">
              <a:rPr lang="zh-CN" altLang="en-US" smtClean="0"/>
              <a:pPr/>
              <a:t>2026/1/8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7C3DA0-FC72-45F2-A13A-57F1D2D79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5867D0C-2DF0-454C-BA3F-A563BA3BD5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8A0738E-94AF-62DF-7017-9E9C366C0D9B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B84B139-8CD4-AD57-AF5E-737B3CFB8D06}"/>
              </a:ext>
            </a:extLst>
          </p:cNvPr>
          <p:cNvSpPr txBox="1">
            <a:spLocks/>
          </p:cNvSpPr>
          <p:nvPr userDrawn="1"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A43FC24-F815-DE3D-51DA-D186D1E21C20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80C75E-5FEA-4B56-89D8-84CDA87236AE}" type="datetimeFigureOut">
              <a:rPr lang="vi-VN" smtClean="0"/>
              <a:pPr/>
              <a:t>08/01/2026</a:t>
            </a:fld>
            <a:endParaRPr lang="vi-VN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80B9639-A916-DEE6-4B15-AB4F9D58A6D3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C3244A-C438-4175-A359-8D969EA02323}" type="slidenum">
              <a:rPr lang="vi-VN" smtClean="0"/>
              <a:pPr/>
              <a:t>‹#›</a:t>
            </a:fld>
            <a:endParaRPr lang="vi-VN"/>
          </a:p>
        </p:txBody>
      </p:sp>
      <p:pic>
        <p:nvPicPr>
          <p:cNvPr id="12" name="Picture 11" descr="A green and brown plant&#10;&#10;Description automatically generated">
            <a:extLst>
              <a:ext uri="{FF2B5EF4-FFF2-40B4-BE49-F238E27FC236}">
                <a16:creationId xmlns:a16="http://schemas.microsoft.com/office/drawing/2014/main" id="{9B8EBB4E-9523-AE1F-8AF7-B688FB7FF01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05D663A-DAED-3063-21C3-847BC8AD3BDB}"/>
              </a:ext>
            </a:extLst>
          </p:cNvPr>
          <p:cNvSpPr/>
          <p:nvPr userDrawn="1"/>
        </p:nvSpPr>
        <p:spPr>
          <a:xfrm>
            <a:off x="304799" y="230187"/>
            <a:ext cx="11523133" cy="6491287"/>
          </a:xfrm>
          <a:custGeom>
            <a:avLst/>
            <a:gdLst>
              <a:gd name="connsiteX0" fmla="*/ 0 w 11523133"/>
              <a:gd name="connsiteY0" fmla="*/ 1081903 h 6491287"/>
              <a:gd name="connsiteX1" fmla="*/ 1081903 w 11523133"/>
              <a:gd name="connsiteY1" fmla="*/ 0 h 6491287"/>
              <a:gd name="connsiteX2" fmla="*/ 1844020 w 11523133"/>
              <a:gd name="connsiteY2" fmla="*/ 0 h 6491287"/>
              <a:gd name="connsiteX3" fmla="*/ 2512543 w 11523133"/>
              <a:gd name="connsiteY3" fmla="*/ 0 h 6491287"/>
              <a:gd name="connsiteX4" fmla="*/ 3368253 w 11523133"/>
              <a:gd name="connsiteY4" fmla="*/ 0 h 6491287"/>
              <a:gd name="connsiteX5" fmla="*/ 3943183 w 11523133"/>
              <a:gd name="connsiteY5" fmla="*/ 0 h 6491287"/>
              <a:gd name="connsiteX6" fmla="*/ 4424520 w 11523133"/>
              <a:gd name="connsiteY6" fmla="*/ 0 h 6491287"/>
              <a:gd name="connsiteX7" fmla="*/ 5093043 w 11523133"/>
              <a:gd name="connsiteY7" fmla="*/ 0 h 6491287"/>
              <a:gd name="connsiteX8" fmla="*/ 5855160 w 11523133"/>
              <a:gd name="connsiteY8" fmla="*/ 0 h 6491287"/>
              <a:gd name="connsiteX9" fmla="*/ 6710870 w 11523133"/>
              <a:gd name="connsiteY9" fmla="*/ 0 h 6491287"/>
              <a:gd name="connsiteX10" fmla="*/ 7472986 w 11523133"/>
              <a:gd name="connsiteY10" fmla="*/ 0 h 6491287"/>
              <a:gd name="connsiteX11" fmla="*/ 8328696 w 11523133"/>
              <a:gd name="connsiteY11" fmla="*/ 0 h 6491287"/>
              <a:gd name="connsiteX12" fmla="*/ 9090813 w 11523133"/>
              <a:gd name="connsiteY12" fmla="*/ 0 h 6491287"/>
              <a:gd name="connsiteX13" fmla="*/ 9572150 w 11523133"/>
              <a:gd name="connsiteY13" fmla="*/ 0 h 6491287"/>
              <a:gd name="connsiteX14" fmla="*/ 10441230 w 11523133"/>
              <a:gd name="connsiteY14" fmla="*/ 0 h 6491287"/>
              <a:gd name="connsiteX15" fmla="*/ 11523133 w 11523133"/>
              <a:gd name="connsiteY15" fmla="*/ 1081903 h 6491287"/>
              <a:gd name="connsiteX16" fmla="*/ 11523133 w 11523133"/>
              <a:gd name="connsiteY16" fmla="*/ 1743389 h 6491287"/>
              <a:gd name="connsiteX17" fmla="*/ 11523133 w 11523133"/>
              <a:gd name="connsiteY17" fmla="*/ 2275051 h 6491287"/>
              <a:gd name="connsiteX18" fmla="*/ 11523133 w 11523133"/>
              <a:gd name="connsiteY18" fmla="*/ 2806713 h 6491287"/>
              <a:gd name="connsiteX19" fmla="*/ 11523133 w 11523133"/>
              <a:gd name="connsiteY19" fmla="*/ 3424925 h 6491287"/>
              <a:gd name="connsiteX20" fmla="*/ 11523133 w 11523133"/>
              <a:gd name="connsiteY20" fmla="*/ 4043136 h 6491287"/>
              <a:gd name="connsiteX21" fmla="*/ 11523133 w 11523133"/>
              <a:gd name="connsiteY21" fmla="*/ 4618073 h 6491287"/>
              <a:gd name="connsiteX22" fmla="*/ 11523133 w 11523133"/>
              <a:gd name="connsiteY22" fmla="*/ 5409384 h 6491287"/>
              <a:gd name="connsiteX23" fmla="*/ 10441230 w 11523133"/>
              <a:gd name="connsiteY23" fmla="*/ 6491287 h 6491287"/>
              <a:gd name="connsiteX24" fmla="*/ 10053486 w 11523133"/>
              <a:gd name="connsiteY24" fmla="*/ 6491287 h 6491287"/>
              <a:gd name="connsiteX25" fmla="*/ 9291370 w 11523133"/>
              <a:gd name="connsiteY25" fmla="*/ 6491287 h 6491287"/>
              <a:gd name="connsiteX26" fmla="*/ 8435660 w 11523133"/>
              <a:gd name="connsiteY26" fmla="*/ 6491287 h 6491287"/>
              <a:gd name="connsiteX27" fmla="*/ 8047916 w 11523133"/>
              <a:gd name="connsiteY27" fmla="*/ 6491287 h 6491287"/>
              <a:gd name="connsiteX28" fmla="*/ 7192206 w 11523133"/>
              <a:gd name="connsiteY28" fmla="*/ 6491287 h 6491287"/>
              <a:gd name="connsiteX29" fmla="*/ 6336497 w 11523133"/>
              <a:gd name="connsiteY29" fmla="*/ 6491287 h 6491287"/>
              <a:gd name="connsiteX30" fmla="*/ 5948753 w 11523133"/>
              <a:gd name="connsiteY30" fmla="*/ 6491287 h 6491287"/>
              <a:gd name="connsiteX31" fmla="*/ 5280230 w 11523133"/>
              <a:gd name="connsiteY31" fmla="*/ 6491287 h 6491287"/>
              <a:gd name="connsiteX32" fmla="*/ 4705300 w 11523133"/>
              <a:gd name="connsiteY32" fmla="*/ 6491287 h 6491287"/>
              <a:gd name="connsiteX33" fmla="*/ 4130370 w 11523133"/>
              <a:gd name="connsiteY33" fmla="*/ 6491287 h 6491287"/>
              <a:gd name="connsiteX34" fmla="*/ 3555439 w 11523133"/>
              <a:gd name="connsiteY34" fmla="*/ 6491287 h 6491287"/>
              <a:gd name="connsiteX35" fmla="*/ 3167696 w 11523133"/>
              <a:gd name="connsiteY35" fmla="*/ 6491287 h 6491287"/>
              <a:gd name="connsiteX36" fmla="*/ 2311986 w 11523133"/>
              <a:gd name="connsiteY36" fmla="*/ 6491287 h 6491287"/>
              <a:gd name="connsiteX37" fmla="*/ 1081903 w 11523133"/>
              <a:gd name="connsiteY37" fmla="*/ 6491287 h 6491287"/>
              <a:gd name="connsiteX38" fmla="*/ 0 w 11523133"/>
              <a:gd name="connsiteY38" fmla="*/ 5409384 h 6491287"/>
              <a:gd name="connsiteX39" fmla="*/ 0 w 11523133"/>
              <a:gd name="connsiteY39" fmla="*/ 4747898 h 6491287"/>
              <a:gd name="connsiteX40" fmla="*/ 0 w 11523133"/>
              <a:gd name="connsiteY40" fmla="*/ 4086411 h 6491287"/>
              <a:gd name="connsiteX41" fmla="*/ 0 w 11523133"/>
              <a:gd name="connsiteY41" fmla="*/ 3511474 h 6491287"/>
              <a:gd name="connsiteX42" fmla="*/ 0 w 11523133"/>
              <a:gd name="connsiteY42" fmla="*/ 2979813 h 6491287"/>
              <a:gd name="connsiteX43" fmla="*/ 0 w 11523133"/>
              <a:gd name="connsiteY43" fmla="*/ 2448151 h 6491287"/>
              <a:gd name="connsiteX44" fmla="*/ 0 w 11523133"/>
              <a:gd name="connsiteY44" fmla="*/ 1786664 h 6491287"/>
              <a:gd name="connsiteX45" fmla="*/ 0 w 11523133"/>
              <a:gd name="connsiteY45" fmla="*/ 1081903 h 649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23133" h="6491287" fill="none" extrusionOk="0">
                <a:moveTo>
                  <a:pt x="0" y="1081903"/>
                </a:moveTo>
                <a:cubicBezTo>
                  <a:pt x="4474" y="439157"/>
                  <a:pt x="522164" y="-111687"/>
                  <a:pt x="1081903" y="0"/>
                </a:cubicBezTo>
                <a:cubicBezTo>
                  <a:pt x="1296943" y="-5642"/>
                  <a:pt x="1534244" y="36694"/>
                  <a:pt x="1844020" y="0"/>
                </a:cubicBezTo>
                <a:cubicBezTo>
                  <a:pt x="2153796" y="-36694"/>
                  <a:pt x="2210757" y="-25504"/>
                  <a:pt x="2512543" y="0"/>
                </a:cubicBezTo>
                <a:cubicBezTo>
                  <a:pt x="2814329" y="25504"/>
                  <a:pt x="2941443" y="39420"/>
                  <a:pt x="3368253" y="0"/>
                </a:cubicBezTo>
                <a:cubicBezTo>
                  <a:pt x="3795063" y="-39420"/>
                  <a:pt x="3675785" y="6591"/>
                  <a:pt x="3943183" y="0"/>
                </a:cubicBezTo>
                <a:cubicBezTo>
                  <a:pt x="4210581" y="-6591"/>
                  <a:pt x="4274580" y="1948"/>
                  <a:pt x="4424520" y="0"/>
                </a:cubicBezTo>
                <a:cubicBezTo>
                  <a:pt x="4574460" y="-1948"/>
                  <a:pt x="4880622" y="-11266"/>
                  <a:pt x="5093043" y="0"/>
                </a:cubicBezTo>
                <a:cubicBezTo>
                  <a:pt x="5305464" y="11266"/>
                  <a:pt x="5618607" y="28182"/>
                  <a:pt x="5855160" y="0"/>
                </a:cubicBezTo>
                <a:cubicBezTo>
                  <a:pt x="6091713" y="-28182"/>
                  <a:pt x="6379490" y="1465"/>
                  <a:pt x="6710870" y="0"/>
                </a:cubicBezTo>
                <a:cubicBezTo>
                  <a:pt x="7042250" y="-1465"/>
                  <a:pt x="7142803" y="20360"/>
                  <a:pt x="7472986" y="0"/>
                </a:cubicBezTo>
                <a:cubicBezTo>
                  <a:pt x="7803169" y="-20360"/>
                  <a:pt x="7932779" y="22200"/>
                  <a:pt x="8328696" y="0"/>
                </a:cubicBezTo>
                <a:cubicBezTo>
                  <a:pt x="8724613" y="-22200"/>
                  <a:pt x="8812458" y="35710"/>
                  <a:pt x="9090813" y="0"/>
                </a:cubicBezTo>
                <a:cubicBezTo>
                  <a:pt x="9369168" y="-35710"/>
                  <a:pt x="9444708" y="-19135"/>
                  <a:pt x="9572150" y="0"/>
                </a:cubicBezTo>
                <a:cubicBezTo>
                  <a:pt x="9699592" y="19135"/>
                  <a:pt x="10223352" y="-37922"/>
                  <a:pt x="10441230" y="0"/>
                </a:cubicBezTo>
                <a:cubicBezTo>
                  <a:pt x="11062864" y="3715"/>
                  <a:pt x="11548170" y="522796"/>
                  <a:pt x="11523133" y="1081903"/>
                </a:cubicBezTo>
                <a:cubicBezTo>
                  <a:pt x="11552976" y="1280522"/>
                  <a:pt x="11498376" y="1604134"/>
                  <a:pt x="11523133" y="1743389"/>
                </a:cubicBezTo>
                <a:cubicBezTo>
                  <a:pt x="11547890" y="1882644"/>
                  <a:pt x="11528779" y="2109331"/>
                  <a:pt x="11523133" y="2275051"/>
                </a:cubicBezTo>
                <a:cubicBezTo>
                  <a:pt x="11517487" y="2440771"/>
                  <a:pt x="11517994" y="2696240"/>
                  <a:pt x="11523133" y="2806713"/>
                </a:cubicBezTo>
                <a:cubicBezTo>
                  <a:pt x="11528272" y="2917186"/>
                  <a:pt x="11514234" y="3121448"/>
                  <a:pt x="11523133" y="3424925"/>
                </a:cubicBezTo>
                <a:cubicBezTo>
                  <a:pt x="11532032" y="3728402"/>
                  <a:pt x="11496662" y="3799749"/>
                  <a:pt x="11523133" y="4043136"/>
                </a:cubicBezTo>
                <a:cubicBezTo>
                  <a:pt x="11549604" y="4286523"/>
                  <a:pt x="11546112" y="4462690"/>
                  <a:pt x="11523133" y="4618073"/>
                </a:cubicBezTo>
                <a:cubicBezTo>
                  <a:pt x="11500154" y="4773456"/>
                  <a:pt x="11542709" y="5053011"/>
                  <a:pt x="11523133" y="5409384"/>
                </a:cubicBezTo>
                <a:cubicBezTo>
                  <a:pt x="11457566" y="6014103"/>
                  <a:pt x="11105128" y="6572182"/>
                  <a:pt x="10441230" y="6491287"/>
                </a:cubicBezTo>
                <a:cubicBezTo>
                  <a:pt x="10345001" y="6510206"/>
                  <a:pt x="10183709" y="6507712"/>
                  <a:pt x="10053486" y="6491287"/>
                </a:cubicBezTo>
                <a:cubicBezTo>
                  <a:pt x="9923263" y="6474862"/>
                  <a:pt x="9496802" y="6487798"/>
                  <a:pt x="9291370" y="6491287"/>
                </a:cubicBezTo>
                <a:cubicBezTo>
                  <a:pt x="9085938" y="6494776"/>
                  <a:pt x="8738898" y="6449409"/>
                  <a:pt x="8435660" y="6491287"/>
                </a:cubicBezTo>
                <a:cubicBezTo>
                  <a:pt x="8132422" y="6533166"/>
                  <a:pt x="8175821" y="6476152"/>
                  <a:pt x="8047916" y="6491287"/>
                </a:cubicBezTo>
                <a:cubicBezTo>
                  <a:pt x="7920011" y="6506422"/>
                  <a:pt x="7536356" y="6512744"/>
                  <a:pt x="7192206" y="6491287"/>
                </a:cubicBezTo>
                <a:cubicBezTo>
                  <a:pt x="6848056" y="6469831"/>
                  <a:pt x="6515740" y="6476787"/>
                  <a:pt x="6336497" y="6491287"/>
                </a:cubicBezTo>
                <a:cubicBezTo>
                  <a:pt x="6157254" y="6505787"/>
                  <a:pt x="6094317" y="6486597"/>
                  <a:pt x="5948753" y="6491287"/>
                </a:cubicBezTo>
                <a:cubicBezTo>
                  <a:pt x="5803189" y="6495977"/>
                  <a:pt x="5416074" y="6497805"/>
                  <a:pt x="5280230" y="6491287"/>
                </a:cubicBezTo>
                <a:cubicBezTo>
                  <a:pt x="5144386" y="6484769"/>
                  <a:pt x="4972569" y="6484452"/>
                  <a:pt x="4705300" y="6491287"/>
                </a:cubicBezTo>
                <a:cubicBezTo>
                  <a:pt x="4438031" y="6498123"/>
                  <a:pt x="4251160" y="6504521"/>
                  <a:pt x="4130370" y="6491287"/>
                </a:cubicBezTo>
                <a:cubicBezTo>
                  <a:pt x="4009580" y="6478054"/>
                  <a:pt x="3679217" y="6488077"/>
                  <a:pt x="3555439" y="6491287"/>
                </a:cubicBezTo>
                <a:cubicBezTo>
                  <a:pt x="3431661" y="6494497"/>
                  <a:pt x="3339706" y="6498349"/>
                  <a:pt x="3167696" y="6491287"/>
                </a:cubicBezTo>
                <a:cubicBezTo>
                  <a:pt x="2995686" y="6484225"/>
                  <a:pt x="2483255" y="6532493"/>
                  <a:pt x="2311986" y="6491287"/>
                </a:cubicBezTo>
                <a:cubicBezTo>
                  <a:pt x="2140717" y="6450082"/>
                  <a:pt x="1584888" y="6499913"/>
                  <a:pt x="1081903" y="6491287"/>
                </a:cubicBezTo>
                <a:cubicBezTo>
                  <a:pt x="372879" y="6464589"/>
                  <a:pt x="-2582" y="5936614"/>
                  <a:pt x="0" y="5409384"/>
                </a:cubicBezTo>
                <a:cubicBezTo>
                  <a:pt x="-9665" y="5173303"/>
                  <a:pt x="-29804" y="4992982"/>
                  <a:pt x="0" y="4747898"/>
                </a:cubicBezTo>
                <a:cubicBezTo>
                  <a:pt x="29804" y="4502814"/>
                  <a:pt x="-22614" y="4398590"/>
                  <a:pt x="0" y="4086411"/>
                </a:cubicBezTo>
                <a:cubicBezTo>
                  <a:pt x="22614" y="3774232"/>
                  <a:pt x="-3765" y="3764134"/>
                  <a:pt x="0" y="3511474"/>
                </a:cubicBezTo>
                <a:cubicBezTo>
                  <a:pt x="3765" y="3258814"/>
                  <a:pt x="16014" y="3092583"/>
                  <a:pt x="0" y="2979813"/>
                </a:cubicBezTo>
                <a:cubicBezTo>
                  <a:pt x="-16014" y="2867043"/>
                  <a:pt x="12883" y="2710117"/>
                  <a:pt x="0" y="2448151"/>
                </a:cubicBezTo>
                <a:cubicBezTo>
                  <a:pt x="-12883" y="2186185"/>
                  <a:pt x="-10670" y="2087645"/>
                  <a:pt x="0" y="1786664"/>
                </a:cubicBezTo>
                <a:cubicBezTo>
                  <a:pt x="10670" y="1485683"/>
                  <a:pt x="23806" y="1395477"/>
                  <a:pt x="0" y="1081903"/>
                </a:cubicBezTo>
                <a:close/>
              </a:path>
              <a:path w="11523133" h="6491287" stroke="0" extrusionOk="0">
                <a:moveTo>
                  <a:pt x="0" y="1081903"/>
                </a:moveTo>
                <a:cubicBezTo>
                  <a:pt x="-43486" y="457561"/>
                  <a:pt x="456636" y="10414"/>
                  <a:pt x="1081903" y="0"/>
                </a:cubicBezTo>
                <a:cubicBezTo>
                  <a:pt x="1486515" y="37503"/>
                  <a:pt x="1572327" y="-8722"/>
                  <a:pt x="1937613" y="0"/>
                </a:cubicBezTo>
                <a:cubicBezTo>
                  <a:pt x="2302899" y="8722"/>
                  <a:pt x="2261659" y="-5885"/>
                  <a:pt x="2512543" y="0"/>
                </a:cubicBezTo>
                <a:cubicBezTo>
                  <a:pt x="2763427" y="5885"/>
                  <a:pt x="2757269" y="10751"/>
                  <a:pt x="2993880" y="0"/>
                </a:cubicBezTo>
                <a:cubicBezTo>
                  <a:pt x="3230491" y="-10751"/>
                  <a:pt x="3474373" y="-26351"/>
                  <a:pt x="3755996" y="0"/>
                </a:cubicBezTo>
                <a:cubicBezTo>
                  <a:pt x="4037619" y="26351"/>
                  <a:pt x="4090521" y="-17209"/>
                  <a:pt x="4330927" y="0"/>
                </a:cubicBezTo>
                <a:cubicBezTo>
                  <a:pt x="4571333" y="17209"/>
                  <a:pt x="4927036" y="-42004"/>
                  <a:pt x="5186636" y="0"/>
                </a:cubicBezTo>
                <a:cubicBezTo>
                  <a:pt x="5446236" y="42004"/>
                  <a:pt x="5449794" y="22124"/>
                  <a:pt x="5667973" y="0"/>
                </a:cubicBezTo>
                <a:cubicBezTo>
                  <a:pt x="5886152" y="-22124"/>
                  <a:pt x="6132243" y="-18815"/>
                  <a:pt x="6523683" y="0"/>
                </a:cubicBezTo>
                <a:cubicBezTo>
                  <a:pt x="6915123" y="18815"/>
                  <a:pt x="6794850" y="17286"/>
                  <a:pt x="6911427" y="0"/>
                </a:cubicBezTo>
                <a:cubicBezTo>
                  <a:pt x="7028004" y="-17286"/>
                  <a:pt x="7346699" y="1057"/>
                  <a:pt x="7579950" y="0"/>
                </a:cubicBezTo>
                <a:cubicBezTo>
                  <a:pt x="7813201" y="-1057"/>
                  <a:pt x="8027467" y="-25191"/>
                  <a:pt x="8248473" y="0"/>
                </a:cubicBezTo>
                <a:cubicBezTo>
                  <a:pt x="8469479" y="25191"/>
                  <a:pt x="8642156" y="19817"/>
                  <a:pt x="8823403" y="0"/>
                </a:cubicBezTo>
                <a:cubicBezTo>
                  <a:pt x="9004650" y="-19817"/>
                  <a:pt x="9358187" y="-40491"/>
                  <a:pt x="9679113" y="0"/>
                </a:cubicBezTo>
                <a:cubicBezTo>
                  <a:pt x="10000039" y="40491"/>
                  <a:pt x="10235260" y="3613"/>
                  <a:pt x="10441230" y="0"/>
                </a:cubicBezTo>
                <a:cubicBezTo>
                  <a:pt x="10971051" y="11117"/>
                  <a:pt x="11483773" y="457226"/>
                  <a:pt x="11523133" y="1081903"/>
                </a:cubicBezTo>
                <a:cubicBezTo>
                  <a:pt x="11509530" y="1353660"/>
                  <a:pt x="11520122" y="1596315"/>
                  <a:pt x="11523133" y="1743389"/>
                </a:cubicBezTo>
                <a:cubicBezTo>
                  <a:pt x="11526144" y="1890463"/>
                  <a:pt x="11539044" y="2146195"/>
                  <a:pt x="11523133" y="2361601"/>
                </a:cubicBezTo>
                <a:cubicBezTo>
                  <a:pt x="11507222" y="2577007"/>
                  <a:pt x="11518055" y="2747071"/>
                  <a:pt x="11523133" y="2849988"/>
                </a:cubicBezTo>
                <a:cubicBezTo>
                  <a:pt x="11528211" y="2952905"/>
                  <a:pt x="11502919" y="3126147"/>
                  <a:pt x="11523133" y="3381650"/>
                </a:cubicBezTo>
                <a:cubicBezTo>
                  <a:pt x="11543347" y="3637153"/>
                  <a:pt x="11500094" y="3935785"/>
                  <a:pt x="11523133" y="4086411"/>
                </a:cubicBezTo>
                <a:cubicBezTo>
                  <a:pt x="11546172" y="4237037"/>
                  <a:pt x="11548744" y="4434347"/>
                  <a:pt x="11523133" y="4704623"/>
                </a:cubicBezTo>
                <a:cubicBezTo>
                  <a:pt x="11497522" y="4974899"/>
                  <a:pt x="11501743" y="5213739"/>
                  <a:pt x="11523133" y="5409384"/>
                </a:cubicBezTo>
                <a:cubicBezTo>
                  <a:pt x="11519402" y="5906302"/>
                  <a:pt x="11061388" y="6496008"/>
                  <a:pt x="10441230" y="6491287"/>
                </a:cubicBezTo>
                <a:cubicBezTo>
                  <a:pt x="10119181" y="6466096"/>
                  <a:pt x="10018168" y="6475008"/>
                  <a:pt x="9772707" y="6491287"/>
                </a:cubicBezTo>
                <a:cubicBezTo>
                  <a:pt x="9527246" y="6507566"/>
                  <a:pt x="9252711" y="6520662"/>
                  <a:pt x="9104183" y="6491287"/>
                </a:cubicBezTo>
                <a:cubicBezTo>
                  <a:pt x="8955655" y="6461912"/>
                  <a:pt x="8860881" y="6501209"/>
                  <a:pt x="8622846" y="6491287"/>
                </a:cubicBezTo>
                <a:cubicBezTo>
                  <a:pt x="8384811" y="6481365"/>
                  <a:pt x="8057181" y="6486895"/>
                  <a:pt x="7860730" y="6491287"/>
                </a:cubicBezTo>
                <a:cubicBezTo>
                  <a:pt x="7664279" y="6495679"/>
                  <a:pt x="7593052" y="6498661"/>
                  <a:pt x="7379393" y="6491287"/>
                </a:cubicBezTo>
                <a:cubicBezTo>
                  <a:pt x="7165734" y="6483913"/>
                  <a:pt x="6936058" y="6501681"/>
                  <a:pt x="6617276" y="6491287"/>
                </a:cubicBezTo>
                <a:cubicBezTo>
                  <a:pt x="6298494" y="6480893"/>
                  <a:pt x="6380876" y="6489728"/>
                  <a:pt x="6229533" y="6491287"/>
                </a:cubicBezTo>
                <a:cubicBezTo>
                  <a:pt x="6078190" y="6492846"/>
                  <a:pt x="5756930" y="6513179"/>
                  <a:pt x="5467416" y="6491287"/>
                </a:cubicBezTo>
                <a:cubicBezTo>
                  <a:pt x="5177902" y="6469395"/>
                  <a:pt x="5126845" y="6492579"/>
                  <a:pt x="4986079" y="6491287"/>
                </a:cubicBezTo>
                <a:cubicBezTo>
                  <a:pt x="4845313" y="6489995"/>
                  <a:pt x="4730828" y="6498981"/>
                  <a:pt x="4598336" y="6491287"/>
                </a:cubicBezTo>
                <a:cubicBezTo>
                  <a:pt x="4465844" y="6483593"/>
                  <a:pt x="4323957" y="6506691"/>
                  <a:pt x="4116999" y="6491287"/>
                </a:cubicBezTo>
                <a:cubicBezTo>
                  <a:pt x="3910041" y="6475883"/>
                  <a:pt x="3550919" y="6522077"/>
                  <a:pt x="3354882" y="6491287"/>
                </a:cubicBezTo>
                <a:cubicBezTo>
                  <a:pt x="3158845" y="6460497"/>
                  <a:pt x="3020771" y="6506320"/>
                  <a:pt x="2873546" y="6491287"/>
                </a:cubicBezTo>
                <a:cubicBezTo>
                  <a:pt x="2726321" y="6476254"/>
                  <a:pt x="2635936" y="6476509"/>
                  <a:pt x="2485802" y="6491287"/>
                </a:cubicBezTo>
                <a:cubicBezTo>
                  <a:pt x="2335668" y="6506065"/>
                  <a:pt x="2205655" y="6469055"/>
                  <a:pt x="2004465" y="6491287"/>
                </a:cubicBezTo>
                <a:cubicBezTo>
                  <a:pt x="1803275" y="6513519"/>
                  <a:pt x="1304425" y="6458049"/>
                  <a:pt x="1081903" y="6491287"/>
                </a:cubicBezTo>
                <a:cubicBezTo>
                  <a:pt x="466468" y="6493435"/>
                  <a:pt x="90906" y="6102386"/>
                  <a:pt x="0" y="5409384"/>
                </a:cubicBezTo>
                <a:cubicBezTo>
                  <a:pt x="-19933" y="5265397"/>
                  <a:pt x="14055" y="5031059"/>
                  <a:pt x="0" y="4920997"/>
                </a:cubicBezTo>
                <a:cubicBezTo>
                  <a:pt x="-14055" y="4810935"/>
                  <a:pt x="15467" y="4429922"/>
                  <a:pt x="0" y="4302785"/>
                </a:cubicBezTo>
                <a:cubicBezTo>
                  <a:pt x="-15467" y="4175648"/>
                  <a:pt x="28393" y="3874562"/>
                  <a:pt x="0" y="3598024"/>
                </a:cubicBezTo>
                <a:cubicBezTo>
                  <a:pt x="-28393" y="3321486"/>
                  <a:pt x="18637" y="3085309"/>
                  <a:pt x="0" y="2936538"/>
                </a:cubicBezTo>
                <a:cubicBezTo>
                  <a:pt x="-18637" y="2787767"/>
                  <a:pt x="13924" y="2570218"/>
                  <a:pt x="0" y="2361601"/>
                </a:cubicBezTo>
                <a:cubicBezTo>
                  <a:pt x="-13924" y="2152984"/>
                  <a:pt x="-25935" y="1883465"/>
                  <a:pt x="0" y="1700115"/>
                </a:cubicBezTo>
                <a:cubicBezTo>
                  <a:pt x="25935" y="1516765"/>
                  <a:pt x="-13225" y="1370685"/>
                  <a:pt x="0" y="10819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4052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BF9F89-42C0-21CD-28A5-A456E641B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33463E-B2AB-7EDB-7694-B3C9230A8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F94674-AC83-E301-7C0E-27D4B616C8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80C75E-5FEA-4B56-89D8-84CDA87236AE}" type="datetimeFigureOut">
              <a:rPr lang="vi-VN" smtClean="0"/>
              <a:t>08/01/2026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D33F12-5A88-8A01-E787-28327F1B54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67E1D3-04D6-8125-A239-07F95A6324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8900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0E717874-8908-42DC-8665-BEF3A2AD6CEB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259137-986D-4B03-8804-CA0A3A22C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F6ACC1-6126-4C58-8E9F-28FEA786B4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DAB07D-B4EF-4A6A-B114-0F9F85C122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FA68B-3AAB-4385-AA78-4548B54286B0}" type="datetimeFigureOut">
              <a:rPr lang="en-US" smtClean="0"/>
              <a:t>08/01/2026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11F901-E9FF-4E74-B093-2DD788A600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065CC-67B3-4B0D-9101-32478AE965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A0EE93-B2A0-46FC-9385-79FDB40CC4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5" b="109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29EBE69-D36C-B36A-511E-2C366D9AA0C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23648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602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CDF3892A-9EFE-463A-BD78-3A61AB97F1F1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83BEF7-F010-4E27-8409-AEA226BF1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164252-C4FB-47F2-A5D5-6F17F261D8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A0CC8-6347-40CB-9B86-689DD36170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2470E-4C0E-42F6-8EA0-E2D7D69C8C59}" type="datetimeFigureOut">
              <a:rPr lang="en-US" smtClean="0"/>
              <a:t>08/01/2026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025275-478B-49EF-B9C7-204A67087B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A5AF7E-F16E-4E3C-A3B2-8C3377FBAB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77F43F-6FB6-46B5-9EE4-7EE7D758B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5" b="38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37322E7-D171-6244-EEB1-AD9889A1CB5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23648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533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0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53.jpeg"/><Relationship Id="rId5" Type="http://schemas.openxmlformats.org/officeDocument/2006/relationships/image" Target="../media/image51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microsoft.com/office/2007/relationships/hdphoto" Target="../media/hdphoto6.wdp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5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8.png"/><Relationship Id="rId5" Type="http://schemas.openxmlformats.org/officeDocument/2006/relationships/image" Target="../media/image20.png"/><Relationship Id="rId4" Type="http://schemas.openxmlformats.org/officeDocument/2006/relationships/image" Target="../media/image2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tags" Target="../tags/tag6.xml"/><Relationship Id="rId7" Type="http://schemas.openxmlformats.org/officeDocument/2006/relationships/notesSlide" Target="../notesSlides/notesSlide9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8.xml"/><Relationship Id="rId10" Type="http://schemas.openxmlformats.org/officeDocument/2006/relationships/image" Target="../media/image59.png"/><Relationship Id="rId4" Type="http://schemas.openxmlformats.org/officeDocument/2006/relationships/tags" Target="../tags/tag7.xml"/><Relationship Id="rId9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9.xml"/><Relationship Id="rId6" Type="http://schemas.openxmlformats.org/officeDocument/2006/relationships/slide" Target="slide24.xml"/><Relationship Id="rId5" Type="http://schemas.openxmlformats.org/officeDocument/2006/relationships/image" Target="../media/image37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10.xml"/><Relationship Id="rId6" Type="http://schemas.openxmlformats.org/officeDocument/2006/relationships/slide" Target="slide24.xml"/><Relationship Id="rId5" Type="http://schemas.openxmlformats.org/officeDocument/2006/relationships/image" Target="../media/image37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11.xml"/><Relationship Id="rId6" Type="http://schemas.openxmlformats.org/officeDocument/2006/relationships/slide" Target="slide24.xml"/><Relationship Id="rId5" Type="http://schemas.openxmlformats.org/officeDocument/2006/relationships/image" Target="../media/image37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12.xml"/><Relationship Id="rId6" Type="http://schemas.openxmlformats.org/officeDocument/2006/relationships/slide" Target="slide24.xml"/><Relationship Id="rId5" Type="http://schemas.openxmlformats.org/officeDocument/2006/relationships/image" Target="../media/image37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13.xml"/><Relationship Id="rId6" Type="http://schemas.openxmlformats.org/officeDocument/2006/relationships/slide" Target="slide24.xml"/><Relationship Id="rId5" Type="http://schemas.openxmlformats.org/officeDocument/2006/relationships/image" Target="../media/image37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62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65.png"/><Relationship Id="rId4" Type="http://schemas.microsoft.com/office/2007/relationships/hdphoto" Target="../media/hdphoto7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microsoft.com/office/2007/relationships/hdphoto" Target="../media/hdphoto1.wdp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microsoft.com/office/2007/relationships/hdphoto" Target="../media/hdphoto3.wdp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0.png"/><Relationship Id="rId5" Type="http://schemas.openxmlformats.org/officeDocument/2006/relationships/image" Target="../media/image20.png"/><Relationship Id="rId4" Type="http://schemas.openxmlformats.org/officeDocument/2006/relationships/image" Target="../media/image20.sv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hdphoto" Target="../media/hdphoto5.wdp"/><Relationship Id="rId7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B0243-39FE-4B99-3694-7A872190C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4" descr="A clipboard with a clip and hearts&#10;&#10;Description automatically generated">
            <a:extLst>
              <a:ext uri="{FF2B5EF4-FFF2-40B4-BE49-F238E27FC236}">
                <a16:creationId xmlns:a16="http://schemas.microsoft.com/office/drawing/2014/main" id="{BD423505-79EA-DBBD-DD7A-3DF74114601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3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5" name="Freeform 24">
            <a:extLst>
              <a:ext uri="{FF2B5EF4-FFF2-40B4-BE49-F238E27FC236}">
                <a16:creationId xmlns:a16="http://schemas.microsoft.com/office/drawing/2014/main" id="{02315B9D-6E72-E7DA-E94D-8A6AB5EB6FF7}"/>
              </a:ext>
            </a:extLst>
          </p:cNvPr>
          <p:cNvSpPr/>
          <p:nvPr/>
        </p:nvSpPr>
        <p:spPr>
          <a:xfrm>
            <a:off x="1492798" y="474248"/>
            <a:ext cx="8620465" cy="5702715"/>
          </a:xfrm>
          <a:custGeom>
            <a:avLst/>
            <a:gdLst/>
            <a:ahLst/>
            <a:cxnLst/>
            <a:rect l="l" t="t" r="r" b="b"/>
            <a:pathLst>
              <a:path w="3396420" h="2712891">
                <a:moveTo>
                  <a:pt x="0" y="0"/>
                </a:moveTo>
                <a:lnTo>
                  <a:pt x="3396420" y="0"/>
                </a:lnTo>
                <a:lnTo>
                  <a:pt x="3396420" y="2712890"/>
                </a:lnTo>
                <a:lnTo>
                  <a:pt x="0" y="27128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17">
            <a:extLst>
              <a:ext uri="{FF2B5EF4-FFF2-40B4-BE49-F238E27FC236}">
                <a16:creationId xmlns:a16="http://schemas.microsoft.com/office/drawing/2014/main" id="{BCBF2E4E-1A6C-D377-AEA7-86505937B242}"/>
              </a:ext>
            </a:extLst>
          </p:cNvPr>
          <p:cNvSpPr/>
          <p:nvPr/>
        </p:nvSpPr>
        <p:spPr>
          <a:xfrm>
            <a:off x="8439950" y="2302371"/>
            <a:ext cx="3474682" cy="4554347"/>
          </a:xfrm>
          <a:custGeom>
            <a:avLst/>
            <a:gdLst/>
            <a:ahLst/>
            <a:cxnLst/>
            <a:rect l="l" t="t" r="r" b="b"/>
            <a:pathLst>
              <a:path w="1395601" h="2059928">
                <a:moveTo>
                  <a:pt x="0" y="0"/>
                </a:moveTo>
                <a:lnTo>
                  <a:pt x="1395601" y="0"/>
                </a:lnTo>
                <a:lnTo>
                  <a:pt x="1395601" y="2059927"/>
                </a:lnTo>
                <a:lnTo>
                  <a:pt x="0" y="20599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12447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50047744-00CF-9B7D-A13A-3617B2761A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" name="Content Placeholder 12">
            <a:extLst>
              <a:ext uri="{FF2B5EF4-FFF2-40B4-BE49-F238E27FC236}">
                <a16:creationId xmlns:a16="http://schemas.microsoft.com/office/drawing/2014/main" id="{82F0172E-3B6D-3FBD-4D2F-FD7D5A4456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926" y="2137144"/>
            <a:ext cx="6945154" cy="241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4101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3643231" y="358566"/>
            <a:ext cx="3751868" cy="886120"/>
            <a:chOff x="7876269" y="104148"/>
            <a:chExt cx="3751868" cy="886120"/>
          </a:xfrm>
        </p:grpSpPr>
        <p:sp>
          <p:nvSpPr>
            <p:cNvPr id="27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7876269" y="104148"/>
              <a:ext cx="3751868" cy="886120"/>
            </a:xfrm>
            <a:custGeom>
              <a:avLst/>
              <a:gdLst>
                <a:gd name="connsiteX0" fmla="*/ 0 w 3751868"/>
                <a:gd name="connsiteY0" fmla="*/ 147690 h 886120"/>
                <a:gd name="connsiteX1" fmla="*/ 147690 w 3751868"/>
                <a:gd name="connsiteY1" fmla="*/ 0 h 886120"/>
                <a:gd name="connsiteX2" fmla="*/ 792901 w 3751868"/>
                <a:gd name="connsiteY2" fmla="*/ 0 h 886120"/>
                <a:gd name="connsiteX3" fmla="*/ 1368982 w 3751868"/>
                <a:gd name="connsiteY3" fmla="*/ 0 h 886120"/>
                <a:gd name="connsiteX4" fmla="*/ 1945064 w 3751868"/>
                <a:gd name="connsiteY4" fmla="*/ 0 h 886120"/>
                <a:gd name="connsiteX5" fmla="*/ 2417450 w 3751868"/>
                <a:gd name="connsiteY5" fmla="*/ 0 h 886120"/>
                <a:gd name="connsiteX6" fmla="*/ 2924402 w 3751868"/>
                <a:gd name="connsiteY6" fmla="*/ 0 h 886120"/>
                <a:gd name="connsiteX7" fmla="*/ 3604178 w 3751868"/>
                <a:gd name="connsiteY7" fmla="*/ 0 h 886120"/>
                <a:gd name="connsiteX8" fmla="*/ 3751868 w 3751868"/>
                <a:gd name="connsiteY8" fmla="*/ 147690 h 886120"/>
                <a:gd name="connsiteX9" fmla="*/ 3751868 w 3751868"/>
                <a:gd name="connsiteY9" fmla="*/ 738430 h 886120"/>
                <a:gd name="connsiteX10" fmla="*/ 3604178 w 3751868"/>
                <a:gd name="connsiteY10" fmla="*/ 886120 h 886120"/>
                <a:gd name="connsiteX11" fmla="*/ 3028097 w 3751868"/>
                <a:gd name="connsiteY11" fmla="*/ 886120 h 886120"/>
                <a:gd name="connsiteX12" fmla="*/ 2382886 w 3751868"/>
                <a:gd name="connsiteY12" fmla="*/ 886120 h 886120"/>
                <a:gd name="connsiteX13" fmla="*/ 1875934 w 3751868"/>
                <a:gd name="connsiteY13" fmla="*/ 886120 h 886120"/>
                <a:gd name="connsiteX14" fmla="*/ 1265288 w 3751868"/>
                <a:gd name="connsiteY14" fmla="*/ 886120 h 886120"/>
                <a:gd name="connsiteX15" fmla="*/ 758336 w 3751868"/>
                <a:gd name="connsiteY15" fmla="*/ 886120 h 886120"/>
                <a:gd name="connsiteX16" fmla="*/ 147690 w 3751868"/>
                <a:gd name="connsiteY16" fmla="*/ 886120 h 886120"/>
                <a:gd name="connsiteX17" fmla="*/ 0 w 3751868"/>
                <a:gd name="connsiteY17" fmla="*/ 738430 h 886120"/>
                <a:gd name="connsiteX18" fmla="*/ 0 w 3751868"/>
                <a:gd name="connsiteY18" fmla="*/ 147690 h 886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751868" h="886120" fill="none" extrusionOk="0">
                  <a:moveTo>
                    <a:pt x="0" y="147690"/>
                  </a:moveTo>
                  <a:cubicBezTo>
                    <a:pt x="8369" y="74642"/>
                    <a:pt x="71175" y="5191"/>
                    <a:pt x="147690" y="0"/>
                  </a:cubicBezTo>
                  <a:cubicBezTo>
                    <a:pt x="394474" y="-46531"/>
                    <a:pt x="527454" y="56745"/>
                    <a:pt x="792901" y="0"/>
                  </a:cubicBezTo>
                  <a:cubicBezTo>
                    <a:pt x="1058348" y="-56745"/>
                    <a:pt x="1183964" y="9033"/>
                    <a:pt x="1368982" y="0"/>
                  </a:cubicBezTo>
                  <a:cubicBezTo>
                    <a:pt x="1554000" y="-9033"/>
                    <a:pt x="1800299" y="32387"/>
                    <a:pt x="1945064" y="0"/>
                  </a:cubicBezTo>
                  <a:cubicBezTo>
                    <a:pt x="2089829" y="-32387"/>
                    <a:pt x="2251672" y="33920"/>
                    <a:pt x="2417450" y="0"/>
                  </a:cubicBezTo>
                  <a:cubicBezTo>
                    <a:pt x="2583228" y="-33920"/>
                    <a:pt x="2716496" y="2768"/>
                    <a:pt x="2924402" y="0"/>
                  </a:cubicBezTo>
                  <a:cubicBezTo>
                    <a:pt x="3132308" y="-2768"/>
                    <a:pt x="3356350" y="18058"/>
                    <a:pt x="3604178" y="0"/>
                  </a:cubicBezTo>
                  <a:cubicBezTo>
                    <a:pt x="3683540" y="3601"/>
                    <a:pt x="3762037" y="77147"/>
                    <a:pt x="3751868" y="147690"/>
                  </a:cubicBezTo>
                  <a:cubicBezTo>
                    <a:pt x="3785543" y="420750"/>
                    <a:pt x="3734680" y="594667"/>
                    <a:pt x="3751868" y="738430"/>
                  </a:cubicBezTo>
                  <a:cubicBezTo>
                    <a:pt x="3764548" y="810959"/>
                    <a:pt x="3696484" y="878796"/>
                    <a:pt x="3604178" y="886120"/>
                  </a:cubicBezTo>
                  <a:cubicBezTo>
                    <a:pt x="3388113" y="943135"/>
                    <a:pt x="3144454" y="862790"/>
                    <a:pt x="3028097" y="886120"/>
                  </a:cubicBezTo>
                  <a:cubicBezTo>
                    <a:pt x="2911740" y="909450"/>
                    <a:pt x="2692009" y="835423"/>
                    <a:pt x="2382886" y="886120"/>
                  </a:cubicBezTo>
                  <a:cubicBezTo>
                    <a:pt x="2073763" y="936817"/>
                    <a:pt x="2119772" y="870520"/>
                    <a:pt x="1875934" y="886120"/>
                  </a:cubicBezTo>
                  <a:cubicBezTo>
                    <a:pt x="1632096" y="901720"/>
                    <a:pt x="1539137" y="822826"/>
                    <a:pt x="1265288" y="886120"/>
                  </a:cubicBezTo>
                  <a:cubicBezTo>
                    <a:pt x="991439" y="949414"/>
                    <a:pt x="913717" y="869858"/>
                    <a:pt x="758336" y="886120"/>
                  </a:cubicBezTo>
                  <a:cubicBezTo>
                    <a:pt x="602955" y="902382"/>
                    <a:pt x="386938" y="851065"/>
                    <a:pt x="147690" y="886120"/>
                  </a:cubicBezTo>
                  <a:cubicBezTo>
                    <a:pt x="58991" y="887607"/>
                    <a:pt x="-128" y="825736"/>
                    <a:pt x="0" y="738430"/>
                  </a:cubicBezTo>
                  <a:cubicBezTo>
                    <a:pt x="-69733" y="488373"/>
                    <a:pt x="7926" y="326384"/>
                    <a:pt x="0" y="147690"/>
                  </a:cubicBezTo>
                  <a:close/>
                </a:path>
                <a:path w="3751868" h="886120" stroke="0" extrusionOk="0">
                  <a:moveTo>
                    <a:pt x="0" y="147690"/>
                  </a:moveTo>
                  <a:cubicBezTo>
                    <a:pt x="-5552" y="64483"/>
                    <a:pt x="84185" y="13750"/>
                    <a:pt x="147690" y="0"/>
                  </a:cubicBezTo>
                  <a:cubicBezTo>
                    <a:pt x="403051" y="-4297"/>
                    <a:pt x="547591" y="16715"/>
                    <a:pt x="758336" y="0"/>
                  </a:cubicBezTo>
                  <a:cubicBezTo>
                    <a:pt x="969081" y="-16715"/>
                    <a:pt x="1098640" y="56632"/>
                    <a:pt x="1368982" y="0"/>
                  </a:cubicBezTo>
                  <a:cubicBezTo>
                    <a:pt x="1639324" y="-56632"/>
                    <a:pt x="1772937" y="36372"/>
                    <a:pt x="1979629" y="0"/>
                  </a:cubicBezTo>
                  <a:cubicBezTo>
                    <a:pt x="2186321" y="-36372"/>
                    <a:pt x="2320468" y="57935"/>
                    <a:pt x="2624840" y="0"/>
                  </a:cubicBezTo>
                  <a:cubicBezTo>
                    <a:pt x="2929212" y="-57935"/>
                    <a:pt x="3181503" y="83757"/>
                    <a:pt x="3604178" y="0"/>
                  </a:cubicBezTo>
                  <a:cubicBezTo>
                    <a:pt x="3697697" y="6147"/>
                    <a:pt x="3747916" y="66828"/>
                    <a:pt x="3751868" y="147690"/>
                  </a:cubicBezTo>
                  <a:cubicBezTo>
                    <a:pt x="3818761" y="347539"/>
                    <a:pt x="3685444" y="463295"/>
                    <a:pt x="3751868" y="738430"/>
                  </a:cubicBezTo>
                  <a:cubicBezTo>
                    <a:pt x="3758432" y="800477"/>
                    <a:pt x="3672617" y="892570"/>
                    <a:pt x="3604178" y="886120"/>
                  </a:cubicBezTo>
                  <a:cubicBezTo>
                    <a:pt x="3431957" y="904469"/>
                    <a:pt x="3336414" y="832984"/>
                    <a:pt x="3131791" y="886120"/>
                  </a:cubicBezTo>
                  <a:cubicBezTo>
                    <a:pt x="2927168" y="939256"/>
                    <a:pt x="2715165" y="841608"/>
                    <a:pt x="2521145" y="886120"/>
                  </a:cubicBezTo>
                  <a:cubicBezTo>
                    <a:pt x="2327125" y="930632"/>
                    <a:pt x="2137257" y="858013"/>
                    <a:pt x="2014194" y="886120"/>
                  </a:cubicBezTo>
                  <a:cubicBezTo>
                    <a:pt x="1891131" y="914227"/>
                    <a:pt x="1634402" y="855897"/>
                    <a:pt x="1507242" y="886120"/>
                  </a:cubicBezTo>
                  <a:cubicBezTo>
                    <a:pt x="1380082" y="916343"/>
                    <a:pt x="1155589" y="852902"/>
                    <a:pt x="862031" y="886120"/>
                  </a:cubicBezTo>
                  <a:cubicBezTo>
                    <a:pt x="568473" y="919338"/>
                    <a:pt x="347300" y="848154"/>
                    <a:pt x="147690" y="886120"/>
                  </a:cubicBezTo>
                  <a:cubicBezTo>
                    <a:pt x="72271" y="898748"/>
                    <a:pt x="-10961" y="812431"/>
                    <a:pt x="0" y="738430"/>
                  </a:cubicBezTo>
                  <a:cubicBezTo>
                    <a:pt x="-18522" y="492053"/>
                    <a:pt x="32603" y="387694"/>
                    <a:pt x="0" y="147690"/>
                  </a:cubicBezTo>
                  <a:close/>
                </a:path>
              </a:pathLst>
            </a:custGeom>
            <a:solidFill>
              <a:srgbClr val="ABE9FF"/>
            </a:solidFill>
            <a:ln w="12700" cap="flat" cmpd="sng" algn="ctr">
              <a:solidFill>
                <a:srgbClr val="69991D">
                  <a:shade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984349" y="157502"/>
              <a:ext cx="3509295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Giải</a:t>
              </a:r>
              <a:r>
                <a:rPr kumimoji="0" lang="en-US" altLang="zh-CN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nghĩa</a:t>
              </a:r>
              <a:r>
                <a:rPr kumimoji="0" lang="en-US" altLang="zh-CN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từ</a:t>
              </a:r>
              <a:endParaRPr kumimoji="0" lang="zh-CN" alt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inpin heiti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32" name="PA_库_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1136" y="1266758"/>
            <a:ext cx="6727927" cy="523848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5621392" y="2895133"/>
            <a:ext cx="43512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dõng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mạnh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mẽ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rõ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ràng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chững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chạc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9D30B6BF-48BA-4097-A75C-C5104401C52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92" y="1839374"/>
            <a:ext cx="3751868" cy="375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733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3485010" y="377001"/>
            <a:ext cx="3751868" cy="886120"/>
            <a:chOff x="7876269" y="104148"/>
            <a:chExt cx="3751868" cy="886120"/>
          </a:xfrm>
        </p:grpSpPr>
        <p:sp>
          <p:nvSpPr>
            <p:cNvPr id="27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7876269" y="104148"/>
              <a:ext cx="3751868" cy="886120"/>
            </a:xfrm>
            <a:custGeom>
              <a:avLst/>
              <a:gdLst>
                <a:gd name="connsiteX0" fmla="*/ 0 w 3751868"/>
                <a:gd name="connsiteY0" fmla="*/ 147690 h 886120"/>
                <a:gd name="connsiteX1" fmla="*/ 147690 w 3751868"/>
                <a:gd name="connsiteY1" fmla="*/ 0 h 886120"/>
                <a:gd name="connsiteX2" fmla="*/ 792901 w 3751868"/>
                <a:gd name="connsiteY2" fmla="*/ 0 h 886120"/>
                <a:gd name="connsiteX3" fmla="*/ 1368982 w 3751868"/>
                <a:gd name="connsiteY3" fmla="*/ 0 h 886120"/>
                <a:gd name="connsiteX4" fmla="*/ 1945064 w 3751868"/>
                <a:gd name="connsiteY4" fmla="*/ 0 h 886120"/>
                <a:gd name="connsiteX5" fmla="*/ 2417450 w 3751868"/>
                <a:gd name="connsiteY5" fmla="*/ 0 h 886120"/>
                <a:gd name="connsiteX6" fmla="*/ 2924402 w 3751868"/>
                <a:gd name="connsiteY6" fmla="*/ 0 h 886120"/>
                <a:gd name="connsiteX7" fmla="*/ 3604178 w 3751868"/>
                <a:gd name="connsiteY7" fmla="*/ 0 h 886120"/>
                <a:gd name="connsiteX8" fmla="*/ 3751868 w 3751868"/>
                <a:gd name="connsiteY8" fmla="*/ 147690 h 886120"/>
                <a:gd name="connsiteX9" fmla="*/ 3751868 w 3751868"/>
                <a:gd name="connsiteY9" fmla="*/ 738430 h 886120"/>
                <a:gd name="connsiteX10" fmla="*/ 3604178 w 3751868"/>
                <a:gd name="connsiteY10" fmla="*/ 886120 h 886120"/>
                <a:gd name="connsiteX11" fmla="*/ 3028097 w 3751868"/>
                <a:gd name="connsiteY11" fmla="*/ 886120 h 886120"/>
                <a:gd name="connsiteX12" fmla="*/ 2382886 w 3751868"/>
                <a:gd name="connsiteY12" fmla="*/ 886120 h 886120"/>
                <a:gd name="connsiteX13" fmla="*/ 1875934 w 3751868"/>
                <a:gd name="connsiteY13" fmla="*/ 886120 h 886120"/>
                <a:gd name="connsiteX14" fmla="*/ 1265288 w 3751868"/>
                <a:gd name="connsiteY14" fmla="*/ 886120 h 886120"/>
                <a:gd name="connsiteX15" fmla="*/ 758336 w 3751868"/>
                <a:gd name="connsiteY15" fmla="*/ 886120 h 886120"/>
                <a:gd name="connsiteX16" fmla="*/ 147690 w 3751868"/>
                <a:gd name="connsiteY16" fmla="*/ 886120 h 886120"/>
                <a:gd name="connsiteX17" fmla="*/ 0 w 3751868"/>
                <a:gd name="connsiteY17" fmla="*/ 738430 h 886120"/>
                <a:gd name="connsiteX18" fmla="*/ 0 w 3751868"/>
                <a:gd name="connsiteY18" fmla="*/ 147690 h 886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751868" h="886120" fill="none" extrusionOk="0">
                  <a:moveTo>
                    <a:pt x="0" y="147690"/>
                  </a:moveTo>
                  <a:cubicBezTo>
                    <a:pt x="8369" y="74642"/>
                    <a:pt x="71175" y="5191"/>
                    <a:pt x="147690" y="0"/>
                  </a:cubicBezTo>
                  <a:cubicBezTo>
                    <a:pt x="394474" y="-46531"/>
                    <a:pt x="527454" y="56745"/>
                    <a:pt x="792901" y="0"/>
                  </a:cubicBezTo>
                  <a:cubicBezTo>
                    <a:pt x="1058348" y="-56745"/>
                    <a:pt x="1183964" y="9033"/>
                    <a:pt x="1368982" y="0"/>
                  </a:cubicBezTo>
                  <a:cubicBezTo>
                    <a:pt x="1554000" y="-9033"/>
                    <a:pt x="1800299" y="32387"/>
                    <a:pt x="1945064" y="0"/>
                  </a:cubicBezTo>
                  <a:cubicBezTo>
                    <a:pt x="2089829" y="-32387"/>
                    <a:pt x="2251672" y="33920"/>
                    <a:pt x="2417450" y="0"/>
                  </a:cubicBezTo>
                  <a:cubicBezTo>
                    <a:pt x="2583228" y="-33920"/>
                    <a:pt x="2716496" y="2768"/>
                    <a:pt x="2924402" y="0"/>
                  </a:cubicBezTo>
                  <a:cubicBezTo>
                    <a:pt x="3132308" y="-2768"/>
                    <a:pt x="3356350" y="18058"/>
                    <a:pt x="3604178" y="0"/>
                  </a:cubicBezTo>
                  <a:cubicBezTo>
                    <a:pt x="3683540" y="3601"/>
                    <a:pt x="3762037" y="77147"/>
                    <a:pt x="3751868" y="147690"/>
                  </a:cubicBezTo>
                  <a:cubicBezTo>
                    <a:pt x="3785543" y="420750"/>
                    <a:pt x="3734680" y="594667"/>
                    <a:pt x="3751868" y="738430"/>
                  </a:cubicBezTo>
                  <a:cubicBezTo>
                    <a:pt x="3764548" y="810959"/>
                    <a:pt x="3696484" y="878796"/>
                    <a:pt x="3604178" y="886120"/>
                  </a:cubicBezTo>
                  <a:cubicBezTo>
                    <a:pt x="3388113" y="943135"/>
                    <a:pt x="3144454" y="862790"/>
                    <a:pt x="3028097" y="886120"/>
                  </a:cubicBezTo>
                  <a:cubicBezTo>
                    <a:pt x="2911740" y="909450"/>
                    <a:pt x="2692009" y="835423"/>
                    <a:pt x="2382886" y="886120"/>
                  </a:cubicBezTo>
                  <a:cubicBezTo>
                    <a:pt x="2073763" y="936817"/>
                    <a:pt x="2119772" y="870520"/>
                    <a:pt x="1875934" y="886120"/>
                  </a:cubicBezTo>
                  <a:cubicBezTo>
                    <a:pt x="1632096" y="901720"/>
                    <a:pt x="1539137" y="822826"/>
                    <a:pt x="1265288" y="886120"/>
                  </a:cubicBezTo>
                  <a:cubicBezTo>
                    <a:pt x="991439" y="949414"/>
                    <a:pt x="913717" y="869858"/>
                    <a:pt x="758336" y="886120"/>
                  </a:cubicBezTo>
                  <a:cubicBezTo>
                    <a:pt x="602955" y="902382"/>
                    <a:pt x="386938" y="851065"/>
                    <a:pt x="147690" y="886120"/>
                  </a:cubicBezTo>
                  <a:cubicBezTo>
                    <a:pt x="58991" y="887607"/>
                    <a:pt x="-128" y="825736"/>
                    <a:pt x="0" y="738430"/>
                  </a:cubicBezTo>
                  <a:cubicBezTo>
                    <a:pt x="-69733" y="488373"/>
                    <a:pt x="7926" y="326384"/>
                    <a:pt x="0" y="147690"/>
                  </a:cubicBezTo>
                  <a:close/>
                </a:path>
                <a:path w="3751868" h="886120" stroke="0" extrusionOk="0">
                  <a:moveTo>
                    <a:pt x="0" y="147690"/>
                  </a:moveTo>
                  <a:cubicBezTo>
                    <a:pt x="-5552" y="64483"/>
                    <a:pt x="84185" y="13750"/>
                    <a:pt x="147690" y="0"/>
                  </a:cubicBezTo>
                  <a:cubicBezTo>
                    <a:pt x="403051" y="-4297"/>
                    <a:pt x="547591" y="16715"/>
                    <a:pt x="758336" y="0"/>
                  </a:cubicBezTo>
                  <a:cubicBezTo>
                    <a:pt x="969081" y="-16715"/>
                    <a:pt x="1098640" y="56632"/>
                    <a:pt x="1368982" y="0"/>
                  </a:cubicBezTo>
                  <a:cubicBezTo>
                    <a:pt x="1639324" y="-56632"/>
                    <a:pt x="1772937" y="36372"/>
                    <a:pt x="1979629" y="0"/>
                  </a:cubicBezTo>
                  <a:cubicBezTo>
                    <a:pt x="2186321" y="-36372"/>
                    <a:pt x="2320468" y="57935"/>
                    <a:pt x="2624840" y="0"/>
                  </a:cubicBezTo>
                  <a:cubicBezTo>
                    <a:pt x="2929212" y="-57935"/>
                    <a:pt x="3181503" y="83757"/>
                    <a:pt x="3604178" y="0"/>
                  </a:cubicBezTo>
                  <a:cubicBezTo>
                    <a:pt x="3697697" y="6147"/>
                    <a:pt x="3747916" y="66828"/>
                    <a:pt x="3751868" y="147690"/>
                  </a:cubicBezTo>
                  <a:cubicBezTo>
                    <a:pt x="3818761" y="347539"/>
                    <a:pt x="3685444" y="463295"/>
                    <a:pt x="3751868" y="738430"/>
                  </a:cubicBezTo>
                  <a:cubicBezTo>
                    <a:pt x="3758432" y="800477"/>
                    <a:pt x="3672617" y="892570"/>
                    <a:pt x="3604178" y="886120"/>
                  </a:cubicBezTo>
                  <a:cubicBezTo>
                    <a:pt x="3431957" y="904469"/>
                    <a:pt x="3336414" y="832984"/>
                    <a:pt x="3131791" y="886120"/>
                  </a:cubicBezTo>
                  <a:cubicBezTo>
                    <a:pt x="2927168" y="939256"/>
                    <a:pt x="2715165" y="841608"/>
                    <a:pt x="2521145" y="886120"/>
                  </a:cubicBezTo>
                  <a:cubicBezTo>
                    <a:pt x="2327125" y="930632"/>
                    <a:pt x="2137257" y="858013"/>
                    <a:pt x="2014194" y="886120"/>
                  </a:cubicBezTo>
                  <a:cubicBezTo>
                    <a:pt x="1891131" y="914227"/>
                    <a:pt x="1634402" y="855897"/>
                    <a:pt x="1507242" y="886120"/>
                  </a:cubicBezTo>
                  <a:cubicBezTo>
                    <a:pt x="1380082" y="916343"/>
                    <a:pt x="1155589" y="852902"/>
                    <a:pt x="862031" y="886120"/>
                  </a:cubicBezTo>
                  <a:cubicBezTo>
                    <a:pt x="568473" y="919338"/>
                    <a:pt x="347300" y="848154"/>
                    <a:pt x="147690" y="886120"/>
                  </a:cubicBezTo>
                  <a:cubicBezTo>
                    <a:pt x="72271" y="898748"/>
                    <a:pt x="-10961" y="812431"/>
                    <a:pt x="0" y="738430"/>
                  </a:cubicBezTo>
                  <a:cubicBezTo>
                    <a:pt x="-18522" y="492053"/>
                    <a:pt x="32603" y="387694"/>
                    <a:pt x="0" y="147690"/>
                  </a:cubicBezTo>
                  <a:close/>
                </a:path>
              </a:pathLst>
            </a:custGeom>
            <a:solidFill>
              <a:srgbClr val="ABE9FF"/>
            </a:solidFill>
            <a:ln w="12700" cap="flat" cmpd="sng" algn="ctr">
              <a:solidFill>
                <a:srgbClr val="69991D">
                  <a:shade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984349" y="157502"/>
              <a:ext cx="3509295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Giải</a:t>
              </a:r>
              <a:r>
                <a:rPr kumimoji="0" lang="en-US" altLang="zh-CN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nghĩa</a:t>
              </a:r>
              <a:r>
                <a:rPr kumimoji="0" lang="en-US" altLang="zh-CN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từ</a:t>
              </a:r>
              <a:endParaRPr kumimoji="0" lang="zh-CN" alt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inpin heiti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32" name="PA_库_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21590" y="976368"/>
            <a:ext cx="7343376" cy="543592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5957901" y="3032612"/>
            <a:ext cx="44148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Lấm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tấm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: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nhiều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hạt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nhỏ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bề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mặt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 descr="Hạt bụi cũng chỉ là hạt bụi">
            <a:extLst>
              <a:ext uri="{FF2B5EF4-FFF2-40B4-BE49-F238E27FC236}">
                <a16:creationId xmlns:a16="http://schemas.microsoft.com/office/drawing/2014/main" id="{53B7C73B-17C3-45E5-9604-5A638FB6A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89" y="2060797"/>
            <a:ext cx="4414824" cy="230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789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1475102" y="275289"/>
            <a:ext cx="4044892" cy="576774"/>
          </a:xfrm>
          <a:custGeom>
            <a:avLst/>
            <a:gdLst>
              <a:gd name="connsiteX0" fmla="*/ 0 w 4044892"/>
              <a:gd name="connsiteY0" fmla="*/ 96131 h 576774"/>
              <a:gd name="connsiteX1" fmla="*/ 96131 w 4044892"/>
              <a:gd name="connsiteY1" fmla="*/ 0 h 576774"/>
              <a:gd name="connsiteX2" fmla="*/ 685033 w 4044892"/>
              <a:gd name="connsiteY2" fmla="*/ 0 h 576774"/>
              <a:gd name="connsiteX3" fmla="*/ 1119830 w 4044892"/>
              <a:gd name="connsiteY3" fmla="*/ 0 h 576774"/>
              <a:gd name="connsiteX4" fmla="*/ 1593153 w 4044892"/>
              <a:gd name="connsiteY4" fmla="*/ 0 h 576774"/>
              <a:gd name="connsiteX5" fmla="*/ 2027950 w 4044892"/>
              <a:gd name="connsiteY5" fmla="*/ 0 h 576774"/>
              <a:gd name="connsiteX6" fmla="*/ 2501273 w 4044892"/>
              <a:gd name="connsiteY6" fmla="*/ 0 h 576774"/>
              <a:gd name="connsiteX7" fmla="*/ 3090175 w 4044892"/>
              <a:gd name="connsiteY7" fmla="*/ 0 h 576774"/>
              <a:gd name="connsiteX8" fmla="*/ 3948761 w 4044892"/>
              <a:gd name="connsiteY8" fmla="*/ 0 h 576774"/>
              <a:gd name="connsiteX9" fmla="*/ 4044892 w 4044892"/>
              <a:gd name="connsiteY9" fmla="*/ 96131 h 576774"/>
              <a:gd name="connsiteX10" fmla="*/ 4044892 w 4044892"/>
              <a:gd name="connsiteY10" fmla="*/ 480643 h 576774"/>
              <a:gd name="connsiteX11" fmla="*/ 3948761 w 4044892"/>
              <a:gd name="connsiteY11" fmla="*/ 576774 h 576774"/>
              <a:gd name="connsiteX12" fmla="*/ 3359859 w 4044892"/>
              <a:gd name="connsiteY12" fmla="*/ 576774 h 576774"/>
              <a:gd name="connsiteX13" fmla="*/ 2886536 w 4044892"/>
              <a:gd name="connsiteY13" fmla="*/ 576774 h 576774"/>
              <a:gd name="connsiteX14" fmla="*/ 2413213 w 4044892"/>
              <a:gd name="connsiteY14" fmla="*/ 576774 h 576774"/>
              <a:gd name="connsiteX15" fmla="*/ 1785784 w 4044892"/>
              <a:gd name="connsiteY15" fmla="*/ 576774 h 576774"/>
              <a:gd name="connsiteX16" fmla="*/ 1196882 w 4044892"/>
              <a:gd name="connsiteY16" fmla="*/ 576774 h 576774"/>
              <a:gd name="connsiteX17" fmla="*/ 762086 w 4044892"/>
              <a:gd name="connsiteY17" fmla="*/ 576774 h 576774"/>
              <a:gd name="connsiteX18" fmla="*/ 96131 w 4044892"/>
              <a:gd name="connsiteY18" fmla="*/ 576774 h 576774"/>
              <a:gd name="connsiteX19" fmla="*/ 0 w 4044892"/>
              <a:gd name="connsiteY19" fmla="*/ 480643 h 576774"/>
              <a:gd name="connsiteX20" fmla="*/ 0 w 4044892"/>
              <a:gd name="connsiteY20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44892" h="576774" fill="none" extrusionOk="0">
                <a:moveTo>
                  <a:pt x="0" y="96131"/>
                </a:moveTo>
                <a:cubicBezTo>
                  <a:pt x="-8140" y="56073"/>
                  <a:pt x="45648" y="3238"/>
                  <a:pt x="96131" y="0"/>
                </a:cubicBezTo>
                <a:cubicBezTo>
                  <a:pt x="257167" y="-59121"/>
                  <a:pt x="527064" y="46424"/>
                  <a:pt x="685033" y="0"/>
                </a:cubicBezTo>
                <a:cubicBezTo>
                  <a:pt x="843002" y="-46424"/>
                  <a:pt x="1006457" y="33224"/>
                  <a:pt x="1119830" y="0"/>
                </a:cubicBezTo>
                <a:cubicBezTo>
                  <a:pt x="1233203" y="-33224"/>
                  <a:pt x="1442782" y="31254"/>
                  <a:pt x="1593153" y="0"/>
                </a:cubicBezTo>
                <a:cubicBezTo>
                  <a:pt x="1743524" y="-31254"/>
                  <a:pt x="1911854" y="47879"/>
                  <a:pt x="2027950" y="0"/>
                </a:cubicBezTo>
                <a:cubicBezTo>
                  <a:pt x="2144046" y="-47879"/>
                  <a:pt x="2314085" y="22"/>
                  <a:pt x="2501273" y="0"/>
                </a:cubicBezTo>
                <a:cubicBezTo>
                  <a:pt x="2688461" y="-22"/>
                  <a:pt x="2941582" y="35268"/>
                  <a:pt x="3090175" y="0"/>
                </a:cubicBezTo>
                <a:cubicBezTo>
                  <a:pt x="3238768" y="-35268"/>
                  <a:pt x="3772374" y="52776"/>
                  <a:pt x="3948761" y="0"/>
                </a:cubicBezTo>
                <a:cubicBezTo>
                  <a:pt x="4014076" y="-8713"/>
                  <a:pt x="4053554" y="37132"/>
                  <a:pt x="4044892" y="96131"/>
                </a:cubicBezTo>
                <a:cubicBezTo>
                  <a:pt x="4045443" y="181108"/>
                  <a:pt x="4023553" y="371448"/>
                  <a:pt x="4044892" y="480643"/>
                </a:cubicBezTo>
                <a:cubicBezTo>
                  <a:pt x="4059324" y="540218"/>
                  <a:pt x="4010006" y="576508"/>
                  <a:pt x="3948761" y="576774"/>
                </a:cubicBezTo>
                <a:cubicBezTo>
                  <a:pt x="3782526" y="577013"/>
                  <a:pt x="3653256" y="507733"/>
                  <a:pt x="3359859" y="576774"/>
                </a:cubicBezTo>
                <a:cubicBezTo>
                  <a:pt x="3066462" y="645815"/>
                  <a:pt x="3022359" y="543505"/>
                  <a:pt x="2886536" y="576774"/>
                </a:cubicBezTo>
                <a:cubicBezTo>
                  <a:pt x="2750713" y="610043"/>
                  <a:pt x="2606009" y="524039"/>
                  <a:pt x="2413213" y="576774"/>
                </a:cubicBezTo>
                <a:cubicBezTo>
                  <a:pt x="2220417" y="629509"/>
                  <a:pt x="2008452" y="558115"/>
                  <a:pt x="1785784" y="576774"/>
                </a:cubicBezTo>
                <a:cubicBezTo>
                  <a:pt x="1563116" y="595433"/>
                  <a:pt x="1356913" y="530015"/>
                  <a:pt x="1196882" y="576774"/>
                </a:cubicBezTo>
                <a:cubicBezTo>
                  <a:pt x="1036851" y="623533"/>
                  <a:pt x="939543" y="567185"/>
                  <a:pt x="762086" y="576774"/>
                </a:cubicBezTo>
                <a:cubicBezTo>
                  <a:pt x="584629" y="586363"/>
                  <a:pt x="260967" y="550831"/>
                  <a:pt x="96131" y="576774"/>
                </a:cubicBezTo>
                <a:cubicBezTo>
                  <a:pt x="45538" y="586342"/>
                  <a:pt x="2514" y="547905"/>
                  <a:pt x="0" y="480643"/>
                </a:cubicBezTo>
                <a:cubicBezTo>
                  <a:pt x="-4920" y="352455"/>
                  <a:pt x="37080" y="253474"/>
                  <a:pt x="0" y="96131"/>
                </a:cubicBezTo>
                <a:close/>
              </a:path>
              <a:path w="4044892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8512" y="-49139"/>
                  <a:pt x="391106" y="13158"/>
                  <a:pt x="685033" y="0"/>
                </a:cubicBezTo>
                <a:cubicBezTo>
                  <a:pt x="978960" y="-13158"/>
                  <a:pt x="999142" y="6882"/>
                  <a:pt x="1273935" y="0"/>
                </a:cubicBezTo>
                <a:cubicBezTo>
                  <a:pt x="1548728" y="-6882"/>
                  <a:pt x="1628503" y="58843"/>
                  <a:pt x="1862837" y="0"/>
                </a:cubicBezTo>
                <a:cubicBezTo>
                  <a:pt x="2097171" y="-58843"/>
                  <a:pt x="2364469" y="4375"/>
                  <a:pt x="2490265" y="0"/>
                </a:cubicBezTo>
                <a:cubicBezTo>
                  <a:pt x="2616061" y="-4375"/>
                  <a:pt x="2830087" y="4510"/>
                  <a:pt x="2963588" y="0"/>
                </a:cubicBezTo>
                <a:cubicBezTo>
                  <a:pt x="3097089" y="-4510"/>
                  <a:pt x="3742808" y="9331"/>
                  <a:pt x="3948761" y="0"/>
                </a:cubicBezTo>
                <a:cubicBezTo>
                  <a:pt x="4003916" y="421"/>
                  <a:pt x="4036784" y="39015"/>
                  <a:pt x="4044892" y="96131"/>
                </a:cubicBezTo>
                <a:cubicBezTo>
                  <a:pt x="4066604" y="278004"/>
                  <a:pt x="3999698" y="389016"/>
                  <a:pt x="4044892" y="480643"/>
                </a:cubicBezTo>
                <a:cubicBezTo>
                  <a:pt x="4049369" y="545122"/>
                  <a:pt x="4005314" y="579243"/>
                  <a:pt x="3948761" y="576774"/>
                </a:cubicBezTo>
                <a:cubicBezTo>
                  <a:pt x="3737471" y="586636"/>
                  <a:pt x="3511493" y="516646"/>
                  <a:pt x="3359859" y="576774"/>
                </a:cubicBezTo>
                <a:cubicBezTo>
                  <a:pt x="3208225" y="636902"/>
                  <a:pt x="3054343" y="520388"/>
                  <a:pt x="2886536" y="576774"/>
                </a:cubicBezTo>
                <a:cubicBezTo>
                  <a:pt x="2718729" y="633160"/>
                  <a:pt x="2627006" y="554904"/>
                  <a:pt x="2413213" y="576774"/>
                </a:cubicBezTo>
                <a:cubicBezTo>
                  <a:pt x="2199420" y="598644"/>
                  <a:pt x="2033147" y="543484"/>
                  <a:pt x="1785784" y="576774"/>
                </a:cubicBezTo>
                <a:cubicBezTo>
                  <a:pt x="1538421" y="610064"/>
                  <a:pt x="1343410" y="548757"/>
                  <a:pt x="1158356" y="576774"/>
                </a:cubicBezTo>
                <a:cubicBezTo>
                  <a:pt x="973302" y="604791"/>
                  <a:pt x="793803" y="521794"/>
                  <a:pt x="646507" y="576774"/>
                </a:cubicBezTo>
                <a:cubicBezTo>
                  <a:pt x="499211" y="631754"/>
                  <a:pt x="355638" y="515836"/>
                  <a:pt x="96131" y="576774"/>
                </a:cubicBezTo>
                <a:cubicBezTo>
                  <a:pt x="50912" y="572759"/>
                  <a:pt x="-732" y="521899"/>
                  <a:pt x="0" y="480643"/>
                </a:cubicBezTo>
                <a:cubicBezTo>
                  <a:pt x="-15916" y="303527"/>
                  <a:pt x="26835" y="281731"/>
                  <a:pt x="0" y="96131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517258" y="236386"/>
            <a:ext cx="77981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nhóm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901" y="1451861"/>
            <a:ext cx="5599812" cy="2610843"/>
          </a:xfrm>
          <a:prstGeom prst="rect">
            <a:avLst/>
          </a:prstGeom>
          <a:solidFill>
            <a:schemeClr val="lt1">
              <a:alpha val="92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Yêu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cầu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C291B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Phân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công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đọc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theo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đoạn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Tất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cả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thành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viên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đều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đọc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Giải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nghĩa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từ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cùng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nhau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674" y="236386"/>
            <a:ext cx="614857" cy="68635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 rot="260226">
            <a:off x="3006033" y="4576535"/>
            <a:ext cx="5027923" cy="1987651"/>
            <a:chOff x="561349" y="4544613"/>
            <a:chExt cx="4171068" cy="164891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9" r="73673" b="9264"/>
            <a:stretch/>
          </p:blipFill>
          <p:spPr>
            <a:xfrm rot="20862508">
              <a:off x="561349" y="4820325"/>
              <a:ext cx="1168923" cy="1373205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89" t="62452" r="48984" b="8911"/>
            <a:stretch/>
          </p:blipFill>
          <p:spPr>
            <a:xfrm rot="21392206">
              <a:off x="3563494" y="4544613"/>
              <a:ext cx="1168923" cy="1373205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31" t="63022" r="25216" b="8341"/>
            <a:stretch/>
          </p:blipFill>
          <p:spPr>
            <a:xfrm rot="21372641">
              <a:off x="2652857" y="4605800"/>
              <a:ext cx="1094593" cy="1373205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88" t="62865" r="1059" b="8498"/>
            <a:stretch/>
          </p:blipFill>
          <p:spPr>
            <a:xfrm>
              <a:off x="1739819" y="4657649"/>
              <a:ext cx="1094593" cy="1373205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2653" y="1419078"/>
            <a:ext cx="5776564" cy="240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828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/>
          <p:cNvSpPr/>
          <p:nvPr/>
        </p:nvSpPr>
        <p:spPr>
          <a:xfrm>
            <a:off x="-348895" y="569875"/>
            <a:ext cx="77981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Luyện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toàn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bài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267803" y="1421739"/>
            <a:ext cx="3946593" cy="712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Tiêu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chí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đánh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giá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1531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29940" y="2339134"/>
            <a:ext cx="7868387" cy="2867642"/>
            <a:chOff x="2329940" y="2339134"/>
            <a:chExt cx="7868387" cy="2867642"/>
          </a:xfrm>
        </p:grpSpPr>
        <p:sp>
          <p:nvSpPr>
            <p:cNvPr id="55" name="Rounded Rectangle 54"/>
            <p:cNvSpPr/>
            <p:nvPr/>
          </p:nvSpPr>
          <p:spPr>
            <a:xfrm>
              <a:off x="2329941" y="2365393"/>
              <a:ext cx="3645680" cy="798653"/>
            </a:xfrm>
            <a:prstGeom prst="roundRect">
              <a:avLst>
                <a:gd name="adj" fmla="val 50000"/>
              </a:avLst>
            </a:prstGeom>
            <a:solidFill>
              <a:srgbClr val="C1EF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082295" y="2472331"/>
              <a:ext cx="1938351" cy="5994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Đọc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đúng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2470875" y="2512719"/>
              <a:ext cx="504000" cy="504000"/>
            </a:xfrm>
            <a:prstGeom prst="ellipse">
              <a:avLst/>
            </a:prstGeom>
            <a:solidFill>
              <a:srgbClr val="93E3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1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2329941" y="3342381"/>
              <a:ext cx="3645680" cy="798653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082295" y="3449319"/>
              <a:ext cx="1960793" cy="5994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Đọc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to,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rõ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2470875" y="3489707"/>
              <a:ext cx="504000" cy="504000"/>
            </a:xfrm>
            <a:prstGeom prst="ellipse">
              <a:avLst/>
            </a:prstGeom>
            <a:solidFill>
              <a:srgbClr val="FFE443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2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3" name="Rounded Rectangle 62"/>
            <p:cNvSpPr/>
            <p:nvPr/>
          </p:nvSpPr>
          <p:spPr>
            <a:xfrm>
              <a:off x="2329940" y="4408123"/>
              <a:ext cx="5119273" cy="79865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>
              <a:solidFill>
                <a:srgbClr val="FF5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3082295" y="4515061"/>
              <a:ext cx="373692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Ngắt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nghỉ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đúng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chỗ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/>
                <a:sym typeface="Arial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2470875" y="4555449"/>
              <a:ext cx="504000" cy="504000"/>
            </a:xfrm>
            <a:prstGeom prst="ellipse">
              <a:avLst/>
            </a:prstGeom>
            <a:solidFill>
              <a:srgbClr val="FFB7A3"/>
            </a:solidFill>
            <a:ln>
              <a:solidFill>
                <a:srgbClr val="FF5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3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66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6431703" y="2339134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6402603" y="3327786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7667844" y="4446667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9" name="Picture 6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771487" y="632515"/>
            <a:ext cx="511318" cy="51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719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B0243-39FE-4B99-3694-7A872190C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B96275-08AD-763B-12D0-D0AE3BF06C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4" descr="A clipboard with a clip and hearts&#10;&#10;Description automatically generated">
            <a:extLst>
              <a:ext uri="{FF2B5EF4-FFF2-40B4-BE49-F238E27FC236}">
                <a16:creationId xmlns:a16="http://schemas.microsoft.com/office/drawing/2014/main" id="{BD423505-79EA-DBBD-DD7A-3DF74114601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3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5" name="Freeform 24">
            <a:extLst>
              <a:ext uri="{FF2B5EF4-FFF2-40B4-BE49-F238E27FC236}">
                <a16:creationId xmlns:a16="http://schemas.microsoft.com/office/drawing/2014/main" id="{02315B9D-6E72-E7DA-E94D-8A6AB5EB6FF7}"/>
              </a:ext>
            </a:extLst>
          </p:cNvPr>
          <p:cNvSpPr/>
          <p:nvPr/>
        </p:nvSpPr>
        <p:spPr>
          <a:xfrm>
            <a:off x="1492798" y="474248"/>
            <a:ext cx="8620465" cy="5702715"/>
          </a:xfrm>
          <a:custGeom>
            <a:avLst/>
            <a:gdLst/>
            <a:ahLst/>
            <a:cxnLst/>
            <a:rect l="l" t="t" r="r" b="b"/>
            <a:pathLst>
              <a:path w="3396420" h="2712891">
                <a:moveTo>
                  <a:pt x="0" y="0"/>
                </a:moveTo>
                <a:lnTo>
                  <a:pt x="3396420" y="0"/>
                </a:lnTo>
                <a:lnTo>
                  <a:pt x="3396420" y="2712890"/>
                </a:lnTo>
                <a:lnTo>
                  <a:pt x="0" y="27128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17">
            <a:extLst>
              <a:ext uri="{FF2B5EF4-FFF2-40B4-BE49-F238E27FC236}">
                <a16:creationId xmlns:a16="http://schemas.microsoft.com/office/drawing/2014/main" id="{BCBF2E4E-1A6C-D377-AEA7-86505937B242}"/>
              </a:ext>
            </a:extLst>
          </p:cNvPr>
          <p:cNvSpPr/>
          <p:nvPr/>
        </p:nvSpPr>
        <p:spPr>
          <a:xfrm>
            <a:off x="8439950" y="2302371"/>
            <a:ext cx="3474682" cy="4554347"/>
          </a:xfrm>
          <a:custGeom>
            <a:avLst/>
            <a:gdLst/>
            <a:ahLst/>
            <a:cxnLst/>
            <a:rect l="l" t="t" r="r" b="b"/>
            <a:pathLst>
              <a:path w="1395601" h="2059928">
                <a:moveTo>
                  <a:pt x="0" y="0"/>
                </a:moveTo>
                <a:lnTo>
                  <a:pt x="1395601" y="0"/>
                </a:lnTo>
                <a:lnTo>
                  <a:pt x="1395601" y="2059927"/>
                </a:lnTo>
                <a:lnTo>
                  <a:pt x="0" y="20599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12447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4A32FF3-37FA-434C-43A0-D96F12488E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1480" y="2386684"/>
            <a:ext cx="6492803" cy="206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9515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0BE5FD0-B3B9-465D-B273-CD41402CD5D0}"/>
              </a:ext>
            </a:extLst>
          </p:cNvPr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2F962B-03E2-4E58-9628-0019C4EB34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9" name="PA_库_组合 5">
            <a:extLst>
              <a:ext uri="{FF2B5EF4-FFF2-40B4-BE49-F238E27FC236}">
                <a16:creationId xmlns:a16="http://schemas.microsoft.com/office/drawing/2014/main" id="{4262F771-F6EA-4975-8340-F6E345A9740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646331" y="1091790"/>
            <a:ext cx="587835" cy="733599"/>
            <a:chOff x="1836100" y="2332000"/>
            <a:chExt cx="1572829" cy="895643"/>
          </a:xfrm>
        </p:grpSpPr>
        <p:sp>
          <p:nvSpPr>
            <p:cNvPr id="10" name="任意多边形 10">
              <a:extLst>
                <a:ext uri="{FF2B5EF4-FFF2-40B4-BE49-F238E27FC236}">
                  <a16:creationId xmlns:a16="http://schemas.microsoft.com/office/drawing/2014/main" id="{981978C6-5E23-45B7-B81A-7BE2D29DD1E4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" name="任意多边形 11">
              <a:extLst>
                <a:ext uri="{FF2B5EF4-FFF2-40B4-BE49-F238E27FC236}">
                  <a16:creationId xmlns:a16="http://schemas.microsoft.com/office/drawing/2014/main" id="{0D1CC2D2-EF8C-4660-A84C-17CAD2809769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" name="文本框 12">
              <a:extLst>
                <a:ext uri="{FF2B5EF4-FFF2-40B4-BE49-F238E27FC236}">
                  <a16:creationId xmlns:a16="http://schemas.microsoft.com/office/drawing/2014/main" id="{35662A39-5131-4104-943C-5345DF58EC00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8844CE62-B541-4D82-8F96-EC634ADB0BA9}"/>
              </a:ext>
            </a:extLst>
          </p:cNvPr>
          <p:cNvSpPr/>
          <p:nvPr/>
        </p:nvSpPr>
        <p:spPr>
          <a:xfrm>
            <a:off x="1378524" y="1194118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chuyện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kể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về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cuộc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họp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của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những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ai?</a:t>
            </a:r>
          </a:p>
        </p:txBody>
      </p:sp>
      <p:grpSp>
        <p:nvGrpSpPr>
          <p:cNvPr id="14" name="PA_库_组合 5">
            <a:extLst>
              <a:ext uri="{FF2B5EF4-FFF2-40B4-BE49-F238E27FC236}">
                <a16:creationId xmlns:a16="http://schemas.microsoft.com/office/drawing/2014/main" id="{7C49029C-8144-4F12-AB1F-3883E16C0F9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646331" y="2109081"/>
            <a:ext cx="587835" cy="733599"/>
            <a:chOff x="1836100" y="2332000"/>
            <a:chExt cx="1572829" cy="895643"/>
          </a:xfrm>
        </p:grpSpPr>
        <p:sp>
          <p:nvSpPr>
            <p:cNvPr id="15" name="任意多边形 10">
              <a:extLst>
                <a:ext uri="{FF2B5EF4-FFF2-40B4-BE49-F238E27FC236}">
                  <a16:creationId xmlns:a16="http://schemas.microsoft.com/office/drawing/2014/main" id="{80D6F164-6E59-40E2-842B-EBA1EBF99C50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" name="任意多边形 11">
              <a:extLst>
                <a:ext uri="{FF2B5EF4-FFF2-40B4-BE49-F238E27FC236}">
                  <a16:creationId xmlns:a16="http://schemas.microsoft.com/office/drawing/2014/main" id="{E04E3967-50D7-4779-A4A6-15228AB67CF4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7" name="文本框 12">
              <a:extLst>
                <a:ext uri="{FF2B5EF4-FFF2-40B4-BE49-F238E27FC236}">
                  <a16:creationId xmlns:a16="http://schemas.microsoft.com/office/drawing/2014/main" id="{F4D6CEFB-FE7F-4359-BAE7-021EF3CDC4E6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62A4F92E-4C4B-4B83-8100-54A61389FBC3}"/>
              </a:ext>
            </a:extLst>
          </p:cNvPr>
          <p:cNvSpPr/>
          <p:nvPr/>
        </p:nvSpPr>
        <p:spPr>
          <a:xfrm>
            <a:off x="1378524" y="221140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Cuộc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họp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đó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bàn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về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chuyện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gì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19" name="PA_库_组合 5">
            <a:extLst>
              <a:ext uri="{FF2B5EF4-FFF2-40B4-BE49-F238E27FC236}">
                <a16:creationId xmlns:a16="http://schemas.microsoft.com/office/drawing/2014/main" id="{7747B7EB-6A55-416A-9880-6495EE6C8D7F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665190" y="3239046"/>
            <a:ext cx="587835" cy="733599"/>
            <a:chOff x="1836100" y="2332000"/>
            <a:chExt cx="1572829" cy="895643"/>
          </a:xfrm>
        </p:grpSpPr>
        <p:sp>
          <p:nvSpPr>
            <p:cNvPr id="20" name="任意多边形 10">
              <a:extLst>
                <a:ext uri="{FF2B5EF4-FFF2-40B4-BE49-F238E27FC236}">
                  <a16:creationId xmlns:a16="http://schemas.microsoft.com/office/drawing/2014/main" id="{264A517D-F9D2-4878-B5D6-C86D03FC1CBD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1" name="任意多边形 11">
              <a:extLst>
                <a:ext uri="{FF2B5EF4-FFF2-40B4-BE49-F238E27FC236}">
                  <a16:creationId xmlns:a16="http://schemas.microsoft.com/office/drawing/2014/main" id="{6E3D1855-78D8-46D4-9E81-95FC716E23FE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" name="文本框 12">
              <a:extLst>
                <a:ext uri="{FF2B5EF4-FFF2-40B4-BE49-F238E27FC236}">
                  <a16:creationId xmlns:a16="http://schemas.microsoft.com/office/drawing/2014/main" id="{60184313-A43F-4EE0-8FF9-A58E383E3C37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7EBEE81A-EAEC-4D19-8951-29D0A89F50E3}"/>
              </a:ext>
            </a:extLst>
          </p:cNvPr>
          <p:cNvSpPr/>
          <p:nvPr/>
        </p:nvSpPr>
        <p:spPr>
          <a:xfrm>
            <a:off x="1397383" y="3341374"/>
            <a:ext cx="102073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Vì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sao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không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ai </a:t>
            </a: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hiểu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những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điều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Hoàng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đã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viết</a:t>
            </a: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25" name="PA_库_组合 5">
            <a:extLst>
              <a:ext uri="{FF2B5EF4-FFF2-40B4-BE49-F238E27FC236}">
                <a16:creationId xmlns:a16="http://schemas.microsoft.com/office/drawing/2014/main" id="{EA1E0ECE-1319-4BA7-938A-B88A161F028D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665190" y="4320524"/>
            <a:ext cx="587835" cy="733599"/>
            <a:chOff x="1836100" y="2332000"/>
            <a:chExt cx="1572829" cy="895643"/>
          </a:xfrm>
        </p:grpSpPr>
        <p:sp>
          <p:nvSpPr>
            <p:cNvPr id="26" name="任意多边形 10">
              <a:extLst>
                <a:ext uri="{FF2B5EF4-FFF2-40B4-BE49-F238E27FC236}">
                  <a16:creationId xmlns:a16="http://schemas.microsoft.com/office/drawing/2014/main" id="{2D0EF4F4-3916-4C78-B1F4-277FB9EC5CBE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9" name="任意多边形 11">
              <a:extLst>
                <a:ext uri="{FF2B5EF4-FFF2-40B4-BE49-F238E27FC236}">
                  <a16:creationId xmlns:a16="http://schemas.microsoft.com/office/drawing/2014/main" id="{1E9847C5-739E-49ED-BDCA-8C0094926E35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0" name="文本框 12">
              <a:extLst>
                <a:ext uri="{FF2B5EF4-FFF2-40B4-BE49-F238E27FC236}">
                  <a16:creationId xmlns:a16="http://schemas.microsoft.com/office/drawing/2014/main" id="{5C86AE5B-C755-4CF6-B975-88FA13372E7D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4</a:t>
              </a: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7AB8B2E1-70B2-45A1-B6C6-4060B66C4CDC}"/>
              </a:ext>
            </a:extLst>
          </p:cNvPr>
          <p:cNvSpPr/>
          <p:nvPr/>
        </p:nvSpPr>
        <p:spPr>
          <a:xfrm>
            <a:off x="1337153" y="4270754"/>
            <a:ext cx="1032785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Dựa vào lời đề nghị của bác chữ A, sắp xếp các bước mà Hoàng cần thực hiện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8398352-8758-4DFE-9DB0-514658C7AF8B}"/>
              </a:ext>
            </a:extLst>
          </p:cNvPr>
          <p:cNvGrpSpPr/>
          <p:nvPr/>
        </p:nvGrpSpPr>
        <p:grpSpPr>
          <a:xfrm>
            <a:off x="9240409" y="-448419"/>
            <a:ext cx="2844126" cy="2557500"/>
            <a:chOff x="7656473" y="831396"/>
            <a:chExt cx="3689350" cy="3269584"/>
          </a:xfrm>
        </p:grpSpPr>
        <p:pic>
          <p:nvPicPr>
            <p:cNvPr id="35" name="图片 2" descr="2">
              <a:extLst>
                <a:ext uri="{FF2B5EF4-FFF2-40B4-BE49-F238E27FC236}">
                  <a16:creationId xmlns:a16="http://schemas.microsoft.com/office/drawing/2014/main" id="{A1F28BC1-80B6-4C91-9426-CCBC53C62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56473" y="831396"/>
              <a:ext cx="3689350" cy="3127375"/>
            </a:xfrm>
            <a:prstGeom prst="rect">
              <a:avLst/>
            </a:prstGeom>
          </p:spPr>
        </p:pic>
        <p:sp>
          <p:nvSpPr>
            <p:cNvPr id="36" name="Rounded Rectangle 53">
              <a:extLst>
                <a:ext uri="{FF2B5EF4-FFF2-40B4-BE49-F238E27FC236}">
                  <a16:creationId xmlns:a16="http://schemas.microsoft.com/office/drawing/2014/main" id="{8DDE549E-0021-44E1-A050-DCD7254194BE}"/>
                </a:ext>
              </a:extLst>
            </p:cNvPr>
            <p:cNvSpPr/>
            <p:nvPr/>
          </p:nvSpPr>
          <p:spPr>
            <a:xfrm>
              <a:off x="8086969" y="3013280"/>
              <a:ext cx="2912297" cy="108770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Thảo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luận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nhóm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đôi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7" name="PA_库_组合 5">
            <a:extLst>
              <a:ext uri="{FF2B5EF4-FFF2-40B4-BE49-F238E27FC236}">
                <a16:creationId xmlns:a16="http://schemas.microsoft.com/office/drawing/2014/main" id="{E30AA240-F902-4F32-B0B1-AA2733E861DA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684049" y="5347972"/>
            <a:ext cx="587835" cy="733599"/>
            <a:chOff x="1836100" y="2332000"/>
            <a:chExt cx="1572829" cy="895643"/>
          </a:xfrm>
        </p:grpSpPr>
        <p:sp>
          <p:nvSpPr>
            <p:cNvPr id="38" name="任意多边形 10">
              <a:extLst>
                <a:ext uri="{FF2B5EF4-FFF2-40B4-BE49-F238E27FC236}">
                  <a16:creationId xmlns:a16="http://schemas.microsoft.com/office/drawing/2014/main" id="{74CBEC7E-8E91-4891-B007-A31F49009ABE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9" name="任意多边形 11">
              <a:extLst>
                <a:ext uri="{FF2B5EF4-FFF2-40B4-BE49-F238E27FC236}">
                  <a16:creationId xmlns:a16="http://schemas.microsoft.com/office/drawing/2014/main" id="{BE3D01EA-338A-4E3E-9EA0-DBA36A476256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" name="文本框 12">
              <a:extLst>
                <a:ext uri="{FF2B5EF4-FFF2-40B4-BE49-F238E27FC236}">
                  <a16:creationId xmlns:a16="http://schemas.microsoft.com/office/drawing/2014/main" id="{6323746D-CB56-4AF1-8B54-4E3B049B4200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5</a:t>
              </a: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E689ABD3-6DAB-4C07-AB58-3505A8D83EDF}"/>
              </a:ext>
            </a:extLst>
          </p:cNvPr>
          <p:cNvSpPr/>
          <p:nvPr/>
        </p:nvSpPr>
        <p:spPr>
          <a:xfrm>
            <a:off x="1356012" y="5422383"/>
            <a:ext cx="103278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 hãy góp thêm ý kiến để giúp bạn Hoàng viết đúng.</a:t>
            </a:r>
          </a:p>
        </p:txBody>
      </p:sp>
    </p:spTree>
    <p:extLst>
      <p:ext uri="{BB962C8B-B14F-4D97-AF65-F5344CB8AC3E}">
        <p14:creationId xmlns:p14="http://schemas.microsoft.com/office/powerpoint/2010/main" val="2916826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24" grpId="0"/>
      <p:bldP spid="31" grpId="0"/>
      <p:bldP spid="4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149433" y="215893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1"/>
            </p:custDataLst>
          </p:nvPr>
        </p:nvGrpSpPr>
        <p:grpSpPr>
          <a:xfrm>
            <a:off x="1398400" y="854452"/>
            <a:ext cx="587835" cy="733599"/>
            <a:chOff x="1836100" y="2332000"/>
            <a:chExt cx="1572829" cy="895643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2005094" y="928865"/>
            <a:ext cx="97429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chuyện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kể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về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cuộc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họp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của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những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ai?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105276" y="2071540"/>
            <a:ext cx="36766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 đọc kĩ câu văn đầu tiên để trả lời câu hỏi.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927192" y="1911223"/>
            <a:ext cx="4203432" cy="181588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CC25376-DE95-417F-B440-9AF16C1EECD0}"/>
              </a:ext>
            </a:extLst>
          </p:cNvPr>
          <p:cNvSpPr/>
          <p:nvPr/>
        </p:nvSpPr>
        <p:spPr>
          <a:xfrm>
            <a:off x="2851669" y="4505325"/>
            <a:ext cx="6920981" cy="149169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457200">
              <a:defRPr/>
            </a:pPr>
            <a:r>
              <a:rPr lang="vi-VN" altLang="zh-C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 chuyện kể về cuộc họp của các chữ cái và dấu câu.</a:t>
            </a:r>
          </a:p>
        </p:txBody>
      </p:sp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533413FA-400E-6A7B-009F-5428CC8862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94066" y="5816174"/>
            <a:ext cx="951098" cy="94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46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0658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1"/>
            </p:custDataLst>
          </p:nvPr>
        </p:nvGrpSpPr>
        <p:grpSpPr>
          <a:xfrm>
            <a:off x="3389634" y="880140"/>
            <a:ext cx="587835" cy="733599"/>
            <a:chOff x="1836100" y="2332000"/>
            <a:chExt cx="1572829" cy="895643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3884220" y="880140"/>
            <a:ext cx="91133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Cuộc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họp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đó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bàn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về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chuyện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gì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228498" y="1798412"/>
            <a:ext cx="5122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 đọc kĩ lời nói của bác chữ A để tìm ra chuyện mà cuộc họp đó bàn đến.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884219" y="1708960"/>
            <a:ext cx="5567894" cy="181588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CC25376-DE95-417F-B440-9AF16C1EECD0}"/>
              </a:ext>
            </a:extLst>
          </p:cNvPr>
          <p:cNvSpPr/>
          <p:nvPr/>
        </p:nvSpPr>
        <p:spPr>
          <a:xfrm>
            <a:off x="2971801" y="4015408"/>
            <a:ext cx="7444408" cy="161013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vi-VN" altLang="zh-C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Cuộc họp của các chữ cái và dấu câu bàn về việc tìm cách giúp đỡ bạn Hoàng đặt dấu câu cho đúng.</a:t>
            </a:r>
          </a:p>
        </p:txBody>
      </p:sp>
      <p:pic>
        <p:nvPicPr>
          <p:cNvPr id="2" name="Picture 1">
            <a:hlinkClick r:id="rId6" action="ppaction://hlinksldjump"/>
            <a:extLst>
              <a:ext uri="{FF2B5EF4-FFF2-40B4-BE49-F238E27FC236}">
                <a16:creationId xmlns:a16="http://schemas.microsoft.com/office/drawing/2014/main" id="{E0D2AF42-130E-455B-35E1-014A55ECF1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94066" y="5816174"/>
            <a:ext cx="951098" cy="941294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B82BF9D-4FA2-EB0C-4C42-3273DB30B1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312" y="123015"/>
            <a:ext cx="1555157" cy="155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39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96271" y="20526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1"/>
            </p:custDataLst>
          </p:nvPr>
        </p:nvGrpSpPr>
        <p:grpSpPr>
          <a:xfrm>
            <a:off x="1398400" y="854452"/>
            <a:ext cx="587835" cy="733599"/>
            <a:chOff x="1836100" y="2332000"/>
            <a:chExt cx="1572829" cy="895643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3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2005094" y="928865"/>
            <a:ext cx="97429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Vì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sao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không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ai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hiểu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những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điều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bạn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Hoàng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đã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viết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181351" y="1787271"/>
            <a:ext cx="59332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 đọc kĩ đoạn văn bạn Hoàng viết trong lời kể của bác chữ A và đưa ra lời giải thích của mình.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038475" y="1787271"/>
            <a:ext cx="6248400" cy="181588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CC25376-DE95-417F-B440-9AF16C1EECD0}"/>
              </a:ext>
            </a:extLst>
          </p:cNvPr>
          <p:cNvSpPr/>
          <p:nvPr/>
        </p:nvSpPr>
        <p:spPr>
          <a:xfrm>
            <a:off x="3124200" y="4162788"/>
            <a:ext cx="6278412" cy="145696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457200">
              <a:defRPr/>
            </a:pPr>
            <a:r>
              <a:rPr lang="vi-VN" altLang="zh-C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Không ai hiểu những điều bạn Hoàng viết vì bạn ấy đặt dấu câu một cách bừa bãi.</a:t>
            </a:r>
          </a:p>
        </p:txBody>
      </p:sp>
      <p:pic>
        <p:nvPicPr>
          <p:cNvPr id="2" name="Picture 1">
            <a:hlinkClick r:id="rId6" action="ppaction://hlinksldjump"/>
            <a:extLst>
              <a:ext uri="{FF2B5EF4-FFF2-40B4-BE49-F238E27FC236}">
                <a16:creationId xmlns:a16="http://schemas.microsoft.com/office/drawing/2014/main" id="{121D7DD5-472E-B870-70D9-9AB99C82CD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94066" y="5816174"/>
            <a:ext cx="951098" cy="94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14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128168" y="226525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1"/>
            </p:custDataLst>
          </p:nvPr>
        </p:nvGrpSpPr>
        <p:grpSpPr>
          <a:xfrm>
            <a:off x="1398400" y="854452"/>
            <a:ext cx="587835" cy="733599"/>
            <a:chOff x="1836100" y="2332000"/>
            <a:chExt cx="1572829" cy="895643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4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2005094" y="928865"/>
            <a:ext cx="974295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Dựa vào lời đề nghị của bác chữ A, sắp xếp các bước mà Hoàng cần thực hiện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048124" y="2157444"/>
            <a:ext cx="605280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 đọc kĩ lời nói của bác chữ A cuối bài đọc để trả lời câu hỏi và sắp xếp các bước cho phù hợp.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790950" y="2157444"/>
            <a:ext cx="6426937" cy="181588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CC25376-DE95-417F-B440-9AF16C1EECD0}"/>
              </a:ext>
            </a:extLst>
          </p:cNvPr>
          <p:cNvSpPr/>
          <p:nvPr/>
        </p:nvSpPr>
        <p:spPr>
          <a:xfrm>
            <a:off x="2692182" y="4238624"/>
            <a:ext cx="8368781" cy="192136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457200">
              <a:defRPr/>
            </a:pPr>
            <a:r>
              <a:rPr lang="vi-VN" altLang="zh-C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Các bước giúp Hoàng sửa lỗi được nêu ra trong cuộc họp lần lượt là: </a:t>
            </a:r>
            <a:r>
              <a:rPr lang="vi-VN" altLang="zh-C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Viết câu =&gt; Đọc lại câu =&gt; Chấm câu.</a:t>
            </a:r>
          </a:p>
        </p:txBody>
      </p:sp>
      <p:pic>
        <p:nvPicPr>
          <p:cNvPr id="2" name="Picture 1">
            <a:hlinkClick r:id="rId6" action="ppaction://hlinksldjump"/>
            <a:extLst>
              <a:ext uri="{FF2B5EF4-FFF2-40B4-BE49-F238E27FC236}">
                <a16:creationId xmlns:a16="http://schemas.microsoft.com/office/drawing/2014/main" id="{68EB07EC-43F7-01DD-B120-79AF39FAC2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94066" y="5816174"/>
            <a:ext cx="951098" cy="94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82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65CD0DBE-6851-67A0-3738-0AD1E9AA92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00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138800" y="162730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1"/>
            </p:custDataLst>
          </p:nvPr>
        </p:nvGrpSpPr>
        <p:grpSpPr>
          <a:xfrm>
            <a:off x="760447" y="939513"/>
            <a:ext cx="587835" cy="733599"/>
            <a:chOff x="1836100" y="2332000"/>
            <a:chExt cx="1572829" cy="895643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5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1456660" y="928865"/>
            <a:ext cx="102913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 hãy góp thêm ý kiến để giúp bạn Hoàng viết đúng.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594113" y="2044005"/>
            <a:ext cx="68083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 suy nghĩ và đưa ra lời khuyên cho bạn Hoàng để bạn ấy cải thiện được cách đặt dấu câu của mình.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2594113" y="1911223"/>
            <a:ext cx="6808304" cy="181588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CC25376-DE95-417F-B440-9AF16C1EECD0}"/>
              </a:ext>
            </a:extLst>
          </p:cNvPr>
          <p:cNvSpPr/>
          <p:nvPr/>
        </p:nvSpPr>
        <p:spPr>
          <a:xfrm>
            <a:off x="2082211" y="4084880"/>
            <a:ext cx="8027577" cy="156966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vi-VN" altLang="zh-C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Suy nghĩ trước khi viết, không nên viết câu quá dài, </a:t>
            </a:r>
            <a:r>
              <a:rPr lang="en-US" altLang="zh-C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</a:t>
            </a:r>
            <a:r>
              <a:rPr lang="vi-VN" altLang="zh-C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hi đã đủ ý mới dùng dấu câu, sau khi viết phải đọc lại cẩn thận...</a:t>
            </a:r>
          </a:p>
        </p:txBody>
      </p:sp>
      <p:pic>
        <p:nvPicPr>
          <p:cNvPr id="2" name="Picture 1">
            <a:hlinkClick r:id="rId6" action="ppaction://hlinksldjump"/>
            <a:extLst>
              <a:ext uri="{FF2B5EF4-FFF2-40B4-BE49-F238E27FC236}">
                <a16:creationId xmlns:a16="http://schemas.microsoft.com/office/drawing/2014/main" id="{58090D23-8C75-0BC4-F55F-A0E72692D4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94066" y="5816174"/>
            <a:ext cx="951098" cy="94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14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DA4C42-C983-4F66-B0F8-189EA6463B73}"/>
              </a:ext>
            </a:extLst>
          </p:cNvPr>
          <p:cNvSpPr txBox="1"/>
          <p:nvPr/>
        </p:nvSpPr>
        <p:spPr>
          <a:xfrm>
            <a:off x="1483360" y="2208809"/>
            <a:ext cx="922527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/>
            <a:r>
              <a:rPr lang="en-US" sz="40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cs typeface="FC Onigiri Outline Color" pitchFamily="2" charset="-34"/>
              </a:rPr>
              <a:t>“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  <a:cs typeface="FC Onigiri Outline Color" pitchFamily="2" charset="-34"/>
              </a:rPr>
              <a:t>Khi viết việc sử dụng đúng dấu câu nói riêng và đúng chính tả , từ ngữ , ngữ pháp nói chung là rất quan trọng, vì người viết đúng thì người đọc mới hiểu đúng.</a:t>
            </a:r>
            <a:r>
              <a:rPr lang="en-US" sz="40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cs typeface="FC Onigiri Outline Color" pitchFamily="2" charset="-34"/>
              </a:rPr>
              <a:t>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F46410-4A64-F687-BFCC-E89CF7212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2426" y="646138"/>
            <a:ext cx="6347148" cy="191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3183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30F7BB41-E794-4E1B-B7D1-DD60393A2C51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83DE59C-6AE4-49C9-9608-819FE8CB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761EF40-C5E3-4213-8BC6-2AD1BEE96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sp>
        <p:nvSpPr>
          <p:cNvPr id="56" name="Rectangle 55"/>
          <p:cNvSpPr/>
          <p:nvPr/>
        </p:nvSpPr>
        <p:spPr>
          <a:xfrm>
            <a:off x="-348895" y="569875"/>
            <a:ext cx="77981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Luyện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altLang="zh-CN" sz="3200" b="1" kern="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altLang="zh-CN" sz="3200" b="1" kern="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toàn</a:t>
            </a:r>
            <a:r>
              <a:rPr lang="en-US" altLang="zh-CN" sz="3200" b="1" kern="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bài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267803" y="1421739"/>
            <a:ext cx="3946593" cy="712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Tiêu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chí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đánh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giá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1531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29940" y="2339134"/>
            <a:ext cx="7868387" cy="2867642"/>
            <a:chOff x="2329940" y="2339134"/>
            <a:chExt cx="7868387" cy="2867642"/>
          </a:xfrm>
        </p:grpSpPr>
        <p:sp>
          <p:nvSpPr>
            <p:cNvPr id="55" name="Rounded Rectangle 54"/>
            <p:cNvSpPr/>
            <p:nvPr/>
          </p:nvSpPr>
          <p:spPr>
            <a:xfrm>
              <a:off x="2329941" y="2365393"/>
              <a:ext cx="3645680" cy="798653"/>
            </a:xfrm>
            <a:prstGeom prst="roundRect">
              <a:avLst>
                <a:gd name="adj" fmla="val 50000"/>
              </a:avLst>
            </a:prstGeom>
            <a:solidFill>
              <a:srgbClr val="C1EF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082295" y="2472331"/>
              <a:ext cx="1938351" cy="5994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Đọc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đúng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2470875" y="2512719"/>
              <a:ext cx="504000" cy="504000"/>
            </a:xfrm>
            <a:prstGeom prst="ellipse">
              <a:avLst/>
            </a:prstGeom>
            <a:solidFill>
              <a:srgbClr val="93E3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1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2329941" y="3342381"/>
              <a:ext cx="3645680" cy="798653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082295" y="3449319"/>
              <a:ext cx="1960793" cy="5994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Đọc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to,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rõ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2470875" y="3489707"/>
              <a:ext cx="504000" cy="504000"/>
            </a:xfrm>
            <a:prstGeom prst="ellipse">
              <a:avLst/>
            </a:prstGeom>
            <a:solidFill>
              <a:srgbClr val="FFE443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2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3" name="Rounded Rectangle 62"/>
            <p:cNvSpPr/>
            <p:nvPr/>
          </p:nvSpPr>
          <p:spPr>
            <a:xfrm>
              <a:off x="2329940" y="4408123"/>
              <a:ext cx="5119273" cy="79865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>
              <a:solidFill>
                <a:srgbClr val="FF5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3082295" y="4515061"/>
              <a:ext cx="373692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Ngắt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nghỉ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đúng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chỗ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/>
                <a:sym typeface="Arial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2470875" y="4555449"/>
              <a:ext cx="504000" cy="504000"/>
            </a:xfrm>
            <a:prstGeom prst="ellipse">
              <a:avLst/>
            </a:prstGeom>
            <a:solidFill>
              <a:srgbClr val="FFB7A3"/>
            </a:solidFill>
            <a:ln>
              <a:solidFill>
                <a:srgbClr val="FF5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3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66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6431703" y="2339134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6402603" y="3327786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7667844" y="4446667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9" name="Picture 6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771487" y="632515"/>
            <a:ext cx="511318" cy="51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38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DA2DB6-F15F-2C7F-499F-A4B6787B29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C3C98B7-C0E2-6562-087B-A05712F6E1EB}"/>
              </a:ext>
            </a:extLst>
          </p:cNvPr>
          <p:cNvSpPr/>
          <p:nvPr/>
        </p:nvSpPr>
        <p:spPr>
          <a:xfrm>
            <a:off x="335128" y="856357"/>
            <a:ext cx="1164732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Vừa tan học, các chữ cái và dấu câu đã ngồi lại họp. Bác chữ A dõng dạc mở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- Thưa các bạn! Hôm nay, chúng ta họp để tìm cách giúp đỡ em Hoàng. Hoàng hoàn toàn không biết chấm câu. Có đoạn văn em viết thế này: “Chú lính bước vào đầu chú. Đội chiếc mũ sắt dưới chân. Đi đôi giày da trên trán lấm tấm mồ hôi”.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Có tiếng xì xào: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- Thế nghĩa là thế này: “Chú lính bước vào. Đầu chú đội chiếc mũ sắt. Dưới chân đi đôi giày da. Trên trán lấm tấm mồ hôi.”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Tiếng cười rộ lên. Dấu chấm nói: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- Theo tôi, tất cả là do cậu này chẳng bao giờ để ý đến dấu câu. Mỏi tay chỗ nào, cậu ta chấm chỗ ấy.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Cả mấy dấu câu đều lắc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- Ẩu thế nhỉ!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Bác chữ A đề nghị: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- Từ nay, mỗi khi em Hoàng định chấm câu, anh dấu chấm cần yêu cầu Hoàng đọc lại nội dung câu văn một lần nữa đã. Được không nào?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AEA6CC-90E7-E9F9-660F-CCECF11401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1959" y="170321"/>
            <a:ext cx="5828281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732322-11B3-ECB8-1835-1BB7E8A614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6715" y="4205467"/>
            <a:ext cx="3067050" cy="149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6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E9281-3B8A-E684-0FDD-9FC7F60279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0970B5-9707-999E-CD9B-294872440B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cartoon of flowers and rainbows&#10;&#10;Description automatically generated">
            <a:extLst>
              <a:ext uri="{FF2B5EF4-FFF2-40B4-BE49-F238E27FC236}">
                <a16:creationId xmlns:a16="http://schemas.microsoft.com/office/drawing/2014/main" id="{F614672B-5FE4-F27B-17F5-A573FD90BB4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group of cartoon kids&#10;&#10;Description automatically generated">
            <a:extLst>
              <a:ext uri="{FF2B5EF4-FFF2-40B4-BE49-F238E27FC236}">
                <a16:creationId xmlns:a16="http://schemas.microsoft.com/office/drawing/2014/main" id="{5B239C21-16A2-876B-4FD1-7471C24A8D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061" b="94869" l="3596" r="33131">
                        <a14:foregroundMark x1="13374" y1="51960" x2="20566" y2="55434"/>
                        <a14:foregroundMark x1="20566" y1="55434" x2="20727" y2="55556"/>
                        <a14:foregroundMark x1="15232" y1="50101" x2="23232" y2="50626"/>
                        <a14:foregroundMark x1="21657" y1="94909" x2="23394" y2="92364"/>
                        <a14:foregroundMark x1="32970" y1="81980" x2="33131" y2="86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933" r="63422"/>
          <a:stretch/>
        </p:blipFill>
        <p:spPr>
          <a:xfrm>
            <a:off x="7425236" y="1225296"/>
            <a:ext cx="4599123" cy="64208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81CEDD-95B5-4CBE-E112-68732F0799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230359"/>
            <a:ext cx="8427829" cy="405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6784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2DCC3D7-C75D-4737-B847-4FC01097DB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381" y="0"/>
            <a:ext cx="739661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E3D0F54-1160-4661-A6C9-03CB4694DF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6619" cy="6858000"/>
          </a:xfrm>
          <a:prstGeom prst="rect">
            <a:avLst/>
          </a:prstGeom>
        </p:spPr>
      </p:pic>
      <p:sp>
        <p:nvSpPr>
          <p:cNvPr id="16" name="文本框 7">
            <a:extLst>
              <a:ext uri="{FF2B5EF4-FFF2-40B4-BE49-F238E27FC236}">
                <a16:creationId xmlns:a16="http://schemas.microsoft.com/office/drawing/2014/main" id="{B07D3780-2260-46BC-B3C6-30A20377408B}"/>
              </a:ext>
            </a:extLst>
          </p:cNvPr>
          <p:cNvSpPr txBox="1"/>
          <p:nvPr/>
        </p:nvSpPr>
        <p:spPr>
          <a:xfrm>
            <a:off x="3041581" y="320059"/>
            <a:ext cx="5938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Thứ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ngày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tháng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… 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năm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….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025439" y="1122504"/>
            <a:ext cx="8569420" cy="360898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935" y="977532"/>
            <a:ext cx="3072650" cy="749873"/>
          </a:xfrm>
          <a:prstGeom prst="rect">
            <a:avLst/>
          </a:prstGeom>
        </p:spPr>
      </p:pic>
      <p:pic>
        <p:nvPicPr>
          <p:cNvPr id="15" name="Picture 14" descr="Graphical user interface, application, icon&#10;&#10;Description automatically generated">
            <a:extLst>
              <a:ext uri="{FF2B5EF4-FFF2-40B4-BE49-F238E27FC236}">
                <a16:creationId xmlns:a16="http://schemas.microsoft.com/office/drawing/2014/main" id="{6A772A9D-EF12-4677-BDDD-7BCAA62ECD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359" y="3111574"/>
            <a:ext cx="3985911" cy="39859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E6A020-CB3D-9B1F-0815-CFE28A346F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8833" y="1985984"/>
            <a:ext cx="4347851" cy="13739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9C723B-A97A-0C63-ED63-91F6FDF704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82092" y="3150244"/>
            <a:ext cx="3733426" cy="13032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3AD5D4-57FC-F43E-3623-D5ACC27B47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61698" y="2480288"/>
            <a:ext cx="2890882" cy="2601120"/>
          </a:xfrm>
          <a:prstGeom prst="rect">
            <a:avLst/>
          </a:prstGeom>
        </p:spPr>
      </p:pic>
      <p:sp>
        <p:nvSpPr>
          <p:cNvPr id="9" name="Freeform 7">
            <a:extLst>
              <a:ext uri="{FF2B5EF4-FFF2-40B4-BE49-F238E27FC236}">
                <a16:creationId xmlns:a16="http://schemas.microsoft.com/office/drawing/2014/main" id="{8FFCDD71-6F02-E4F7-BA57-88E7BC71E9DD}"/>
              </a:ext>
            </a:extLst>
          </p:cNvPr>
          <p:cNvSpPr/>
          <p:nvPr/>
        </p:nvSpPr>
        <p:spPr>
          <a:xfrm>
            <a:off x="116957" y="3168502"/>
            <a:ext cx="2509284" cy="3615070"/>
          </a:xfrm>
          <a:custGeom>
            <a:avLst/>
            <a:gdLst/>
            <a:ahLst/>
            <a:cxnLst/>
            <a:rect l="l" t="t" r="r" b="b"/>
            <a:pathLst>
              <a:path w="6672993" h="10392720">
                <a:moveTo>
                  <a:pt x="0" y="0"/>
                </a:moveTo>
                <a:lnTo>
                  <a:pt x="6672993" y="0"/>
                </a:lnTo>
                <a:lnTo>
                  <a:pt x="6672993" y="10392721"/>
                </a:lnTo>
                <a:lnTo>
                  <a:pt x="0" y="1039272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89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B0243-39FE-4B99-3694-7A872190C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B96275-08AD-763B-12D0-D0AE3BF06C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4" descr="A clipboard with a clip and hearts&#10;&#10;Description automatically generated">
            <a:extLst>
              <a:ext uri="{FF2B5EF4-FFF2-40B4-BE49-F238E27FC236}">
                <a16:creationId xmlns:a16="http://schemas.microsoft.com/office/drawing/2014/main" id="{BD423505-79EA-DBBD-DD7A-3DF74114601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3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5" name="Freeform 24">
            <a:extLst>
              <a:ext uri="{FF2B5EF4-FFF2-40B4-BE49-F238E27FC236}">
                <a16:creationId xmlns:a16="http://schemas.microsoft.com/office/drawing/2014/main" id="{02315B9D-6E72-E7DA-E94D-8A6AB5EB6FF7}"/>
              </a:ext>
            </a:extLst>
          </p:cNvPr>
          <p:cNvSpPr/>
          <p:nvPr/>
        </p:nvSpPr>
        <p:spPr>
          <a:xfrm>
            <a:off x="1492798" y="474248"/>
            <a:ext cx="8620465" cy="5702715"/>
          </a:xfrm>
          <a:custGeom>
            <a:avLst/>
            <a:gdLst/>
            <a:ahLst/>
            <a:cxnLst/>
            <a:rect l="l" t="t" r="r" b="b"/>
            <a:pathLst>
              <a:path w="3396420" h="2712891">
                <a:moveTo>
                  <a:pt x="0" y="0"/>
                </a:moveTo>
                <a:lnTo>
                  <a:pt x="3396420" y="0"/>
                </a:lnTo>
                <a:lnTo>
                  <a:pt x="3396420" y="2712890"/>
                </a:lnTo>
                <a:lnTo>
                  <a:pt x="0" y="27128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17">
            <a:extLst>
              <a:ext uri="{FF2B5EF4-FFF2-40B4-BE49-F238E27FC236}">
                <a16:creationId xmlns:a16="http://schemas.microsoft.com/office/drawing/2014/main" id="{BCBF2E4E-1A6C-D377-AEA7-86505937B242}"/>
              </a:ext>
            </a:extLst>
          </p:cNvPr>
          <p:cNvSpPr/>
          <p:nvPr/>
        </p:nvSpPr>
        <p:spPr>
          <a:xfrm>
            <a:off x="8439950" y="2302371"/>
            <a:ext cx="3474682" cy="4554347"/>
          </a:xfrm>
          <a:custGeom>
            <a:avLst/>
            <a:gdLst/>
            <a:ahLst/>
            <a:cxnLst/>
            <a:rect l="l" t="t" r="r" b="b"/>
            <a:pathLst>
              <a:path w="1395601" h="2059928">
                <a:moveTo>
                  <a:pt x="0" y="0"/>
                </a:moveTo>
                <a:lnTo>
                  <a:pt x="1395601" y="0"/>
                </a:lnTo>
                <a:lnTo>
                  <a:pt x="1395601" y="2059927"/>
                </a:lnTo>
                <a:lnTo>
                  <a:pt x="0" y="20599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12447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E4D441-23F4-93FB-791F-E2C5935419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9238" y="1769402"/>
            <a:ext cx="6340390" cy="321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163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9B7D993-569F-4971-BBC6-C329EE49B4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12656" r="70594" b="58889"/>
          <a:stretch/>
        </p:blipFill>
        <p:spPr>
          <a:xfrm flipH="1">
            <a:off x="8591551" y="4256314"/>
            <a:ext cx="2302329" cy="2601686"/>
          </a:xfrm>
          <a:prstGeom prst="rect">
            <a:avLst/>
          </a:prstGeom>
        </p:spPr>
      </p:pic>
      <p:pic>
        <p:nvPicPr>
          <p:cNvPr id="33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461442" y="1473575"/>
            <a:ext cx="1733550" cy="1536906"/>
          </a:xfrm>
          <a:prstGeom prst="rect">
            <a:avLst/>
          </a:prstGeom>
        </p:spPr>
      </p:pic>
      <p:pic>
        <p:nvPicPr>
          <p:cNvPr id="34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0242673" y="1641832"/>
            <a:ext cx="1536192" cy="1642172"/>
          </a:xfrm>
          <a:prstGeom prst="rect">
            <a:avLst/>
          </a:prstGeom>
        </p:spPr>
      </p:pic>
      <p:pic>
        <p:nvPicPr>
          <p:cNvPr id="35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36" name="图片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2424825" y="0"/>
            <a:ext cx="730405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Lắng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5FE0FF"/>
                </a:solidFill>
                <a:prstDash val="solid"/>
              </a:ln>
              <a:solidFill>
                <a:srgbClr val="000000"/>
              </a:solidFill>
              <a:effectLst>
                <a:glow rad="101600">
                  <a:srgbClr val="5FE0FF">
                    <a:satMod val="175000"/>
                    <a:alpha val="40000"/>
                  </a:srgb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TextBox 28"/>
          <p:cNvSpPr txBox="1"/>
          <p:nvPr/>
        </p:nvSpPr>
        <p:spPr>
          <a:xfrm>
            <a:off x="4453173" y="4843402"/>
            <a:ext cx="3062569" cy="2014597"/>
          </a:xfrm>
          <a:prstGeom prst="cloud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MẮT DÕI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39" name="TextBox 28"/>
          <p:cNvSpPr txBox="1"/>
          <p:nvPr/>
        </p:nvSpPr>
        <p:spPr>
          <a:xfrm>
            <a:off x="8264626" y="1684254"/>
            <a:ext cx="3161025" cy="2014597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TAI NGHE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40" name="TextBox 28"/>
          <p:cNvSpPr txBox="1"/>
          <p:nvPr/>
        </p:nvSpPr>
        <p:spPr>
          <a:xfrm>
            <a:off x="1316621" y="1806525"/>
            <a:ext cx="2313101" cy="2014597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TAY DÒ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189940" y="594191"/>
            <a:ext cx="3197829" cy="3918261"/>
          </a:xfrm>
          <a:prstGeom prst="rect">
            <a:avLst/>
          </a:prstGeom>
        </p:spPr>
      </p:pic>
      <p:pic>
        <p:nvPicPr>
          <p:cNvPr id="42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345321" y="3929702"/>
            <a:ext cx="1165501" cy="116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037782" y="2184301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681938" y="2518888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2168209" y="315734"/>
            <a:ext cx="513232" cy="51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52001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800"/>
                            </p:stCondLst>
                            <p:childTnLst>
                              <p:par>
                                <p:cTn id="4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 animBg="1"/>
      <p:bldP spid="39" grpId="0" animBg="1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4770" y="57055"/>
            <a:ext cx="2466182" cy="583943"/>
            <a:chOff x="2834085" y="693065"/>
            <a:chExt cx="4780042" cy="679171"/>
          </a:xfrm>
        </p:grpSpPr>
        <p:sp>
          <p:nvSpPr>
            <p:cNvPr id="16" name="Rounded Rectangle 15"/>
            <p:cNvSpPr/>
            <p:nvPr/>
          </p:nvSpPr>
          <p:spPr>
            <a:xfrm>
              <a:off x="3435632" y="693066"/>
              <a:ext cx="4178495" cy="679170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Đọc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mẫu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mbria" panose="02040503050406030204" pitchFamily="18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075675" y="451475"/>
              <a:ext cx="629993" cy="1113173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35128" y="856357"/>
            <a:ext cx="1164732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Vừa tan học, các chữ cái và dấu câu đã ngồi lại họp. Bác chữ A dõng dạc mở đầu:</a:t>
            </a:r>
          </a:p>
          <a:p>
            <a:pPr lvl="0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- Thưa các bạn! Hôm nay, chúng ta họp để tìm cách giúp đỡ em Hoàng. Hoàng hoàn toàn không biết chấm câu. Có đoạn văn em viết thế này: “Chú lính bước vào đầu chú. Đội chiếc mũ sắt dưới chân. Đi đôi giày da trên trán lấm tấm mồ hôi”.</a:t>
            </a:r>
          </a:p>
          <a:p>
            <a:pPr lvl="0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Có tiếng xì xào:</a:t>
            </a:r>
          </a:p>
          <a:p>
            <a:pPr lvl="0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- Thế nghĩa là thế này: “Chú lính bước vào. Đầu chú đội chiếc mũ sắt. Dưới chân đi đôi giày da. Trên trán lấm tấm mồ hôi.”</a:t>
            </a:r>
          </a:p>
          <a:p>
            <a:pPr lvl="0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Tiếng cười rộ lên. Dấu chấm nói:</a:t>
            </a:r>
          </a:p>
          <a:p>
            <a:pPr lvl="0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- Theo tôi, tất cả là do cậu này chẳng bao giờ để ý đến dấu câu. Mỏi tay chỗ nào, cậu ta chấm chỗ ấy.</a:t>
            </a:r>
          </a:p>
          <a:p>
            <a:pPr lvl="0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Cả mấy dấu câu đều lắc đầu:</a:t>
            </a:r>
          </a:p>
          <a:p>
            <a:pPr lvl="0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- Ẩu thế nhỉ!</a:t>
            </a:r>
          </a:p>
          <a:p>
            <a:pPr lvl="0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Bác chữ A đề nghị:</a:t>
            </a:r>
          </a:p>
          <a:p>
            <a:pPr lvl="0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- Từ nay, mỗi khi em Hoàng định chấm câu, anh dấu chấm cần yêu cầu Hoàng đọc lại nội dung câu văn một lần nữa đã. Được không nào?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58B89E-BAEC-408F-A033-FDC35ED43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959" y="170321"/>
            <a:ext cx="5828281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0585C7-66FB-4982-8ED1-A4BD88E27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6715" y="4205467"/>
            <a:ext cx="3067050" cy="149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13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1">
            <a:extLst>
              <a:ext uri="{FF2B5EF4-FFF2-40B4-BE49-F238E27FC236}">
                <a16:creationId xmlns:a16="http://schemas.microsoft.com/office/drawing/2014/main" id="{D1BB5627-54D4-6106-AFED-2E5D5C8F4700}"/>
              </a:ext>
            </a:extLst>
          </p:cNvPr>
          <p:cNvSpPr/>
          <p:nvPr/>
        </p:nvSpPr>
        <p:spPr>
          <a:xfrm>
            <a:off x="509286" y="5387710"/>
            <a:ext cx="11123271" cy="1112803"/>
          </a:xfrm>
          <a:prstGeom prst="roundRect">
            <a:avLst/>
          </a:prstGeom>
          <a:solidFill>
            <a:srgbClr val="00B0F0">
              <a:alpha val="58000"/>
            </a:srgb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30">
            <a:extLst>
              <a:ext uri="{FF2B5EF4-FFF2-40B4-BE49-F238E27FC236}">
                <a16:creationId xmlns:a16="http://schemas.microsoft.com/office/drawing/2014/main" id="{887B580D-AB51-04C4-C3BA-2D305C9D7A5C}"/>
              </a:ext>
            </a:extLst>
          </p:cNvPr>
          <p:cNvSpPr/>
          <p:nvPr/>
        </p:nvSpPr>
        <p:spPr>
          <a:xfrm>
            <a:off x="509286" y="3597790"/>
            <a:ext cx="11123271" cy="1765754"/>
          </a:xfrm>
          <a:prstGeom prst="roundRect">
            <a:avLst/>
          </a:prstGeom>
          <a:solidFill>
            <a:srgbClr val="FF99CC">
              <a:alpha val="57647"/>
            </a:srgb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29">
            <a:extLst>
              <a:ext uri="{FF2B5EF4-FFF2-40B4-BE49-F238E27FC236}">
                <a16:creationId xmlns:a16="http://schemas.microsoft.com/office/drawing/2014/main" id="{3FAB7978-C83C-CFD9-B77E-4C1B1F75A267}"/>
              </a:ext>
            </a:extLst>
          </p:cNvPr>
          <p:cNvSpPr/>
          <p:nvPr/>
        </p:nvSpPr>
        <p:spPr>
          <a:xfrm>
            <a:off x="509288" y="2515025"/>
            <a:ext cx="11123270" cy="1061959"/>
          </a:xfrm>
          <a:prstGeom prst="roundRect">
            <a:avLst/>
          </a:prstGeom>
          <a:solidFill>
            <a:srgbClr val="FFC000">
              <a:alpha val="58000"/>
            </a:srgb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28">
            <a:extLst>
              <a:ext uri="{FF2B5EF4-FFF2-40B4-BE49-F238E27FC236}">
                <a16:creationId xmlns:a16="http://schemas.microsoft.com/office/drawing/2014/main" id="{FD094A20-A9E2-A624-755E-1204B9EC2DBD}"/>
              </a:ext>
            </a:extLst>
          </p:cNvPr>
          <p:cNvSpPr/>
          <p:nvPr/>
        </p:nvSpPr>
        <p:spPr>
          <a:xfrm>
            <a:off x="509286" y="1036173"/>
            <a:ext cx="11123271" cy="1458046"/>
          </a:xfrm>
          <a:prstGeom prst="roundRect">
            <a:avLst/>
          </a:prstGeom>
          <a:solidFill>
            <a:srgbClr val="92D050">
              <a:alpha val="58000"/>
            </a:srgb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รูปภาพ 70">
            <a:extLst>
              <a:ext uri="{FF2B5EF4-FFF2-40B4-BE49-F238E27FC236}">
                <a16:creationId xmlns:a16="http://schemas.microsoft.com/office/drawing/2014/main" id="{7DEBF387-AB0C-7B82-3816-BA53CC9C9A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5225443">
            <a:off x="1484523" y="123978"/>
            <a:ext cx="306632" cy="340789"/>
          </a:xfrm>
          <a:prstGeom prst="rect">
            <a:avLst/>
          </a:prstGeom>
        </p:spPr>
      </p:pic>
      <p:pic>
        <p:nvPicPr>
          <p:cNvPr id="7" name="รูปภาพ 69">
            <a:extLst>
              <a:ext uri="{FF2B5EF4-FFF2-40B4-BE49-F238E27FC236}">
                <a16:creationId xmlns:a16="http://schemas.microsoft.com/office/drawing/2014/main" id="{6D152C5F-8164-C67A-0C81-C820DD60A3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82606">
            <a:off x="198616" y="84611"/>
            <a:ext cx="334520" cy="35911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C730B79-0AFA-9C65-1CE0-3AE0080E119D}"/>
              </a:ext>
            </a:extLst>
          </p:cNvPr>
          <p:cNvSpPr/>
          <p:nvPr/>
        </p:nvSpPr>
        <p:spPr>
          <a:xfrm>
            <a:off x="509286" y="975893"/>
            <a:ext cx="1112327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 tan học, các chữ cái và dấu câu đã ngồi lại họp. Bác chữ A dõng dạc mở đầu:</a:t>
            </a:r>
          </a:p>
          <a:p>
            <a:pPr lvl="0" algn="just">
              <a:defRPr/>
            </a:pP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Thưa các bạn! Hôm nay, chúng ta họp để tìm cách giúp đỡ em Hoàng. Hoàng hoàn toàn không biết chấm câu. Có đoạn văn em viết thế này: “Chú lính bước vào đầu chú. Đội chiếc mũ sắt dưới chân. Đi đôi giày da trên trán lấm tấm mồ hôi”.</a:t>
            </a:r>
          </a:p>
          <a:p>
            <a:pPr lvl="0" algn="just">
              <a:defRPr/>
            </a:pP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tiếng xì xào:</a:t>
            </a:r>
          </a:p>
          <a:p>
            <a:pPr lvl="0" algn="just">
              <a:defRPr/>
            </a:pP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Thế nghĩa là thế này: “Chú lính bước vào. Đầu chú đội chiếc mũ sắt. Dưới chân đi đôi giày da. Trên trán lấm tấm mồ hôi.”</a:t>
            </a:r>
          </a:p>
          <a:p>
            <a:pPr lvl="0" algn="just">
              <a:defRPr/>
            </a:pP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 cười rộ lên. Dấu chấm nói:</a:t>
            </a:r>
          </a:p>
          <a:p>
            <a:pPr lvl="0" algn="just">
              <a:defRPr/>
            </a:pP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Theo tôi, tất cả là do cậu này chẳng bao giờ để ý đến dấu câu. Mỏi tay chỗ nào, cậu ta chấm chỗ ấy.</a:t>
            </a:r>
          </a:p>
          <a:p>
            <a:pPr lvl="0" algn="just">
              <a:defRPr/>
            </a:pP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 mấy dấu câu đều lắc đầu:</a:t>
            </a:r>
          </a:p>
          <a:p>
            <a:pPr lvl="0" algn="just">
              <a:defRPr/>
            </a:pP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Ẩu thế nhỉ!</a:t>
            </a:r>
          </a:p>
          <a:p>
            <a:pPr lvl="0" algn="just">
              <a:defRPr/>
            </a:pP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 chữ A đề nghị:</a:t>
            </a:r>
          </a:p>
          <a:p>
            <a:pPr lvl="0" algn="just">
              <a:defRPr/>
            </a:pP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Từ nay, mỗi khi em Hoàng định chấm câu, anh dấu chấm cần yêu cầu Hoàng đọc lại nội dung câu văn một lần nữa đã. Được không nào?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EB45B79-B4F7-232E-55C2-BA17653CED66}"/>
              </a:ext>
            </a:extLst>
          </p:cNvPr>
          <p:cNvSpPr/>
          <p:nvPr/>
        </p:nvSpPr>
        <p:spPr>
          <a:xfrm>
            <a:off x="7944978" y="6488741"/>
            <a:ext cx="33439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defRPr/>
            </a:pPr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Phỏng theo </a:t>
            </a:r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Trần Ninh Hồ)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0276896-1385-D08D-C9CA-73298CF58F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345" y="955140"/>
            <a:ext cx="524301" cy="4572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6B9324-3A5A-3EAD-EF4D-CF88903204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345" y="2416648"/>
            <a:ext cx="530398" cy="4511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03251D4-170F-F272-7F05-CCA8D31CB9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345" y="3538100"/>
            <a:ext cx="524301" cy="4572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8EF669-82C0-EB20-DECD-6342FCF070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345" y="5363544"/>
            <a:ext cx="530398" cy="4572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A45592C-EA80-B56D-E624-B9E72007EB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62410" y="190493"/>
            <a:ext cx="2956816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16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室内, 物体&#10;&#10;描述已自动生成">
            <a:extLst>
              <a:ext uri="{FF2B5EF4-FFF2-40B4-BE49-F238E27FC236}">
                <a16:creationId xmlns:a16="http://schemas.microsoft.com/office/drawing/2014/main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88" y="-381582"/>
            <a:ext cx="10097970" cy="7144573"/>
          </a:xfrm>
          <a:prstGeom prst="rect">
            <a:avLst/>
          </a:prstGeom>
        </p:spPr>
      </p:pic>
      <p:pic>
        <p:nvPicPr>
          <p:cNvPr id="5" name="PA_图片 3">
            <a:extLst>
              <a:ext uri="{FF2B5EF4-FFF2-40B4-BE49-F238E27FC236}">
                <a16:creationId xmlns:a16="http://schemas.microsoft.com/office/drawing/2014/main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4547" y="2985969"/>
            <a:ext cx="4601708" cy="4601708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745" y="823985"/>
            <a:ext cx="4123385" cy="603401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963953" y="1148308"/>
            <a:ext cx="4064000" cy="6300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khó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45919" y="1760011"/>
            <a:ext cx="3701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dõng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dạc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13074" y="2543489"/>
            <a:ext cx="4321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mũ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sắt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45919" y="3400592"/>
            <a:ext cx="40575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lấm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tấm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45919" y="4279975"/>
            <a:ext cx="40575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lắc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đầu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260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3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26">
            <a:extLst>
              <a:ext uri="{FF2B5EF4-FFF2-40B4-BE49-F238E27FC236}">
                <a16:creationId xmlns:a16="http://schemas.microsoft.com/office/drawing/2014/main" id="{D046375F-F63A-4DFA-8832-F15BBD36EB1B}"/>
              </a:ext>
            </a:extLst>
          </p:cNvPr>
          <p:cNvSpPr/>
          <p:nvPr/>
        </p:nvSpPr>
        <p:spPr>
          <a:xfrm>
            <a:off x="3712030" y="380981"/>
            <a:ext cx="5627914" cy="564876"/>
          </a:xfrm>
          <a:prstGeom prst="round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Luyện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dài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F82BA5-E446-4D7A-9BBE-7F8A07CA8D1E}"/>
              </a:ext>
            </a:extLst>
          </p:cNvPr>
          <p:cNvSpPr/>
          <p:nvPr/>
        </p:nvSpPr>
        <p:spPr>
          <a:xfrm>
            <a:off x="978943" y="1773946"/>
            <a:ext cx="10325990" cy="2471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0" algn="just">
              <a:lnSpc>
                <a:spcPct val="150000"/>
              </a:lnSpc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 nay, mỗi khi em Hoàng định chấm câu, anh dấu chấm cần yêu cầu Hoàng đọc lại nội dung câu văn một lần nữa đã.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50ABE56-C8B8-4576-BC83-4498F68D2EC9}"/>
              </a:ext>
            </a:extLst>
          </p:cNvPr>
          <p:cNvCxnSpPr>
            <a:cxnSpLocks/>
          </p:cNvCxnSpPr>
          <p:nvPr/>
        </p:nvCxnSpPr>
        <p:spPr>
          <a:xfrm flipH="1">
            <a:off x="2584492" y="1770897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EB6F8CA-42A2-4D4B-8BD6-70A980CDB01B}"/>
              </a:ext>
            </a:extLst>
          </p:cNvPr>
          <p:cNvCxnSpPr>
            <a:cxnSpLocks/>
          </p:cNvCxnSpPr>
          <p:nvPr/>
        </p:nvCxnSpPr>
        <p:spPr>
          <a:xfrm flipH="1">
            <a:off x="9489259" y="1760263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0D00864-C922-432D-B64A-424F997A449A}"/>
              </a:ext>
            </a:extLst>
          </p:cNvPr>
          <p:cNvCxnSpPr>
            <a:cxnSpLocks/>
          </p:cNvCxnSpPr>
          <p:nvPr/>
        </p:nvCxnSpPr>
        <p:spPr>
          <a:xfrm flipH="1">
            <a:off x="2205147" y="2569913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BBE4263-BC2C-4CC4-B4B2-9336D0107957}"/>
              </a:ext>
            </a:extLst>
          </p:cNvPr>
          <p:cNvGrpSpPr/>
          <p:nvPr/>
        </p:nvGrpSpPr>
        <p:grpSpPr>
          <a:xfrm>
            <a:off x="4199097" y="3337028"/>
            <a:ext cx="278585" cy="820844"/>
            <a:chOff x="8450520" y="2615893"/>
            <a:chExt cx="278585" cy="820844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AB13BEB-156A-45C6-9563-8234E27639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0520" y="2615893"/>
              <a:ext cx="190467" cy="799015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E7E67E9-5E56-43B9-A321-73EEA3F4D0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38638" y="2637722"/>
              <a:ext cx="190467" cy="799015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B129460-F0C5-4C39-B54A-3137873012E3}"/>
              </a:ext>
            </a:extLst>
          </p:cNvPr>
          <p:cNvCxnSpPr>
            <a:cxnSpLocks/>
          </p:cNvCxnSpPr>
          <p:nvPr/>
        </p:nvCxnSpPr>
        <p:spPr>
          <a:xfrm flipH="1">
            <a:off x="6145482" y="2559278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5EADC5A-F254-4C0F-9F6A-7C9F307AB987}"/>
              </a:ext>
            </a:extLst>
          </p:cNvPr>
          <p:cNvCxnSpPr>
            <a:cxnSpLocks/>
          </p:cNvCxnSpPr>
          <p:nvPr/>
        </p:nvCxnSpPr>
        <p:spPr>
          <a:xfrm flipH="1">
            <a:off x="11196573" y="2538012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1442557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2_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1275</Words>
  <Application>Microsoft Office PowerPoint</Application>
  <PresentationFormat>Widescreen</PresentationFormat>
  <Paragraphs>123</Paragraphs>
  <Slides>24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24</vt:i4>
      </vt:variant>
    </vt:vector>
  </HeadingPairs>
  <TitlesOfParts>
    <vt:vector size="46" baseType="lpstr">
      <vt:lpstr>Microsoft YaHei</vt:lpstr>
      <vt:lpstr>宋体</vt:lpstr>
      <vt:lpstr>Aptos</vt:lpstr>
      <vt:lpstr>Aptos Display</vt:lpstr>
      <vt:lpstr>Arial</vt:lpstr>
      <vt:lpstr>Arial-Rounded</vt:lpstr>
      <vt:lpstr>Calibri</vt:lpstr>
      <vt:lpstr>Calibri Light</vt:lpstr>
      <vt:lpstr>Cambria</vt:lpstr>
      <vt:lpstr>等线</vt:lpstr>
      <vt:lpstr>FC Onigiri Outline Color</vt:lpstr>
      <vt:lpstr>inpin heiti</vt:lpstr>
      <vt:lpstr>Times New Roman</vt:lpstr>
      <vt:lpstr>字魂27号-布丁体</vt:lpstr>
      <vt:lpstr>字魂52号-阿开漫画体</vt:lpstr>
      <vt:lpstr>Office 主题​​</vt:lpstr>
      <vt:lpstr>6_Office Theme</vt:lpstr>
      <vt:lpstr>2_第一PPT，www.1ppt.com</vt:lpstr>
      <vt:lpstr>2_Office 主题​​</vt:lpstr>
      <vt:lpstr>Office Theme</vt:lpstr>
      <vt:lpstr>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59</cp:revision>
  <dcterms:created xsi:type="dcterms:W3CDTF">2022-06-26T01:07:02Z</dcterms:created>
  <dcterms:modified xsi:type="dcterms:W3CDTF">2026-01-08T03:35:56Z</dcterms:modified>
</cp:coreProperties>
</file>