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8" r:id="rId3"/>
    <p:sldMasterId id="2147483702" r:id="rId4"/>
    <p:sldMasterId id="2147483707" r:id="rId5"/>
  </p:sldMasterIdLst>
  <p:notesMasterIdLst>
    <p:notesMasterId r:id="rId21"/>
  </p:notesMasterIdLst>
  <p:sldIdLst>
    <p:sldId id="325" r:id="rId6"/>
    <p:sldId id="256" r:id="rId7"/>
    <p:sldId id="293" r:id="rId8"/>
    <p:sldId id="2636" r:id="rId9"/>
    <p:sldId id="280" r:id="rId10"/>
    <p:sldId id="266" r:id="rId11"/>
    <p:sldId id="260" r:id="rId12"/>
    <p:sldId id="287" r:id="rId13"/>
    <p:sldId id="288" r:id="rId14"/>
    <p:sldId id="279" r:id="rId15"/>
    <p:sldId id="264" r:id="rId16"/>
    <p:sldId id="265" r:id="rId17"/>
    <p:sldId id="331" r:id="rId18"/>
    <p:sldId id="2640" r:id="rId19"/>
    <p:sldId id="3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4746-2352-44B0-840D-55D68C6472A4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CA682-E0DC-4EBA-8581-B6E07177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5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6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1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12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6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1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7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3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5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9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0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1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68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4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2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4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1B5A59-3A39-7C6A-D9AF-A45F16D999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614" y="-130757"/>
            <a:ext cx="1492258" cy="14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>
          <a:xfrm rot="10800000">
            <a:off x="2146565" y="4294666"/>
            <a:ext cx="10081098" cy="2605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77873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5"/>
          <a:stretch/>
        </p:blipFill>
        <p:spPr>
          <a:xfrm>
            <a:off x="8728017" y="3392545"/>
            <a:ext cx="3463983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C0B8CA5-C87A-4E89-821B-8065686E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22A26-CAE6-F706-774D-AA7999726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2F46E-7C4B-83D5-8A75-BD41078DD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35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2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19EA7-B335-6146-2DCD-0A645359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0083" y="-414143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0560AC-F7F1-E6BD-6551-2A7AFA68E2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5227" y="6093865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8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DB8C3-97E5-1A44-CB17-6A190F513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B5A0A-62A7-61BC-60EB-D75D4D9080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1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3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40040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32675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448917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15674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>
          <a:xfrm rot="10800000">
            <a:off x="2146565" y="4294666"/>
            <a:ext cx="10081098" cy="2605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77873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5"/>
          <a:stretch/>
        </p:blipFill>
        <p:spPr>
          <a:xfrm>
            <a:off x="8728017" y="3392545"/>
            <a:ext cx="3463983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C0B8CA5-C87A-4E89-821B-8065686E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22A26-CAE6-F706-774D-AA7999726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2F46E-7C4B-83D5-8A75-BD41078DD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5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6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0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52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19EA7-B335-6146-2DCD-0A645359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0083" y="-414143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0560AC-F7F1-E6BD-6551-2A7AFA68E2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5227" y="6093865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0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1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DB8C3-97E5-1A44-CB17-6A190F513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B5A0A-62A7-61BC-60EB-D75D4D9080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0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11" Type="http://schemas.openxmlformats.org/officeDocument/2006/relationships/image" Target="../media/image18.png"/><Relationship Id="rId5" Type="http://schemas.openxmlformats.org/officeDocument/2006/relationships/theme" Target="../theme/theme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43.xml"/><Relationship Id="rId9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0B9C68-56E6-6581-E65C-244F680FE41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018837B2-B52B-6791-0F83-2B86E2DDA8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CD450-DE82-17D0-2A2E-688824A9E92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6E998-AD37-F224-07B6-95F6ABD59E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14E228-54BE-8041-04B2-452EC0935A2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F9501-3A36-2178-0818-3B3D0F348D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16E7C13-49D1-1405-504B-C666F45DDE1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345495-D756-3058-A02F-D93AFA50330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277282-150E-2814-DA44-E571BED00CD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2B5E75-654F-C2B7-F1AE-8AEB7865122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C37897-BF74-0829-85F8-BB310361F80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614" y="-130757"/>
            <a:ext cx="1492258" cy="14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1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24E9A76-632D-1A68-865B-F42F12E6900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FFA52-3B9C-0EFF-6F07-9199A197D8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B5083-AC8F-8A95-89DF-4A6F29E7EC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F8665-F1CC-74D4-B462-B131C9B830D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19ECB-9EF4-079C-066D-8E5B0A9CF7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8C8C19A-43AC-C0B6-B46A-3D0384FB153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101C8-603C-BBBA-EE6A-D709B5F281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9C74A4-4EC0-B669-96E0-2585D34B24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C133BF-2241-0CC7-5ED0-3CCA0BF396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9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7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C7C0958-6468-4770-9F2A-0CCA4158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9F6737-8685-41E1-96CD-1CF42D4C9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7190" y="761988"/>
            <a:ext cx="6096012" cy="60960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0777524-9295-4D5F-93F4-83A504660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391" y="4306647"/>
            <a:ext cx="12277187" cy="2551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148B83-1FF0-503E-4A39-E6DCE3E6F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816" y="871506"/>
            <a:ext cx="10132430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640"/>
            <a:ext cx="1461848" cy="146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823" y="580856"/>
            <a:ext cx="6126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Lưu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ngồi</a:t>
            </a:r>
            <a:r>
              <a:rPr kumimoji="0" 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endParaRPr kumimoji="0" lang="en-US" sz="3300" b="1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78" y="1696937"/>
            <a:ext cx="4218798" cy="2475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67026"/>
          <a:stretch/>
        </p:blipFill>
        <p:spPr>
          <a:xfrm>
            <a:off x="83151" y="1886887"/>
            <a:ext cx="5995668" cy="1652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925" y="2337334"/>
            <a:ext cx="489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– 30cm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85" y="3958961"/>
            <a:ext cx="5998984" cy="1658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3330" y="4558372"/>
            <a:ext cx="586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778" y="134669"/>
            <a:ext cx="5812222" cy="16582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18641" y="760409"/>
            <a:ext cx="5747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2661734" y="637954"/>
            <a:ext cx="3032760" cy="1768145"/>
          </a:xfrm>
          <a:prstGeom prst="cloudCallout">
            <a:avLst>
              <a:gd name="adj1" fmla="val -76166"/>
              <a:gd name="adj2" fmla="val 78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1188872"/>
            <a:ext cx="6065519" cy="368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91129" y="1488475"/>
            <a:ext cx="3967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91129" y="2890485"/>
            <a:ext cx="5112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1129" y="4104652"/>
            <a:ext cx="5018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662" y="2925278"/>
            <a:ext cx="2361322" cy="32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0CAF99-277D-4D07-9C5B-F1D756F05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04" y="1189995"/>
            <a:ext cx="2712584" cy="42195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776255-5F7C-48BD-BFBA-E41582530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38" flipH="1">
            <a:off x="4876587" y="679870"/>
            <a:ext cx="4745695" cy="47980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62637" y="2171376"/>
            <a:ext cx="3189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E2D281-D890-D4EC-121F-DA404630D1D8}"/>
              </a:ext>
            </a:extLst>
          </p:cNvPr>
          <p:cNvSpPr txBox="1"/>
          <p:nvPr/>
        </p:nvSpPr>
        <p:spPr>
          <a:xfrm>
            <a:off x="1012371" y="2142329"/>
            <a:ext cx="41762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là chiếc xe lu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 tớ to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ù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đường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ào mới đắp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san bằng tăm tắp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ào rải nhựa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là phẳng như lụa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C7300-A07F-DDD7-0CE7-8BE9078BC478}"/>
              </a:ext>
            </a:extLst>
          </p:cNvPr>
          <p:cNvSpPr txBox="1"/>
          <p:nvPr/>
        </p:nvSpPr>
        <p:spPr>
          <a:xfrm>
            <a:off x="5980171" y="2142329"/>
            <a:ext cx="51994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Trời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óng như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ửa thiêu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 đều 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Trời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ạnh như ướp đá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càng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 vội vã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Trần Nguyên Đào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2CFAB8-3BE7-8B89-7111-1773FD72E3F8}"/>
              </a:ext>
            </a:extLst>
          </p:cNvPr>
          <p:cNvSpPr/>
          <p:nvPr/>
        </p:nvSpPr>
        <p:spPr>
          <a:xfrm>
            <a:off x="2906485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AAB81F-8D25-472A-283C-65C534FAD92D}"/>
              </a:ext>
            </a:extLst>
          </p:cNvPr>
          <p:cNvSpPr/>
          <p:nvPr/>
        </p:nvSpPr>
        <p:spPr>
          <a:xfrm>
            <a:off x="3509112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6827A-6744-9DC8-2F0A-E4CC94A724CD}"/>
              </a:ext>
            </a:extLst>
          </p:cNvPr>
          <p:cNvSpPr/>
          <p:nvPr/>
        </p:nvSpPr>
        <p:spPr>
          <a:xfrm>
            <a:off x="8579899" y="215197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6C91AC-D6B8-E98C-B2D3-D510B677D512}"/>
              </a:ext>
            </a:extLst>
          </p:cNvPr>
          <p:cNvSpPr/>
          <p:nvPr/>
        </p:nvSpPr>
        <p:spPr>
          <a:xfrm>
            <a:off x="7186527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E15E2D-32C2-59D0-D65D-B03302FB50F7}"/>
              </a:ext>
            </a:extLst>
          </p:cNvPr>
          <p:cNvSpPr/>
          <p:nvPr/>
        </p:nvSpPr>
        <p:spPr>
          <a:xfrm>
            <a:off x="6914386" y="347470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157B5D-8939-173E-26F8-D8B3CA7EC8A2}"/>
              </a:ext>
            </a:extLst>
          </p:cNvPr>
          <p:cNvSpPr/>
          <p:nvPr/>
        </p:nvSpPr>
        <p:spPr>
          <a:xfrm>
            <a:off x="7349812" y="39315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3B6B83-3DFD-4403-6C16-94DC2F095712}"/>
              </a:ext>
            </a:extLst>
          </p:cNvPr>
          <p:cNvSpPr/>
          <p:nvPr/>
        </p:nvSpPr>
        <p:spPr>
          <a:xfrm>
            <a:off x="2873826" y="346988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C6DD93-CDFD-0BC9-F643-4E13FA565E91}"/>
              </a:ext>
            </a:extLst>
          </p:cNvPr>
          <p:cNvSpPr/>
          <p:nvPr/>
        </p:nvSpPr>
        <p:spPr>
          <a:xfrm>
            <a:off x="2873825" y="4753889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82001E-86AA-59E0-6480-520229B0EB7D}"/>
              </a:ext>
            </a:extLst>
          </p:cNvPr>
          <p:cNvSpPr/>
          <p:nvPr/>
        </p:nvSpPr>
        <p:spPr>
          <a:xfrm>
            <a:off x="6838183" y="215197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6CC889-A7EE-B1C0-EBC3-07CAFD5CA516}"/>
              </a:ext>
            </a:extLst>
          </p:cNvPr>
          <p:cNvSpPr/>
          <p:nvPr/>
        </p:nvSpPr>
        <p:spPr>
          <a:xfrm>
            <a:off x="2913507" y="263218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1296A-1E3D-0EA5-B450-2E389BBA0FAD}"/>
              </a:ext>
            </a:extLst>
          </p:cNvPr>
          <p:cNvSpPr/>
          <p:nvPr/>
        </p:nvSpPr>
        <p:spPr>
          <a:xfrm>
            <a:off x="3512991" y="263218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FC0F7D-67B3-BD49-5BD0-8FFD7AE7949A}"/>
              </a:ext>
            </a:extLst>
          </p:cNvPr>
          <p:cNvSpPr/>
          <p:nvPr/>
        </p:nvSpPr>
        <p:spPr>
          <a:xfrm>
            <a:off x="2873825" y="3467721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ED7475-BBD2-14F9-46C9-C622B889AE79}"/>
              </a:ext>
            </a:extLst>
          </p:cNvPr>
          <p:cNvSpPr/>
          <p:nvPr/>
        </p:nvSpPr>
        <p:spPr>
          <a:xfrm>
            <a:off x="2873825" y="476041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EC28E8-C253-4028-083D-1B890C5343D0}"/>
              </a:ext>
            </a:extLst>
          </p:cNvPr>
          <p:cNvSpPr/>
          <p:nvPr/>
        </p:nvSpPr>
        <p:spPr>
          <a:xfrm>
            <a:off x="6838182" y="215315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4F5B8F-4F10-2578-5E41-273DE69711A2}"/>
              </a:ext>
            </a:extLst>
          </p:cNvPr>
          <p:cNvSpPr/>
          <p:nvPr/>
        </p:nvSpPr>
        <p:spPr>
          <a:xfrm>
            <a:off x="8579898" y="216161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76B669-9CC8-C559-5E62-51386012D3EB}"/>
              </a:ext>
            </a:extLst>
          </p:cNvPr>
          <p:cNvSpPr/>
          <p:nvPr/>
        </p:nvSpPr>
        <p:spPr>
          <a:xfrm>
            <a:off x="7185653" y="264505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5C729E-F897-0AB5-CE7A-773563FA37FF}"/>
              </a:ext>
            </a:extLst>
          </p:cNvPr>
          <p:cNvSpPr/>
          <p:nvPr/>
        </p:nvSpPr>
        <p:spPr>
          <a:xfrm>
            <a:off x="6914386" y="346922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81F33C-7312-573C-C6E8-B583EB7EE989}"/>
              </a:ext>
            </a:extLst>
          </p:cNvPr>
          <p:cNvSpPr/>
          <p:nvPr/>
        </p:nvSpPr>
        <p:spPr>
          <a:xfrm>
            <a:off x="7348938" y="3931544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927E8A7-C674-6353-69EB-05E9B091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5" y="540792"/>
            <a:ext cx="10864014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0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2" grpId="1" animBg="1"/>
      <p:bldP spid="14" grpId="0" animBg="1"/>
      <p:bldP spid="14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20FCF-2A5C-FA17-F87F-7EB67BE15ED6}"/>
              </a:ext>
            </a:extLst>
          </p:cNvPr>
          <p:cNvSpPr txBox="1"/>
          <p:nvPr/>
        </p:nvSpPr>
        <p:spPr>
          <a:xfrm>
            <a:off x="1188455" y="2653147"/>
            <a:ext cx="95710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Đêm đã về khuya, cảnh 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vắng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vẻ, yên tĩnh.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đã lên cao, tròn vành vạnh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Ánh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sáng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vằng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vặc, chiếu xuống mặt hồ. Những gợn sóng lăn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tăn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phản chiếu ánh sáng lóng lánh như ánh bạc.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65339-58BB-3916-1D89-0573468DA158}"/>
              </a:ext>
            </a:extLst>
          </p:cNvPr>
          <p:cNvSpPr/>
          <p:nvPr/>
        </p:nvSpPr>
        <p:spPr>
          <a:xfrm>
            <a:off x="7816742" y="2733786"/>
            <a:ext cx="1188712" cy="55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C09015-5E30-175D-51E2-82FB61A9C96E}"/>
              </a:ext>
            </a:extLst>
          </p:cNvPr>
          <p:cNvSpPr/>
          <p:nvPr/>
        </p:nvSpPr>
        <p:spPr>
          <a:xfrm>
            <a:off x="3397142" y="3288146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EC465-B2A4-4663-E7F0-FACCE34D6E4C}"/>
              </a:ext>
            </a:extLst>
          </p:cNvPr>
          <p:cNvSpPr/>
          <p:nvPr/>
        </p:nvSpPr>
        <p:spPr>
          <a:xfrm>
            <a:off x="2208430" y="3829109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6E784-43A5-414C-02E8-DDFA5C220C94}"/>
              </a:ext>
            </a:extLst>
          </p:cNvPr>
          <p:cNvSpPr/>
          <p:nvPr/>
        </p:nvSpPr>
        <p:spPr>
          <a:xfrm>
            <a:off x="4512903" y="3829109"/>
            <a:ext cx="1075096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4EA07-F156-3887-37FF-D95DAF47D67A}"/>
              </a:ext>
            </a:extLst>
          </p:cNvPr>
          <p:cNvSpPr/>
          <p:nvPr/>
        </p:nvSpPr>
        <p:spPr>
          <a:xfrm>
            <a:off x="5585123" y="4417090"/>
            <a:ext cx="777694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B3AB7C-F205-51A2-590A-B68928664BA7}"/>
              </a:ext>
            </a:extLst>
          </p:cNvPr>
          <p:cNvSpPr/>
          <p:nvPr/>
        </p:nvSpPr>
        <p:spPr>
          <a:xfrm>
            <a:off x="877454" y="2653147"/>
            <a:ext cx="10035004" cy="2862322"/>
          </a:xfrm>
          <a:prstGeom prst="roundRect">
            <a:avLst/>
          </a:prstGeom>
          <a:noFill/>
          <a:ln w="38100">
            <a:solidFill>
              <a:srgbClr val="D8573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F1F1C0-B408-AED3-B7AF-D124683C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3" y="944243"/>
            <a:ext cx="10266554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6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9434E3-05AC-7658-F190-9B89F100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3" y="731520"/>
            <a:ext cx="8976683" cy="47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D4497-51B8-7742-F808-C65F975A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53" y="1259380"/>
            <a:ext cx="6681795" cy="4096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670E1-B9E7-9B5D-280B-41446389E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3217">
            <a:off x="2451561" y="820922"/>
            <a:ext cx="3895682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8ED97-3DD5-61CB-38F9-A408E559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67" t="18149" r="7864" b="44444"/>
          <a:stretch/>
        </p:blipFill>
        <p:spPr>
          <a:xfrm>
            <a:off x="7234865" y="628666"/>
            <a:ext cx="4451701" cy="51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F208A6-5262-89B6-4347-DB94B041126A}"/>
              </a:ext>
            </a:extLst>
          </p:cNvPr>
          <p:cNvSpPr txBox="1"/>
          <p:nvPr/>
        </p:nvSpPr>
        <p:spPr>
          <a:xfrm>
            <a:off x="460903" y="1483479"/>
            <a:ext cx="70627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Em nghe thầy đọc bao ngày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Tiếng thơ đỏ nắng, xanh cây quanh nhà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Mới chèo nghiêng mặt sông xa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Bâng khuâng nghe vọng tiếng bà năm xưa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Nghe trăng thở động tàu dừa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Rào rào nghe chuyển cơn mưa giữa trời…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Thêm yêu tiếng hát nụ cười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Nghe thơ em thấy đất trời đẹp ra.</a:t>
            </a:r>
          </a:p>
          <a:p>
            <a:pPr algn="r"/>
            <a:r>
              <a:rPr lang="vi-VN" sz="30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(Trần Đăng Khoa)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B3BD7-F2EC-7228-413C-AA6448DB5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81" y="509180"/>
            <a:ext cx="607823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282857" y="452640"/>
            <a:ext cx="3063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NΉ; κầy đǌ κơ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519234" y="102334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23920" y="1512751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1519234" y="2048958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23920" y="2643224"/>
            <a:ext cx="550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 êm ηư ǇΗĞng của bà wăm 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519234" y="3136435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47735" y="366818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519233" y="421534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23920" y="475061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3729031" y="525617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>
            <a:off x="7835782" y="4931181"/>
            <a:ext cx="3418845" cy="15433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8404" y="959902"/>
            <a:ext cx="8390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274" y="1883188"/>
            <a:ext cx="1140512" cy="932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09" y="3158621"/>
            <a:ext cx="1103242" cy="902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0869" y="2164894"/>
            <a:ext cx="835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6116" y="3317365"/>
            <a:ext cx="7905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2EA29B69-2DD7-47B5-B88D-CEA2D9155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7DD865EE-6580-4FA3-BBA2-BC363BD2C9D9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86877-6FEF-44B9-9791-9914845F038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C8B93-98A2-4506-ACDF-69774353729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8D625-0271-4020-853C-5D659E8D5849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5D8663-1DB1-431D-ADA5-5C289D652965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1AD6733-9A51-46A4-B16B-CFFA1259EF46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EB8CB2-8F6A-4FEF-B390-E989802616A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DBD643-5524-4C4C-A574-BC9A3AE2D9AE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B5BDBD-FE9C-44EB-AABC-4A14CF5106B1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DF2DD-5AEE-48C7-B606-9EB0ABA66C68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5AB3C0-81F5-4235-8BA9-81D655857ADE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159D414-E530-49D4-9367-CCC648BE3AE7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5A02A3-4BE3-4420-8F36-5A67F302EB0F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0BD0F6D-6CB3-4D61-857F-A1D42E3928AB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2FDB6D-5ACF-4AFD-BF4C-060647F0B00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6875E78-D102-4D23-B322-1183A89CD6C9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58BA9-EB7F-40E7-AE04-6E31BEC728C6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w</a:t>
            </a:r>
            <a:r>
              <a:rPr lang="el-GR" sz="2200" b="1" dirty="0">
                <a:latin typeface="HP001 4 hàng" panose="020B0603050302020204" pitchFamily="34" charset="0"/>
              </a:rPr>
              <a:t>Ή; κ</a:t>
            </a:r>
            <a:r>
              <a:rPr lang="en-US" sz="2200" b="1" dirty="0" err="1">
                <a:latin typeface="HP001 4 hàng" panose="020B0603050302020204" pitchFamily="34" charset="0"/>
              </a:rPr>
              <a:t>ầy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đǌ</a:t>
            </a:r>
            <a:r>
              <a:rPr lang="en-US" sz="2200" b="1" dirty="0">
                <a:latin typeface="HP001 4 hàng" panose="020B0603050302020204" pitchFamily="34" charset="0"/>
              </a:rPr>
              <a:t> bao </a:t>
            </a:r>
            <a:r>
              <a:rPr lang="en-US" sz="2200" b="1" dirty="0" err="1">
                <a:latin typeface="HP001 4 hàng" panose="020B0603050302020204" pitchFamily="34" charset="0"/>
              </a:rPr>
              <a:t>wgày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D0FA23-8E09-4284-B761-8C497AC798D0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TΗĞng κơ đỏ wắng, xaζ cây Ǖίaζ ηà</a:t>
            </a:r>
            <a:endParaRPr lang="vi-VN" sz="2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/>
      <p:bldP spid="24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" y="388937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256" y="1720567"/>
            <a:ext cx="5751975" cy="3521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49" y="1962429"/>
            <a:ext cx="363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7754" y="2731870"/>
            <a:ext cx="57519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18" y="1720567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98292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0840" y="180593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3358" y="2869853"/>
            <a:ext cx="34756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64953" y="1824206"/>
            <a:ext cx="31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35" y="2230930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5584" y="4810626"/>
            <a:ext cx="828716" cy="6870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" y="139256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2741" y="3310937"/>
            <a:ext cx="2766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77461" y="2952467"/>
            <a:ext cx="253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4477" y="196572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038" y="1941164"/>
            <a:ext cx="357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369</Words>
  <Application>Microsoft Office PowerPoint</Application>
  <PresentationFormat>Widescreen</PresentationFormat>
  <Paragraphs>77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Cambria</vt:lpstr>
      <vt:lpstr>等线</vt:lpstr>
      <vt:lpstr>等线 Light</vt:lpstr>
      <vt:lpstr>Gloria Hallelujah</vt:lpstr>
      <vt:lpstr>HP001 4 hàng</vt:lpstr>
      <vt:lpstr>SVN-Newton</vt:lpstr>
      <vt:lpstr>SVN-Ready</vt:lpstr>
      <vt:lpstr>Times New Roman</vt:lpstr>
      <vt:lpstr>字魂70号-灵悦黑体</vt:lpstr>
      <vt:lpstr>思源黑体 CN</vt:lpstr>
      <vt:lpstr>思源黑体 CN Bold</vt:lpstr>
      <vt:lpstr>包图主题2</vt:lpstr>
      <vt:lpstr>千图网海量PPT模板www.58pic.com​​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2022-06-25T11:44:36Z</dcterms:created>
  <dcterms:modified xsi:type="dcterms:W3CDTF">2026-01-08T02:07:36Z</dcterms:modified>
</cp:coreProperties>
</file>