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85" r:id="rId2"/>
  </p:sldMasterIdLst>
  <p:notesMasterIdLst>
    <p:notesMasterId r:id="rId9"/>
  </p:notesMasterIdLst>
  <p:sldIdLst>
    <p:sldId id="325" r:id="rId3"/>
    <p:sldId id="267" r:id="rId4"/>
    <p:sldId id="263" r:id="rId5"/>
    <p:sldId id="271" r:id="rId6"/>
    <p:sldId id="332" r:id="rId7"/>
    <p:sldId id="326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47716-18BE-4E87-A47B-07C790079813}" type="datetimeFigureOut">
              <a:rPr lang="en-US" smtClean="0"/>
              <a:t>08/01/2026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F54E99-E1E8-4898-89CA-10D72B653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48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8F03C3-53C1-4F10-8DAF-D1F318E96C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1865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03688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0A9245-4D5B-4EB0-822A-ECFFED972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94C97D-18A3-4550-8EC0-B0802758DF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95EAA9E-7B4E-44FF-A161-22D02AA0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E5CA654-8E96-47A9-85BE-C95151546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9741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FC29D64-043E-44ED-96E1-F7D7722C9A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04A073B-0D4A-44BC-A5E8-2D87CC013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4DAEC1A-1515-46A2-9F8D-B412C2309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B3B24AF-6035-4C63-A092-733A8B55C5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B19EA7-B335-6146-2DCD-0A645359DBA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90083" y="-414143"/>
            <a:ext cx="2188654" cy="8900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0560AC-F7F1-E6BD-6551-2A7AFA68E2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675227" y="6093865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47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8D1571C-925A-4F64-8BDD-D3A384801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58332BF-D4EC-45AE-A722-9BA446395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600AD03-D9C7-43D3-A949-7366BBB2A1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0528720-1D56-4A62-B1D3-E1B48416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31534B-DF0C-4AC5-83ED-44BC4F89AD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0A961BC-CAF6-4FB8-A723-D4A178D97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755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AEB641-0379-488D-A44B-89D10C60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F49C221-5C75-44F4-9B5A-F58BFA50B3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4FB78AD-A659-4619-91FB-90A88B3334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F2E621A-99C1-4617-9CD5-BD78B4581C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FE8D60-BBD6-40D5-B910-567D47995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5359C9-5470-4F7A-89DD-FB63F2CC6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762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F03C4-8CB9-463D-B601-89A585F82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96ED78-330B-4A73-8815-84140D7AF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1AE190-6D9F-4F81-928C-459A24A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6DC83A-D99C-4590-B354-D31E3458A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02DC11-F631-4182-A97B-9615BBA8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0634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5D65253-AB9D-409E-8BA3-4838BCBBC3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2FD55C-19D8-44DD-8CA4-83C9DB912B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427B5C-AC9F-4DA4-8DC5-D4D7F7125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0BB1A6-71B0-4294-931D-1E23515D12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8041B9-9C47-4458-8817-AD7A311FC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61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EA58B949-65ED-49CD-A5A7-F275872590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2608084-1AF6-4360-9CD8-7CF0826211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4324350"/>
            <a:ext cx="12192000" cy="2533650"/>
          </a:xfrm>
          <a:custGeom>
            <a:avLst/>
            <a:gdLst>
              <a:gd name="connsiteX0" fmla="*/ 0 w 12192000"/>
              <a:gd name="connsiteY0" fmla="*/ 0 h 2533650"/>
              <a:gd name="connsiteX1" fmla="*/ 400050 w 12192000"/>
              <a:gd name="connsiteY1" fmla="*/ 0 h 2533650"/>
              <a:gd name="connsiteX2" fmla="*/ 400050 w 12192000"/>
              <a:gd name="connsiteY2" fmla="*/ 2133600 h 2533650"/>
              <a:gd name="connsiteX3" fmla="*/ 11734800 w 12192000"/>
              <a:gd name="connsiteY3" fmla="*/ 2133600 h 2533650"/>
              <a:gd name="connsiteX4" fmla="*/ 11734800 w 12192000"/>
              <a:gd name="connsiteY4" fmla="*/ 0 h 2533650"/>
              <a:gd name="connsiteX5" fmla="*/ 12192000 w 12192000"/>
              <a:gd name="connsiteY5" fmla="*/ 0 h 2533650"/>
              <a:gd name="connsiteX6" fmla="*/ 12192000 w 12192000"/>
              <a:gd name="connsiteY6" fmla="*/ 2533650 h 2533650"/>
              <a:gd name="connsiteX7" fmla="*/ 0 w 12192000"/>
              <a:gd name="connsiteY7" fmla="*/ 2533650 h 253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533650">
                <a:moveTo>
                  <a:pt x="0" y="0"/>
                </a:moveTo>
                <a:lnTo>
                  <a:pt x="400050" y="0"/>
                </a:lnTo>
                <a:lnTo>
                  <a:pt x="400050" y="2133600"/>
                </a:lnTo>
                <a:lnTo>
                  <a:pt x="11734800" y="2133600"/>
                </a:lnTo>
                <a:lnTo>
                  <a:pt x="11734800" y="0"/>
                </a:lnTo>
                <a:lnTo>
                  <a:pt x="12192000" y="0"/>
                </a:lnTo>
                <a:lnTo>
                  <a:pt x="12192000" y="2533650"/>
                </a:lnTo>
                <a:lnTo>
                  <a:pt x="0" y="253365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FDB8C3-97E5-1A44-CB17-6A190F513E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6B5A0A-62A7-61BC-60EB-D75D4D9080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2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04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815163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09767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133122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A2886D60-212C-4634-8F55-A6168EBEA1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4917901-4DAD-479F-AC91-A6C040FDE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56"/>
          <a:stretch/>
        </p:blipFill>
        <p:spPr>
          <a:xfrm>
            <a:off x="1896437" y="3030408"/>
            <a:ext cx="2457528" cy="14673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7CEC63E-D8F3-4C99-8C19-E063B50406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5" t="19153" b="9518"/>
          <a:stretch/>
        </p:blipFill>
        <p:spPr>
          <a:xfrm>
            <a:off x="7604077" y="496350"/>
            <a:ext cx="1307532" cy="217467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09A0A1A-3E3F-4AED-9628-14DCACFFF5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7" r="44843" b="72394"/>
          <a:stretch/>
        </p:blipFill>
        <p:spPr>
          <a:xfrm>
            <a:off x="486737" y="337983"/>
            <a:ext cx="1409700" cy="12437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B0164A4-9F07-4C63-A023-EEB3FDE338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02"/>
          <a:stretch/>
        </p:blipFill>
        <p:spPr>
          <a:xfrm rot="10800000">
            <a:off x="2146565" y="4294666"/>
            <a:ext cx="10081098" cy="260517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1ADB5C9-4923-433E-9EAE-04D09A94EA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2" t="53086"/>
          <a:stretch/>
        </p:blipFill>
        <p:spPr>
          <a:xfrm>
            <a:off x="0" y="3477873"/>
            <a:ext cx="4998237" cy="3429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E3C004E-AD01-4F78-ABDE-9B7C848E6E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72" r="64944" b="1"/>
          <a:stretch/>
        </p:blipFill>
        <p:spPr>
          <a:xfrm>
            <a:off x="1478981" y="4875550"/>
            <a:ext cx="1492819" cy="51607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FD498764-D0B4-4CE1-B2DE-28CD4D5121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6" t="35624" r="65269" b="16247"/>
          <a:stretch/>
        </p:blipFill>
        <p:spPr>
          <a:xfrm>
            <a:off x="486737" y="1863926"/>
            <a:ext cx="1307531" cy="1467328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7D7116D-6EC5-4445-A13C-44D3069C27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6" b="55122"/>
          <a:stretch/>
        </p:blipFill>
        <p:spPr>
          <a:xfrm>
            <a:off x="5600700" y="1154777"/>
            <a:ext cx="1586414" cy="12437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F11105-BD56-43AB-9AD6-809C6EC5D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75"/>
          <a:stretch/>
        </p:blipFill>
        <p:spPr>
          <a:xfrm>
            <a:off x="8728017" y="3392545"/>
            <a:ext cx="3463983" cy="359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0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164390C-D9DF-409B-AD4A-7289955FD0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B9DCF-4B42-2EAF-B344-5840FD50D8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2E0F8C5-A0AC-2CB2-756F-0C377A1B989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>
            <a:extLst>
              <a:ext uri="{FF2B5EF4-FFF2-40B4-BE49-F238E27FC236}">
                <a16:creationId xmlns:a16="http://schemas.microsoft.com/office/drawing/2014/main" id="{FC0B8CA5-C87A-4E89-821B-8065686EE8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522A26-CAE6-F706-774D-AA7999726F0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49679" y="6151312"/>
            <a:ext cx="2188654" cy="890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C2F46E-7C4B-83D5-8A75-BD41078DD95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610936" y="-445047"/>
            <a:ext cx="2188654" cy="89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F4B81F-CCC5-46C2-98C1-00FB73C41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BA94F2-D9F8-4D39-ADA4-FBF72E0BAE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E41B1B-EF45-46AC-BBF5-6C045113BE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A1A46D6-0061-4710-98A0-16F4DB3591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FE9F93-29DB-4730-ABE9-1B15D2A3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449A7D-2752-43D6-8D1C-AC98F6EE0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4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A2FA4-D6CE-4E9D-9F10-87CB63B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ED88A9-BB68-47D1-BDD4-4D3E349A9D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12D5E76-95D7-4717-A287-E8205C52A5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9A68780-7A9E-403A-BD27-2D8CD8F7C4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60DD142-7C9A-40BB-94B3-210C9525D1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68AEB4E-58EB-4358-9C9A-482824CDA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0022041-6F60-47EB-BD0F-1AF2E59B9A77}" type="datetimeFigureOut">
              <a:rPr lang="zh-CN" altLang="en-US" smtClean="0"/>
              <a:t>2026/1/8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DA68164-6B5F-470F-BDE6-61EF458F7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C245D26-C8B6-4B7C-B98E-433A35822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CA8049-7D04-4FD2-86CB-A7B3F06E5B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017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4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-28721"/>
            <a:ext cx="12192000" cy="6886721"/>
            <a:chOff x="0" y="-28721"/>
            <a:chExt cx="12192000" cy="6886721"/>
          </a:xfrm>
        </p:grpSpPr>
        <p:pic>
          <p:nvPicPr>
            <p:cNvPr id="2" name="图片 1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-28721"/>
              <a:ext cx="12192000" cy="6810521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4445000"/>
              <a:ext cx="12192000" cy="2413000"/>
            </a:xfrm>
            <a:prstGeom prst="rect">
              <a:avLst/>
            </a:prstGeom>
          </p:spPr>
        </p:pic>
      </p:grpSp>
      <p:grpSp>
        <p:nvGrpSpPr>
          <p:cNvPr id="12" name="组合 11"/>
          <p:cNvGrpSpPr/>
          <p:nvPr/>
        </p:nvGrpSpPr>
        <p:grpSpPr>
          <a:xfrm>
            <a:off x="339458" y="769256"/>
            <a:ext cx="11513083" cy="5791201"/>
            <a:chOff x="375986" y="819150"/>
            <a:chExt cx="9865870" cy="5334000"/>
          </a:xfrm>
        </p:grpSpPr>
        <p:sp>
          <p:nvSpPr>
            <p:cNvPr id="15" name="圆角矩形 14"/>
            <p:cNvSpPr/>
            <p:nvPr/>
          </p:nvSpPr>
          <p:spPr>
            <a:xfrm>
              <a:off x="375986" y="819150"/>
              <a:ext cx="9865870" cy="5334000"/>
            </a:xfrm>
            <a:prstGeom prst="roundRect">
              <a:avLst>
                <a:gd name="adj" fmla="val 3606"/>
              </a:avLst>
            </a:prstGeom>
            <a:solidFill>
              <a:srgbClr val="F3AA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  <p:sp>
          <p:nvSpPr>
            <p:cNvPr id="16" name="圆角矩形 15"/>
            <p:cNvSpPr/>
            <p:nvPr/>
          </p:nvSpPr>
          <p:spPr>
            <a:xfrm>
              <a:off x="518921" y="943428"/>
              <a:ext cx="9586120" cy="5049357"/>
            </a:xfrm>
            <a:prstGeom prst="roundRect">
              <a:avLst>
                <a:gd name="adj" fmla="val 360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1219170"/>
              <a:endParaRPr lang="zh-CN" altLang="en-US" sz="2400">
                <a:solidFill>
                  <a:prstClr val="white"/>
                </a:solidFill>
                <a:latin typeface="Calibri"/>
                <a:ea typeface="思源黑体 CN"/>
              </a:endParaRPr>
            </a:p>
          </p:txBody>
        </p:sp>
      </p:grpSp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80F04B97-C770-E622-4282-C59D1F7038E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9614" y="249261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07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>
            <a:extLst>
              <a:ext uri="{FF2B5EF4-FFF2-40B4-BE49-F238E27FC236}">
                <a16:creationId xmlns:a16="http://schemas.microsoft.com/office/drawing/2014/main" id="{018837B2-B52B-6791-0F83-2B86E2DDA85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5CD450-DE82-17D0-2A2E-688824A9E925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86E998-AD37-F224-07B6-95F6ABD59E9E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14E228-54BE-8041-04B2-452EC0935A2F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37F9501-3A36-2178-0818-3B3D0F348D7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16E7C13-49D1-1405-504B-C666F45DDE1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C345495-D756-3058-A02F-D93AFA50330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4277282-150E-2814-DA44-E571BED00CD7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42B5E75-654F-C2B7-F1AE-8AEB7865122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663042" y="6150063"/>
            <a:ext cx="2188654" cy="890093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5C37897-BF74-0829-85F8-BB310361F80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7614" y="-130757"/>
            <a:ext cx="1492258" cy="149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35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35.png"/><Relationship Id="rId4" Type="http://schemas.openxmlformats.org/officeDocument/2006/relationships/image" Target="../media/image2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DC7C0958-6468-4770-9F2A-0CCA4158E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9F6737-8685-41E1-96CD-1CF42D4C94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67190" y="761988"/>
            <a:ext cx="6096012" cy="609601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0777524-9295-4D5F-93F4-83A504660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46391" y="4306647"/>
            <a:ext cx="12277187" cy="25513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148B83-1FF0-503E-4A39-E6DCE3E6F2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0816" y="871506"/>
            <a:ext cx="10132430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48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928508" y="27243"/>
            <a:ext cx="8999540" cy="6100496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096" y="4983286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D2751C-2DA3-94B0-8FD1-83E5B48CAF9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97847" y="1298964"/>
            <a:ext cx="3846909" cy="11766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29F925-CD98-500D-34F2-280078F7DB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10222" y="2469954"/>
            <a:ext cx="7315834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947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31D0719-9ACC-E693-54A9-184B6285E1B1}"/>
              </a:ext>
            </a:extLst>
          </p:cNvPr>
          <p:cNvGrpSpPr/>
          <p:nvPr/>
        </p:nvGrpSpPr>
        <p:grpSpPr>
          <a:xfrm>
            <a:off x="3600867" y="2653721"/>
            <a:ext cx="4727536" cy="731900"/>
            <a:chOff x="1675610" y="2892491"/>
            <a:chExt cx="4727536" cy="731900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30194FA1-2436-F8D2-388B-0436BD361BBC}"/>
                </a:ext>
              </a:extLst>
            </p:cNvPr>
            <p:cNvSpPr/>
            <p:nvPr/>
          </p:nvSpPr>
          <p:spPr>
            <a:xfrm>
              <a:off x="1763488" y="2892491"/>
              <a:ext cx="4578698" cy="731900"/>
            </a:xfrm>
            <a:prstGeom prst="wedgeRoundRectCallout">
              <a:avLst>
                <a:gd name="adj1" fmla="val -57215"/>
                <a:gd name="adj2" fmla="val 38603"/>
                <a:gd name="adj3" fmla="val 16667"/>
              </a:avLst>
            </a:prstGeom>
            <a:solidFill>
              <a:srgbClr val="EDF7E1"/>
            </a:solidFill>
            <a:ln w="28575" cap="flat" cmpd="sng" algn="ctr">
              <a:solidFill>
                <a:srgbClr val="67BF58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D0D7DE7-B941-A8D3-7795-4CF625383507}"/>
                </a:ext>
              </a:extLst>
            </p:cNvPr>
            <p:cNvSpPr txBox="1"/>
            <p:nvPr/>
          </p:nvSpPr>
          <p:spPr>
            <a:xfrm>
              <a:off x="1675610" y="2933130"/>
              <a:ext cx="472753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Đó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là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giờ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môn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6F980F8-866A-FBC1-9D29-703305AD7E05}"/>
              </a:ext>
            </a:extLst>
          </p:cNvPr>
          <p:cNvGrpSpPr/>
          <p:nvPr/>
        </p:nvGrpSpPr>
        <p:grpSpPr>
          <a:xfrm>
            <a:off x="3974186" y="3733312"/>
            <a:ext cx="5977887" cy="1338418"/>
            <a:chOff x="1478103" y="2892492"/>
            <a:chExt cx="4411850" cy="1791218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44AEE801-842A-0031-C494-5A38F089FC54}"/>
                </a:ext>
              </a:extLst>
            </p:cNvPr>
            <p:cNvSpPr/>
            <p:nvPr/>
          </p:nvSpPr>
          <p:spPr>
            <a:xfrm>
              <a:off x="1555089" y="2892492"/>
              <a:ext cx="4259450" cy="1791218"/>
            </a:xfrm>
            <a:prstGeom prst="wedgeRoundRectCallout">
              <a:avLst>
                <a:gd name="adj1" fmla="val -59069"/>
                <a:gd name="adj2" fmla="val 39883"/>
                <a:gd name="adj3" fmla="val 16667"/>
              </a:avLst>
            </a:prstGeom>
            <a:solidFill>
              <a:srgbClr val="EDF7E1"/>
            </a:solidFill>
            <a:ln w="28575" cap="flat" cmpd="sng" algn="ctr">
              <a:solidFill>
                <a:srgbClr val="67BF58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5F66AA-9ED4-9475-171A-3A98FE8D9288}"/>
                </a:ext>
              </a:extLst>
            </p:cNvPr>
            <p:cNvSpPr txBox="1"/>
            <p:nvPr/>
          </p:nvSpPr>
          <p:spPr>
            <a:xfrm>
              <a:off x="1478103" y="3003271"/>
              <a:ext cx="44118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Trong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giờ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học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,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được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tham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gia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những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hoạt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động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nào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?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DC9D770-AFF4-7991-613F-6B7F37FCC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87" y="1028126"/>
            <a:ext cx="10690859" cy="1045442"/>
          </a:xfrm>
          <a:prstGeom prst="rect">
            <a:avLst/>
          </a:prstGeom>
        </p:spPr>
      </p:pic>
      <p:pic>
        <p:nvPicPr>
          <p:cNvPr id="10" name="图片 32">
            <a:extLst>
              <a:ext uri="{FF2B5EF4-FFF2-40B4-BE49-F238E27FC236}">
                <a16:creationId xmlns:a16="http://schemas.microsoft.com/office/drawing/2014/main" id="{62C690F5-D654-5D89-F064-2C4C7BE6F9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2229" y="2907093"/>
            <a:ext cx="2693159" cy="3556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7648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45D2B8-843D-89A7-7073-F601E1CC923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915" y="2022923"/>
            <a:ext cx="5171921" cy="426728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5D9926E-74B5-2319-ABF6-83045B1B3CDA}"/>
              </a:ext>
            </a:extLst>
          </p:cNvPr>
          <p:cNvGrpSpPr/>
          <p:nvPr/>
        </p:nvGrpSpPr>
        <p:grpSpPr>
          <a:xfrm>
            <a:off x="1047080" y="2449990"/>
            <a:ext cx="5171921" cy="3074398"/>
            <a:chOff x="1047080" y="2449990"/>
            <a:chExt cx="5171921" cy="3074398"/>
          </a:xfrm>
        </p:grpSpPr>
        <p:grpSp>
          <p:nvGrpSpPr>
            <p:cNvPr id="4" name="组合 26">
              <a:extLst>
                <a:ext uri="{FF2B5EF4-FFF2-40B4-BE49-F238E27FC236}">
                  <a16:creationId xmlns:a16="http://schemas.microsoft.com/office/drawing/2014/main" id="{0E9854A7-E6EC-99D6-4243-EDF1D0618D3B}"/>
                </a:ext>
              </a:extLst>
            </p:cNvPr>
            <p:cNvGrpSpPr/>
            <p:nvPr/>
          </p:nvGrpSpPr>
          <p:grpSpPr>
            <a:xfrm>
              <a:off x="1047080" y="2449990"/>
              <a:ext cx="5171921" cy="3074398"/>
              <a:chOff x="-7927329" y="-4954585"/>
              <a:chExt cx="9902260" cy="5268685"/>
            </a:xfrm>
          </p:grpSpPr>
          <p:sp>
            <p:nvSpPr>
              <p:cNvPr id="6" name="任意多边形 43">
                <a:extLst>
                  <a:ext uri="{FF2B5EF4-FFF2-40B4-BE49-F238E27FC236}">
                    <a16:creationId xmlns:a16="http://schemas.microsoft.com/office/drawing/2014/main" id="{4B4AD42A-27DA-1D6F-39C7-5AEF4842F845}"/>
                  </a:ext>
                </a:extLst>
              </p:cNvPr>
              <p:cNvSpPr/>
              <p:nvPr/>
            </p:nvSpPr>
            <p:spPr>
              <a:xfrm>
                <a:off x="-7927329" y="-4954585"/>
                <a:ext cx="9902260" cy="526868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任意多边形 44">
                <a:extLst>
                  <a:ext uri="{FF2B5EF4-FFF2-40B4-BE49-F238E27FC236}">
                    <a16:creationId xmlns:a16="http://schemas.microsoft.com/office/drawing/2014/main" id="{558C4D74-95E1-4F9E-2E29-AE054F724F9A}"/>
                  </a:ext>
                </a:extLst>
              </p:cNvPr>
              <p:cNvSpPr/>
              <p:nvPr/>
            </p:nvSpPr>
            <p:spPr>
              <a:xfrm>
                <a:off x="-7607581" y="-4631681"/>
                <a:ext cx="9233126" cy="4698505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solidFill>
                <a:srgbClr val="FFF3F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任意多边形 45">
                <a:extLst>
                  <a:ext uri="{FF2B5EF4-FFF2-40B4-BE49-F238E27FC236}">
                    <a16:creationId xmlns:a16="http://schemas.microsoft.com/office/drawing/2014/main" id="{12012B3D-8A02-6B50-06AB-A3855DAB9E77}"/>
                  </a:ext>
                </a:extLst>
              </p:cNvPr>
              <p:cNvSpPr/>
              <p:nvPr/>
            </p:nvSpPr>
            <p:spPr>
              <a:xfrm>
                <a:off x="-7762875" y="-4794271"/>
                <a:ext cx="9572625" cy="4972072"/>
              </a:xfrm>
              <a:custGeom>
                <a:avLst/>
                <a:gdLst>
                  <a:gd name="connsiteX0" fmla="*/ 152243 w 10553239"/>
                  <a:gd name="connsiteY0" fmla="*/ 28014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20" fmla="*/ 152243 w 10553239"/>
                  <a:gd name="connsiteY20" fmla="*/ 2801412 h 5781900"/>
                  <a:gd name="connsiteX0" fmla="*/ 152243 w 10553239"/>
                  <a:gd name="connsiteY0" fmla="*/ 3411012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52243 w 10553239"/>
                  <a:gd name="connsiteY19" fmla="*/ 3411012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19015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8700 w 10553239"/>
                  <a:gd name="connsiteY0" fmla="*/ 3730326 h 5781900"/>
                  <a:gd name="connsiteX1" fmla="*/ 181271 w 10553239"/>
                  <a:gd name="connsiteY1" fmla="*/ 2743355 h 5781900"/>
                  <a:gd name="connsiteX2" fmla="*/ 181271 w 10553239"/>
                  <a:gd name="connsiteY2" fmla="*/ 2003126 h 5781900"/>
                  <a:gd name="connsiteX3" fmla="*/ 7100 w 10553239"/>
                  <a:gd name="connsiteY3" fmla="*/ 1277412 h 5781900"/>
                  <a:gd name="connsiteX4" fmla="*/ 457043 w 10553239"/>
                  <a:gd name="connsiteY4" fmla="*/ 450098 h 5781900"/>
                  <a:gd name="connsiteX5" fmla="*/ 1705271 w 10553239"/>
                  <a:gd name="connsiteY5" fmla="*/ 101755 h 5781900"/>
                  <a:gd name="connsiteX6" fmla="*/ 3374414 w 10553239"/>
                  <a:gd name="connsiteY6" fmla="*/ 290441 h 5781900"/>
                  <a:gd name="connsiteX7" fmla="*/ 6364357 w 10553239"/>
                  <a:gd name="connsiteY7" fmla="*/ 290441 h 5781900"/>
                  <a:gd name="connsiteX8" fmla="*/ 8454414 w 10553239"/>
                  <a:gd name="connsiteY8" fmla="*/ 155 h 5781900"/>
                  <a:gd name="connsiteX9" fmla="*/ 9833271 w 10553239"/>
                  <a:gd name="connsiteY9" fmla="*/ 333984 h 5781900"/>
                  <a:gd name="connsiteX10" fmla="*/ 10529957 w 10553239"/>
                  <a:gd name="connsiteY10" fmla="*/ 1596726 h 5781900"/>
                  <a:gd name="connsiteX11" fmla="*/ 10370300 w 10553239"/>
                  <a:gd name="connsiteY11" fmla="*/ 2903012 h 5781900"/>
                  <a:gd name="connsiteX12" fmla="*/ 10196129 w 10553239"/>
                  <a:gd name="connsiteY12" fmla="*/ 3977069 h 5781900"/>
                  <a:gd name="connsiteX13" fmla="*/ 10050986 w 10553239"/>
                  <a:gd name="connsiteY13" fmla="*/ 5689755 h 5781900"/>
                  <a:gd name="connsiteX14" fmla="*/ 7061043 w 10553239"/>
                  <a:gd name="connsiteY14" fmla="*/ 5530098 h 5781900"/>
                  <a:gd name="connsiteX15" fmla="*/ 5406414 w 10553239"/>
                  <a:gd name="connsiteY15" fmla="*/ 5355926 h 5781900"/>
                  <a:gd name="connsiteX16" fmla="*/ 3171214 w 10553239"/>
                  <a:gd name="connsiteY16" fmla="*/ 5559126 h 5781900"/>
                  <a:gd name="connsiteX17" fmla="*/ 1879443 w 10553239"/>
                  <a:gd name="connsiteY17" fmla="*/ 5675241 h 5781900"/>
                  <a:gd name="connsiteX18" fmla="*/ 340929 w 10553239"/>
                  <a:gd name="connsiteY18" fmla="*/ 5268841 h 5781900"/>
                  <a:gd name="connsiteX19" fmla="*/ 108700 w 10553239"/>
                  <a:gd name="connsiteY19" fmla="*/ 3730326 h 5781900"/>
                  <a:gd name="connsiteX0" fmla="*/ 109699 w 10554238"/>
                  <a:gd name="connsiteY0" fmla="*/ 3730326 h 5781900"/>
                  <a:gd name="connsiteX1" fmla="*/ 182270 w 10554238"/>
                  <a:gd name="connsiteY1" fmla="*/ 2743355 h 5781900"/>
                  <a:gd name="connsiteX2" fmla="*/ 182270 w 10554238"/>
                  <a:gd name="connsiteY2" fmla="*/ 2003126 h 5781900"/>
                  <a:gd name="connsiteX3" fmla="*/ 8099 w 10554238"/>
                  <a:gd name="connsiteY3" fmla="*/ 1277412 h 5781900"/>
                  <a:gd name="connsiteX4" fmla="*/ 458042 w 10554238"/>
                  <a:gd name="connsiteY4" fmla="*/ 450098 h 5781900"/>
                  <a:gd name="connsiteX5" fmla="*/ 1706270 w 10554238"/>
                  <a:gd name="connsiteY5" fmla="*/ 101755 h 5781900"/>
                  <a:gd name="connsiteX6" fmla="*/ 3375413 w 10554238"/>
                  <a:gd name="connsiteY6" fmla="*/ 290441 h 5781900"/>
                  <a:gd name="connsiteX7" fmla="*/ 6365356 w 10554238"/>
                  <a:gd name="connsiteY7" fmla="*/ 290441 h 5781900"/>
                  <a:gd name="connsiteX8" fmla="*/ 8455413 w 10554238"/>
                  <a:gd name="connsiteY8" fmla="*/ 155 h 5781900"/>
                  <a:gd name="connsiteX9" fmla="*/ 9834270 w 10554238"/>
                  <a:gd name="connsiteY9" fmla="*/ 333984 h 5781900"/>
                  <a:gd name="connsiteX10" fmla="*/ 10530956 w 10554238"/>
                  <a:gd name="connsiteY10" fmla="*/ 1596726 h 5781900"/>
                  <a:gd name="connsiteX11" fmla="*/ 10371299 w 10554238"/>
                  <a:gd name="connsiteY11" fmla="*/ 2903012 h 5781900"/>
                  <a:gd name="connsiteX12" fmla="*/ 10197128 w 10554238"/>
                  <a:gd name="connsiteY12" fmla="*/ 3977069 h 5781900"/>
                  <a:gd name="connsiteX13" fmla="*/ 10051985 w 10554238"/>
                  <a:gd name="connsiteY13" fmla="*/ 5689755 h 5781900"/>
                  <a:gd name="connsiteX14" fmla="*/ 7062042 w 10554238"/>
                  <a:gd name="connsiteY14" fmla="*/ 5530098 h 5781900"/>
                  <a:gd name="connsiteX15" fmla="*/ 5407413 w 10554238"/>
                  <a:gd name="connsiteY15" fmla="*/ 5355926 h 5781900"/>
                  <a:gd name="connsiteX16" fmla="*/ 3172213 w 10554238"/>
                  <a:gd name="connsiteY16" fmla="*/ 5559126 h 5781900"/>
                  <a:gd name="connsiteX17" fmla="*/ 1880442 w 10554238"/>
                  <a:gd name="connsiteY17" fmla="*/ 5675241 h 5781900"/>
                  <a:gd name="connsiteX18" fmla="*/ 341928 w 10554238"/>
                  <a:gd name="connsiteY18" fmla="*/ 5268841 h 5781900"/>
                  <a:gd name="connsiteX19" fmla="*/ 109699 w 10554238"/>
                  <a:gd name="connsiteY19" fmla="*/ 3730326 h 5781900"/>
                  <a:gd name="connsiteX0" fmla="*/ 108701 w 10553240"/>
                  <a:gd name="connsiteY0" fmla="*/ 3730326 h 5781900"/>
                  <a:gd name="connsiteX1" fmla="*/ 181272 w 10553240"/>
                  <a:gd name="connsiteY1" fmla="*/ 2743355 h 5781900"/>
                  <a:gd name="connsiteX2" fmla="*/ 181272 w 10553240"/>
                  <a:gd name="connsiteY2" fmla="*/ 2003126 h 5781900"/>
                  <a:gd name="connsiteX3" fmla="*/ 7101 w 10553240"/>
                  <a:gd name="connsiteY3" fmla="*/ 1181844 h 5781900"/>
                  <a:gd name="connsiteX4" fmla="*/ 457044 w 10553240"/>
                  <a:gd name="connsiteY4" fmla="*/ 450098 h 5781900"/>
                  <a:gd name="connsiteX5" fmla="*/ 1705272 w 10553240"/>
                  <a:gd name="connsiteY5" fmla="*/ 101755 h 5781900"/>
                  <a:gd name="connsiteX6" fmla="*/ 3374415 w 10553240"/>
                  <a:gd name="connsiteY6" fmla="*/ 290441 h 5781900"/>
                  <a:gd name="connsiteX7" fmla="*/ 6364358 w 10553240"/>
                  <a:gd name="connsiteY7" fmla="*/ 290441 h 5781900"/>
                  <a:gd name="connsiteX8" fmla="*/ 8454415 w 10553240"/>
                  <a:gd name="connsiteY8" fmla="*/ 155 h 5781900"/>
                  <a:gd name="connsiteX9" fmla="*/ 9833272 w 10553240"/>
                  <a:gd name="connsiteY9" fmla="*/ 333984 h 5781900"/>
                  <a:gd name="connsiteX10" fmla="*/ 10529958 w 10553240"/>
                  <a:gd name="connsiteY10" fmla="*/ 1596726 h 5781900"/>
                  <a:gd name="connsiteX11" fmla="*/ 10370301 w 10553240"/>
                  <a:gd name="connsiteY11" fmla="*/ 2903012 h 5781900"/>
                  <a:gd name="connsiteX12" fmla="*/ 10196130 w 10553240"/>
                  <a:gd name="connsiteY12" fmla="*/ 3977069 h 5781900"/>
                  <a:gd name="connsiteX13" fmla="*/ 10050987 w 10553240"/>
                  <a:gd name="connsiteY13" fmla="*/ 5689755 h 5781900"/>
                  <a:gd name="connsiteX14" fmla="*/ 7061044 w 10553240"/>
                  <a:gd name="connsiteY14" fmla="*/ 5530098 h 5781900"/>
                  <a:gd name="connsiteX15" fmla="*/ 5406415 w 10553240"/>
                  <a:gd name="connsiteY15" fmla="*/ 5355926 h 5781900"/>
                  <a:gd name="connsiteX16" fmla="*/ 3171215 w 10553240"/>
                  <a:gd name="connsiteY16" fmla="*/ 5559126 h 5781900"/>
                  <a:gd name="connsiteX17" fmla="*/ 1879444 w 10553240"/>
                  <a:gd name="connsiteY17" fmla="*/ 5675241 h 5781900"/>
                  <a:gd name="connsiteX18" fmla="*/ 340930 w 10553240"/>
                  <a:gd name="connsiteY18" fmla="*/ 5268841 h 5781900"/>
                  <a:gd name="connsiteX19" fmla="*/ 108701 w 1055324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127881 w 10572420"/>
                  <a:gd name="connsiteY0" fmla="*/ 3730326 h 5781900"/>
                  <a:gd name="connsiteX1" fmla="*/ 200452 w 10572420"/>
                  <a:gd name="connsiteY1" fmla="*/ 2743355 h 5781900"/>
                  <a:gd name="connsiteX2" fmla="*/ 200452 w 10572420"/>
                  <a:gd name="connsiteY2" fmla="*/ 2003126 h 5781900"/>
                  <a:gd name="connsiteX3" fmla="*/ 26281 w 10572420"/>
                  <a:gd name="connsiteY3" fmla="*/ 1181844 h 5781900"/>
                  <a:gd name="connsiteX4" fmla="*/ 476224 w 10572420"/>
                  <a:gd name="connsiteY4" fmla="*/ 450098 h 5781900"/>
                  <a:gd name="connsiteX5" fmla="*/ 1724452 w 10572420"/>
                  <a:gd name="connsiteY5" fmla="*/ 101755 h 5781900"/>
                  <a:gd name="connsiteX6" fmla="*/ 3393595 w 10572420"/>
                  <a:gd name="connsiteY6" fmla="*/ 290441 h 5781900"/>
                  <a:gd name="connsiteX7" fmla="*/ 6383538 w 10572420"/>
                  <a:gd name="connsiteY7" fmla="*/ 290441 h 5781900"/>
                  <a:gd name="connsiteX8" fmla="*/ 8473595 w 10572420"/>
                  <a:gd name="connsiteY8" fmla="*/ 155 h 5781900"/>
                  <a:gd name="connsiteX9" fmla="*/ 9852452 w 10572420"/>
                  <a:gd name="connsiteY9" fmla="*/ 333984 h 5781900"/>
                  <a:gd name="connsiteX10" fmla="*/ 10549138 w 10572420"/>
                  <a:gd name="connsiteY10" fmla="*/ 1596726 h 5781900"/>
                  <a:gd name="connsiteX11" fmla="*/ 10389481 w 10572420"/>
                  <a:gd name="connsiteY11" fmla="*/ 2903012 h 5781900"/>
                  <a:gd name="connsiteX12" fmla="*/ 10215310 w 10572420"/>
                  <a:gd name="connsiteY12" fmla="*/ 3977069 h 5781900"/>
                  <a:gd name="connsiteX13" fmla="*/ 10070167 w 10572420"/>
                  <a:gd name="connsiteY13" fmla="*/ 5689755 h 5781900"/>
                  <a:gd name="connsiteX14" fmla="*/ 7080224 w 10572420"/>
                  <a:gd name="connsiteY14" fmla="*/ 5530098 h 5781900"/>
                  <a:gd name="connsiteX15" fmla="*/ 5425595 w 10572420"/>
                  <a:gd name="connsiteY15" fmla="*/ 5355926 h 5781900"/>
                  <a:gd name="connsiteX16" fmla="*/ 3190395 w 10572420"/>
                  <a:gd name="connsiteY16" fmla="*/ 5559126 h 5781900"/>
                  <a:gd name="connsiteX17" fmla="*/ 1898624 w 10572420"/>
                  <a:gd name="connsiteY17" fmla="*/ 5675241 h 5781900"/>
                  <a:gd name="connsiteX18" fmla="*/ 360110 w 10572420"/>
                  <a:gd name="connsiteY18" fmla="*/ 5268841 h 5781900"/>
                  <a:gd name="connsiteX19" fmla="*/ 127881 w 10572420"/>
                  <a:gd name="connsiteY19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372861 w 10469057"/>
                  <a:gd name="connsiteY3" fmla="*/ 450098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97089 w 10469057"/>
                  <a:gd name="connsiteY2" fmla="*/ 2003126 h 5781900"/>
                  <a:gd name="connsiteX3" fmla="*/ 144180 w 10469057"/>
                  <a:gd name="connsiteY3" fmla="*/ 848300 h 5781900"/>
                  <a:gd name="connsiteX4" fmla="*/ 1621089 w 10469057"/>
                  <a:gd name="connsiteY4" fmla="*/ 101755 h 5781900"/>
                  <a:gd name="connsiteX5" fmla="*/ 3290232 w 10469057"/>
                  <a:gd name="connsiteY5" fmla="*/ 290441 h 5781900"/>
                  <a:gd name="connsiteX6" fmla="*/ 6280175 w 10469057"/>
                  <a:gd name="connsiteY6" fmla="*/ 290441 h 5781900"/>
                  <a:gd name="connsiteX7" fmla="*/ 8370232 w 10469057"/>
                  <a:gd name="connsiteY7" fmla="*/ 155 h 5781900"/>
                  <a:gd name="connsiteX8" fmla="*/ 9749089 w 10469057"/>
                  <a:gd name="connsiteY8" fmla="*/ 333984 h 5781900"/>
                  <a:gd name="connsiteX9" fmla="*/ 10445775 w 10469057"/>
                  <a:gd name="connsiteY9" fmla="*/ 1596726 h 5781900"/>
                  <a:gd name="connsiteX10" fmla="*/ 10286118 w 10469057"/>
                  <a:gd name="connsiteY10" fmla="*/ 2903012 h 5781900"/>
                  <a:gd name="connsiteX11" fmla="*/ 10111947 w 10469057"/>
                  <a:gd name="connsiteY11" fmla="*/ 3977069 h 5781900"/>
                  <a:gd name="connsiteX12" fmla="*/ 9966804 w 10469057"/>
                  <a:gd name="connsiteY12" fmla="*/ 5689755 h 5781900"/>
                  <a:gd name="connsiteX13" fmla="*/ 6976861 w 10469057"/>
                  <a:gd name="connsiteY13" fmla="*/ 5530098 h 5781900"/>
                  <a:gd name="connsiteX14" fmla="*/ 5322232 w 10469057"/>
                  <a:gd name="connsiteY14" fmla="*/ 5355926 h 5781900"/>
                  <a:gd name="connsiteX15" fmla="*/ 3087032 w 10469057"/>
                  <a:gd name="connsiteY15" fmla="*/ 5559126 h 5781900"/>
                  <a:gd name="connsiteX16" fmla="*/ 1795261 w 10469057"/>
                  <a:gd name="connsiteY16" fmla="*/ 5675241 h 5781900"/>
                  <a:gd name="connsiteX17" fmla="*/ 256747 w 10469057"/>
                  <a:gd name="connsiteY17" fmla="*/ 5268841 h 5781900"/>
                  <a:gd name="connsiteX18" fmla="*/ 24518 w 10469057"/>
                  <a:gd name="connsiteY18" fmla="*/ 3730326 h 5781900"/>
                  <a:gd name="connsiteX0" fmla="*/ 24518 w 10469057"/>
                  <a:gd name="connsiteY0" fmla="*/ 3730326 h 5781900"/>
                  <a:gd name="connsiteX1" fmla="*/ 97089 w 10469057"/>
                  <a:gd name="connsiteY1" fmla="*/ 2743355 h 5781900"/>
                  <a:gd name="connsiteX2" fmla="*/ 144180 w 10469057"/>
                  <a:gd name="connsiteY2" fmla="*/ 848300 h 5781900"/>
                  <a:gd name="connsiteX3" fmla="*/ 1621089 w 10469057"/>
                  <a:gd name="connsiteY3" fmla="*/ 101755 h 5781900"/>
                  <a:gd name="connsiteX4" fmla="*/ 3290232 w 10469057"/>
                  <a:gd name="connsiteY4" fmla="*/ 290441 h 5781900"/>
                  <a:gd name="connsiteX5" fmla="*/ 6280175 w 10469057"/>
                  <a:gd name="connsiteY5" fmla="*/ 290441 h 5781900"/>
                  <a:gd name="connsiteX6" fmla="*/ 8370232 w 10469057"/>
                  <a:gd name="connsiteY6" fmla="*/ 155 h 5781900"/>
                  <a:gd name="connsiteX7" fmla="*/ 9749089 w 10469057"/>
                  <a:gd name="connsiteY7" fmla="*/ 333984 h 5781900"/>
                  <a:gd name="connsiteX8" fmla="*/ 10445775 w 10469057"/>
                  <a:gd name="connsiteY8" fmla="*/ 1596726 h 5781900"/>
                  <a:gd name="connsiteX9" fmla="*/ 10286118 w 10469057"/>
                  <a:gd name="connsiteY9" fmla="*/ 2903012 h 5781900"/>
                  <a:gd name="connsiteX10" fmla="*/ 10111947 w 10469057"/>
                  <a:gd name="connsiteY10" fmla="*/ 3977069 h 5781900"/>
                  <a:gd name="connsiteX11" fmla="*/ 9966804 w 10469057"/>
                  <a:gd name="connsiteY11" fmla="*/ 5689755 h 5781900"/>
                  <a:gd name="connsiteX12" fmla="*/ 6976861 w 10469057"/>
                  <a:gd name="connsiteY12" fmla="*/ 5530098 h 5781900"/>
                  <a:gd name="connsiteX13" fmla="*/ 5322232 w 10469057"/>
                  <a:gd name="connsiteY13" fmla="*/ 5355926 h 5781900"/>
                  <a:gd name="connsiteX14" fmla="*/ 3087032 w 10469057"/>
                  <a:gd name="connsiteY14" fmla="*/ 5559126 h 5781900"/>
                  <a:gd name="connsiteX15" fmla="*/ 1795261 w 10469057"/>
                  <a:gd name="connsiteY15" fmla="*/ 5675241 h 5781900"/>
                  <a:gd name="connsiteX16" fmla="*/ 256747 w 10469057"/>
                  <a:gd name="connsiteY16" fmla="*/ 5268841 h 5781900"/>
                  <a:gd name="connsiteX17" fmla="*/ 24518 w 10469057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20167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505 w 10445044"/>
                  <a:gd name="connsiteY0" fmla="*/ 3730326 h 5781900"/>
                  <a:gd name="connsiteX1" fmla="*/ 179794 w 10445044"/>
                  <a:gd name="connsiteY1" fmla="*/ 2807068 h 5781900"/>
                  <a:gd name="connsiteX2" fmla="*/ 150658 w 10445044"/>
                  <a:gd name="connsiteY2" fmla="*/ 848300 h 5781900"/>
                  <a:gd name="connsiteX3" fmla="*/ 1597076 w 10445044"/>
                  <a:gd name="connsiteY3" fmla="*/ 101755 h 5781900"/>
                  <a:gd name="connsiteX4" fmla="*/ 3266219 w 10445044"/>
                  <a:gd name="connsiteY4" fmla="*/ 290441 h 5781900"/>
                  <a:gd name="connsiteX5" fmla="*/ 6256162 w 10445044"/>
                  <a:gd name="connsiteY5" fmla="*/ 290441 h 5781900"/>
                  <a:gd name="connsiteX6" fmla="*/ 8346219 w 10445044"/>
                  <a:gd name="connsiteY6" fmla="*/ 155 h 5781900"/>
                  <a:gd name="connsiteX7" fmla="*/ 9725076 w 10445044"/>
                  <a:gd name="connsiteY7" fmla="*/ 333984 h 5781900"/>
                  <a:gd name="connsiteX8" fmla="*/ 10421762 w 10445044"/>
                  <a:gd name="connsiteY8" fmla="*/ 1596726 h 5781900"/>
                  <a:gd name="connsiteX9" fmla="*/ 10262105 w 10445044"/>
                  <a:gd name="connsiteY9" fmla="*/ 2903012 h 5781900"/>
                  <a:gd name="connsiteX10" fmla="*/ 10087934 w 10445044"/>
                  <a:gd name="connsiteY10" fmla="*/ 3977069 h 5781900"/>
                  <a:gd name="connsiteX11" fmla="*/ 9942791 w 10445044"/>
                  <a:gd name="connsiteY11" fmla="*/ 5689755 h 5781900"/>
                  <a:gd name="connsiteX12" fmla="*/ 6952848 w 10445044"/>
                  <a:gd name="connsiteY12" fmla="*/ 5530098 h 5781900"/>
                  <a:gd name="connsiteX13" fmla="*/ 5298219 w 10445044"/>
                  <a:gd name="connsiteY13" fmla="*/ 5355926 h 5781900"/>
                  <a:gd name="connsiteX14" fmla="*/ 3063019 w 10445044"/>
                  <a:gd name="connsiteY14" fmla="*/ 5559126 h 5781900"/>
                  <a:gd name="connsiteX15" fmla="*/ 1771248 w 10445044"/>
                  <a:gd name="connsiteY15" fmla="*/ 5675241 h 5781900"/>
                  <a:gd name="connsiteX16" fmla="*/ 232734 w 10445044"/>
                  <a:gd name="connsiteY16" fmla="*/ 5268841 h 5781900"/>
                  <a:gd name="connsiteX17" fmla="*/ 505 w 10445044"/>
                  <a:gd name="connsiteY17" fmla="*/ 3730326 h 5781900"/>
                  <a:gd name="connsiteX0" fmla="*/ 182758 w 10395068"/>
                  <a:gd name="connsiteY0" fmla="*/ 5268841 h 5781900"/>
                  <a:gd name="connsiteX1" fmla="*/ 129818 w 10395068"/>
                  <a:gd name="connsiteY1" fmla="*/ 2807068 h 5781900"/>
                  <a:gd name="connsiteX2" fmla="*/ 100682 w 10395068"/>
                  <a:gd name="connsiteY2" fmla="*/ 848300 h 5781900"/>
                  <a:gd name="connsiteX3" fmla="*/ 1547100 w 10395068"/>
                  <a:gd name="connsiteY3" fmla="*/ 101755 h 5781900"/>
                  <a:gd name="connsiteX4" fmla="*/ 3216243 w 10395068"/>
                  <a:gd name="connsiteY4" fmla="*/ 290441 h 5781900"/>
                  <a:gd name="connsiteX5" fmla="*/ 6206186 w 10395068"/>
                  <a:gd name="connsiteY5" fmla="*/ 290441 h 5781900"/>
                  <a:gd name="connsiteX6" fmla="*/ 8296243 w 10395068"/>
                  <a:gd name="connsiteY6" fmla="*/ 155 h 5781900"/>
                  <a:gd name="connsiteX7" fmla="*/ 9675100 w 10395068"/>
                  <a:gd name="connsiteY7" fmla="*/ 333984 h 5781900"/>
                  <a:gd name="connsiteX8" fmla="*/ 10371786 w 10395068"/>
                  <a:gd name="connsiteY8" fmla="*/ 1596726 h 5781900"/>
                  <a:gd name="connsiteX9" fmla="*/ 10212129 w 10395068"/>
                  <a:gd name="connsiteY9" fmla="*/ 2903012 h 5781900"/>
                  <a:gd name="connsiteX10" fmla="*/ 10037958 w 10395068"/>
                  <a:gd name="connsiteY10" fmla="*/ 3977069 h 5781900"/>
                  <a:gd name="connsiteX11" fmla="*/ 9892815 w 10395068"/>
                  <a:gd name="connsiteY11" fmla="*/ 5689755 h 5781900"/>
                  <a:gd name="connsiteX12" fmla="*/ 6902872 w 10395068"/>
                  <a:gd name="connsiteY12" fmla="*/ 5530098 h 5781900"/>
                  <a:gd name="connsiteX13" fmla="*/ 5248243 w 10395068"/>
                  <a:gd name="connsiteY13" fmla="*/ 5355926 h 5781900"/>
                  <a:gd name="connsiteX14" fmla="*/ 3013043 w 10395068"/>
                  <a:gd name="connsiteY14" fmla="*/ 5559126 h 5781900"/>
                  <a:gd name="connsiteX15" fmla="*/ 1721272 w 10395068"/>
                  <a:gd name="connsiteY15" fmla="*/ 5675241 h 5781900"/>
                  <a:gd name="connsiteX16" fmla="*/ 182758 w 10395068"/>
                  <a:gd name="connsiteY16" fmla="*/ 5268841 h 5781900"/>
                  <a:gd name="connsiteX0" fmla="*/ 166990 w 10394547"/>
                  <a:gd name="connsiteY0" fmla="*/ 5157345 h 5781900"/>
                  <a:gd name="connsiteX1" fmla="*/ 129297 w 10394547"/>
                  <a:gd name="connsiteY1" fmla="*/ 2807068 h 5781900"/>
                  <a:gd name="connsiteX2" fmla="*/ 100161 w 10394547"/>
                  <a:gd name="connsiteY2" fmla="*/ 848300 h 5781900"/>
                  <a:gd name="connsiteX3" fmla="*/ 1546579 w 10394547"/>
                  <a:gd name="connsiteY3" fmla="*/ 101755 h 5781900"/>
                  <a:gd name="connsiteX4" fmla="*/ 3215722 w 10394547"/>
                  <a:gd name="connsiteY4" fmla="*/ 290441 h 5781900"/>
                  <a:gd name="connsiteX5" fmla="*/ 6205665 w 10394547"/>
                  <a:gd name="connsiteY5" fmla="*/ 290441 h 5781900"/>
                  <a:gd name="connsiteX6" fmla="*/ 8295722 w 10394547"/>
                  <a:gd name="connsiteY6" fmla="*/ 155 h 5781900"/>
                  <a:gd name="connsiteX7" fmla="*/ 9674579 w 10394547"/>
                  <a:gd name="connsiteY7" fmla="*/ 333984 h 5781900"/>
                  <a:gd name="connsiteX8" fmla="*/ 10371265 w 10394547"/>
                  <a:gd name="connsiteY8" fmla="*/ 1596726 h 5781900"/>
                  <a:gd name="connsiteX9" fmla="*/ 10211608 w 10394547"/>
                  <a:gd name="connsiteY9" fmla="*/ 2903012 h 5781900"/>
                  <a:gd name="connsiteX10" fmla="*/ 10037437 w 10394547"/>
                  <a:gd name="connsiteY10" fmla="*/ 3977069 h 5781900"/>
                  <a:gd name="connsiteX11" fmla="*/ 9892294 w 10394547"/>
                  <a:gd name="connsiteY11" fmla="*/ 5689755 h 5781900"/>
                  <a:gd name="connsiteX12" fmla="*/ 6902351 w 10394547"/>
                  <a:gd name="connsiteY12" fmla="*/ 5530098 h 5781900"/>
                  <a:gd name="connsiteX13" fmla="*/ 5247722 w 10394547"/>
                  <a:gd name="connsiteY13" fmla="*/ 5355926 h 5781900"/>
                  <a:gd name="connsiteX14" fmla="*/ 3012522 w 10394547"/>
                  <a:gd name="connsiteY14" fmla="*/ 5559126 h 5781900"/>
                  <a:gd name="connsiteX15" fmla="*/ 1720751 w 10394547"/>
                  <a:gd name="connsiteY15" fmla="*/ 5675241 h 5781900"/>
                  <a:gd name="connsiteX16" fmla="*/ 166990 w 10394547"/>
                  <a:gd name="connsiteY16" fmla="*/ 5157345 h 5781900"/>
                  <a:gd name="connsiteX0" fmla="*/ 172974 w 10400531"/>
                  <a:gd name="connsiteY0" fmla="*/ 5157345 h 5781900"/>
                  <a:gd name="connsiteX1" fmla="*/ 135281 w 10400531"/>
                  <a:gd name="connsiteY1" fmla="*/ 2807068 h 5781900"/>
                  <a:gd name="connsiteX2" fmla="*/ 106145 w 10400531"/>
                  <a:gd name="connsiteY2" fmla="*/ 848300 h 5781900"/>
                  <a:gd name="connsiteX3" fmla="*/ 1552563 w 10400531"/>
                  <a:gd name="connsiteY3" fmla="*/ 101755 h 5781900"/>
                  <a:gd name="connsiteX4" fmla="*/ 3221706 w 10400531"/>
                  <a:gd name="connsiteY4" fmla="*/ 290441 h 5781900"/>
                  <a:gd name="connsiteX5" fmla="*/ 6211649 w 10400531"/>
                  <a:gd name="connsiteY5" fmla="*/ 290441 h 5781900"/>
                  <a:gd name="connsiteX6" fmla="*/ 8301706 w 10400531"/>
                  <a:gd name="connsiteY6" fmla="*/ 155 h 5781900"/>
                  <a:gd name="connsiteX7" fmla="*/ 9680563 w 10400531"/>
                  <a:gd name="connsiteY7" fmla="*/ 333984 h 5781900"/>
                  <a:gd name="connsiteX8" fmla="*/ 10377249 w 10400531"/>
                  <a:gd name="connsiteY8" fmla="*/ 1596726 h 5781900"/>
                  <a:gd name="connsiteX9" fmla="*/ 10217592 w 10400531"/>
                  <a:gd name="connsiteY9" fmla="*/ 2903012 h 5781900"/>
                  <a:gd name="connsiteX10" fmla="*/ 10043421 w 10400531"/>
                  <a:gd name="connsiteY10" fmla="*/ 3977069 h 5781900"/>
                  <a:gd name="connsiteX11" fmla="*/ 9898278 w 10400531"/>
                  <a:gd name="connsiteY11" fmla="*/ 5689755 h 5781900"/>
                  <a:gd name="connsiteX12" fmla="*/ 6908335 w 10400531"/>
                  <a:gd name="connsiteY12" fmla="*/ 5530098 h 5781900"/>
                  <a:gd name="connsiteX13" fmla="*/ 5253706 w 10400531"/>
                  <a:gd name="connsiteY13" fmla="*/ 5355926 h 5781900"/>
                  <a:gd name="connsiteX14" fmla="*/ 3018506 w 10400531"/>
                  <a:gd name="connsiteY14" fmla="*/ 5559126 h 5781900"/>
                  <a:gd name="connsiteX15" fmla="*/ 1726735 w 10400531"/>
                  <a:gd name="connsiteY15" fmla="*/ 5675241 h 5781900"/>
                  <a:gd name="connsiteX16" fmla="*/ 172974 w 10400531"/>
                  <a:gd name="connsiteY16" fmla="*/ 5157345 h 5781900"/>
                  <a:gd name="connsiteX0" fmla="*/ 221145 w 10448702"/>
                  <a:gd name="connsiteY0" fmla="*/ 5157345 h 5781900"/>
                  <a:gd name="connsiteX1" fmla="*/ 183452 w 10448702"/>
                  <a:gd name="connsiteY1" fmla="*/ 2807068 h 5781900"/>
                  <a:gd name="connsiteX2" fmla="*/ 154316 w 10448702"/>
                  <a:gd name="connsiteY2" fmla="*/ 848300 h 5781900"/>
                  <a:gd name="connsiteX3" fmla="*/ 1600734 w 10448702"/>
                  <a:gd name="connsiteY3" fmla="*/ 101755 h 5781900"/>
                  <a:gd name="connsiteX4" fmla="*/ 3269877 w 10448702"/>
                  <a:gd name="connsiteY4" fmla="*/ 290441 h 5781900"/>
                  <a:gd name="connsiteX5" fmla="*/ 6259820 w 10448702"/>
                  <a:gd name="connsiteY5" fmla="*/ 290441 h 5781900"/>
                  <a:gd name="connsiteX6" fmla="*/ 8349877 w 10448702"/>
                  <a:gd name="connsiteY6" fmla="*/ 155 h 5781900"/>
                  <a:gd name="connsiteX7" fmla="*/ 9728734 w 10448702"/>
                  <a:gd name="connsiteY7" fmla="*/ 333984 h 5781900"/>
                  <a:gd name="connsiteX8" fmla="*/ 10425420 w 10448702"/>
                  <a:gd name="connsiteY8" fmla="*/ 1596726 h 5781900"/>
                  <a:gd name="connsiteX9" fmla="*/ 10265763 w 10448702"/>
                  <a:gd name="connsiteY9" fmla="*/ 2903012 h 5781900"/>
                  <a:gd name="connsiteX10" fmla="*/ 10091592 w 10448702"/>
                  <a:gd name="connsiteY10" fmla="*/ 3977069 h 5781900"/>
                  <a:gd name="connsiteX11" fmla="*/ 9946449 w 10448702"/>
                  <a:gd name="connsiteY11" fmla="*/ 5689755 h 5781900"/>
                  <a:gd name="connsiteX12" fmla="*/ 6956506 w 10448702"/>
                  <a:gd name="connsiteY12" fmla="*/ 5530098 h 5781900"/>
                  <a:gd name="connsiteX13" fmla="*/ 5301877 w 10448702"/>
                  <a:gd name="connsiteY13" fmla="*/ 5355926 h 5781900"/>
                  <a:gd name="connsiteX14" fmla="*/ 3066677 w 10448702"/>
                  <a:gd name="connsiteY14" fmla="*/ 5559126 h 5781900"/>
                  <a:gd name="connsiteX15" fmla="*/ 221145 w 10448702"/>
                  <a:gd name="connsiteY15" fmla="*/ 5157345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  <a:gd name="connsiteX0" fmla="*/ 356458 w 10401070"/>
                  <a:gd name="connsiteY0" fmla="*/ 5396267 h 5781900"/>
                  <a:gd name="connsiteX1" fmla="*/ 135820 w 10401070"/>
                  <a:gd name="connsiteY1" fmla="*/ 2807068 h 5781900"/>
                  <a:gd name="connsiteX2" fmla="*/ 106684 w 10401070"/>
                  <a:gd name="connsiteY2" fmla="*/ 848300 h 5781900"/>
                  <a:gd name="connsiteX3" fmla="*/ 1553102 w 10401070"/>
                  <a:gd name="connsiteY3" fmla="*/ 101755 h 5781900"/>
                  <a:gd name="connsiteX4" fmla="*/ 3222245 w 10401070"/>
                  <a:gd name="connsiteY4" fmla="*/ 290441 h 5781900"/>
                  <a:gd name="connsiteX5" fmla="*/ 6212188 w 10401070"/>
                  <a:gd name="connsiteY5" fmla="*/ 290441 h 5781900"/>
                  <a:gd name="connsiteX6" fmla="*/ 8302245 w 10401070"/>
                  <a:gd name="connsiteY6" fmla="*/ 155 h 5781900"/>
                  <a:gd name="connsiteX7" fmla="*/ 9681102 w 10401070"/>
                  <a:gd name="connsiteY7" fmla="*/ 333984 h 5781900"/>
                  <a:gd name="connsiteX8" fmla="*/ 10377788 w 10401070"/>
                  <a:gd name="connsiteY8" fmla="*/ 1596726 h 5781900"/>
                  <a:gd name="connsiteX9" fmla="*/ 10218131 w 10401070"/>
                  <a:gd name="connsiteY9" fmla="*/ 2903012 h 5781900"/>
                  <a:gd name="connsiteX10" fmla="*/ 10043960 w 10401070"/>
                  <a:gd name="connsiteY10" fmla="*/ 3977069 h 5781900"/>
                  <a:gd name="connsiteX11" fmla="*/ 9898817 w 10401070"/>
                  <a:gd name="connsiteY11" fmla="*/ 5689755 h 5781900"/>
                  <a:gd name="connsiteX12" fmla="*/ 6908874 w 10401070"/>
                  <a:gd name="connsiteY12" fmla="*/ 5530098 h 5781900"/>
                  <a:gd name="connsiteX13" fmla="*/ 5254245 w 10401070"/>
                  <a:gd name="connsiteY13" fmla="*/ 5355926 h 5781900"/>
                  <a:gd name="connsiteX14" fmla="*/ 3019045 w 10401070"/>
                  <a:gd name="connsiteY14" fmla="*/ 5559126 h 5781900"/>
                  <a:gd name="connsiteX15" fmla="*/ 356458 w 10401070"/>
                  <a:gd name="connsiteY15" fmla="*/ 5396267 h 5781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0401070" h="5781900">
                    <a:moveTo>
                      <a:pt x="356458" y="5396267"/>
                    </a:moveTo>
                    <a:cubicBezTo>
                      <a:pt x="-124079" y="4937591"/>
                      <a:pt x="177449" y="3565062"/>
                      <a:pt x="135820" y="2807068"/>
                    </a:cubicBezTo>
                    <a:cubicBezTo>
                      <a:pt x="94191" y="2049074"/>
                      <a:pt x="-129530" y="1299185"/>
                      <a:pt x="106684" y="848300"/>
                    </a:cubicBezTo>
                    <a:cubicBezTo>
                      <a:pt x="342898" y="397415"/>
                      <a:pt x="1033842" y="194732"/>
                      <a:pt x="1553102" y="101755"/>
                    </a:cubicBezTo>
                    <a:cubicBezTo>
                      <a:pt x="2072362" y="8779"/>
                      <a:pt x="2445731" y="258993"/>
                      <a:pt x="3222245" y="290441"/>
                    </a:cubicBezTo>
                    <a:cubicBezTo>
                      <a:pt x="3998759" y="321889"/>
                      <a:pt x="5365521" y="338822"/>
                      <a:pt x="6212188" y="290441"/>
                    </a:cubicBezTo>
                    <a:cubicBezTo>
                      <a:pt x="7058855" y="242060"/>
                      <a:pt x="7724093" y="-7102"/>
                      <a:pt x="8302245" y="155"/>
                    </a:cubicBezTo>
                    <a:cubicBezTo>
                      <a:pt x="8880397" y="7412"/>
                      <a:pt x="9335178" y="67889"/>
                      <a:pt x="9681102" y="333984"/>
                    </a:cubicBezTo>
                    <a:cubicBezTo>
                      <a:pt x="10027026" y="600079"/>
                      <a:pt x="10288283" y="1168555"/>
                      <a:pt x="10377788" y="1596726"/>
                    </a:cubicBezTo>
                    <a:cubicBezTo>
                      <a:pt x="10467293" y="2024897"/>
                      <a:pt x="10273769" y="2506288"/>
                      <a:pt x="10218131" y="2903012"/>
                    </a:cubicBezTo>
                    <a:cubicBezTo>
                      <a:pt x="10162493" y="3299736"/>
                      <a:pt x="10097179" y="3512612"/>
                      <a:pt x="10043960" y="3977069"/>
                    </a:cubicBezTo>
                    <a:cubicBezTo>
                      <a:pt x="9990741" y="4441526"/>
                      <a:pt x="10421331" y="5430917"/>
                      <a:pt x="9898817" y="5689755"/>
                    </a:cubicBezTo>
                    <a:cubicBezTo>
                      <a:pt x="9376303" y="5948593"/>
                      <a:pt x="7682969" y="5585736"/>
                      <a:pt x="6908874" y="5530098"/>
                    </a:cubicBezTo>
                    <a:cubicBezTo>
                      <a:pt x="6134779" y="5474460"/>
                      <a:pt x="5902550" y="5351088"/>
                      <a:pt x="5254245" y="5355926"/>
                    </a:cubicBezTo>
                    <a:cubicBezTo>
                      <a:pt x="4605940" y="5360764"/>
                      <a:pt x="3835343" y="5552403"/>
                      <a:pt x="3019045" y="5559126"/>
                    </a:cubicBezTo>
                    <a:cubicBezTo>
                      <a:pt x="2202747" y="5565849"/>
                      <a:pt x="1218131" y="5759375"/>
                      <a:pt x="356458" y="5396267"/>
                    </a:cubicBezTo>
                    <a:close/>
                  </a:path>
                </a:pathLst>
              </a:custGeom>
              <a:noFill/>
              <a:ln w="19050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9233454-C8E4-F9C0-6428-923026A68641}"/>
                </a:ext>
              </a:extLst>
            </p:cNvPr>
            <p:cNvSpPr txBox="1"/>
            <p:nvPr/>
          </p:nvSpPr>
          <p:spPr>
            <a:xfrm>
              <a:off x="1324280" y="3110026"/>
              <a:ext cx="461714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Hãy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cùng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chia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sẻ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cảm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nhận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của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em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với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các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bạn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trong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微软雅黑"/>
                </a:rPr>
                <a:t>nhóm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微软雅黑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AA10B2D-D166-B682-1367-A2A44C57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511" y="709300"/>
            <a:ext cx="8724979" cy="17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626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867509" y="4945416"/>
            <a:ext cx="1789340" cy="160633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FBADBEA-6842-5ABD-89CE-6B59B7BF7638}"/>
              </a:ext>
            </a:extLst>
          </p:cNvPr>
          <p:cNvSpPr/>
          <p:nvPr/>
        </p:nvSpPr>
        <p:spPr>
          <a:xfrm>
            <a:off x="2451474" y="728344"/>
            <a:ext cx="7302126" cy="4008317"/>
          </a:xfrm>
          <a:prstGeom prst="rect">
            <a:avLst/>
          </a:prstGeom>
          <a:solidFill>
            <a:schemeClr val="bg1"/>
          </a:solidFill>
          <a:ln w="76200">
            <a:solidFill>
              <a:srgbClr val="E87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ea typeface="思源黑体 CN"/>
              <a:cs typeface="+mn-cs"/>
            </a:endParaRP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410326" y="95640"/>
            <a:ext cx="3656624" cy="2844042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6826" y="3232342"/>
            <a:ext cx="1899661" cy="1854421"/>
          </a:xfrm>
          <a:prstGeom prst="rect">
            <a:avLst/>
          </a:prstGeom>
        </p:spPr>
      </p:pic>
      <p:pic>
        <p:nvPicPr>
          <p:cNvPr id="4" name="图片 32">
            <a:extLst>
              <a:ext uri="{FF2B5EF4-FFF2-40B4-BE49-F238E27FC236}">
                <a16:creationId xmlns:a16="http://schemas.microsoft.com/office/drawing/2014/main" id="{D79E6EB5-6F53-411F-BEB8-0AD3E2C13A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8EF80A-344F-D50D-711A-D78DD76AA981}"/>
              </a:ext>
            </a:extLst>
          </p:cNvPr>
          <p:cNvSpPr txBox="1"/>
          <p:nvPr/>
        </p:nvSpPr>
        <p:spPr>
          <a:xfrm>
            <a:off x="3228427" y="1908530"/>
            <a:ext cx="6220346" cy="19980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EE8392D-677C-F80B-A091-9C7E351D02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83993" y="685734"/>
            <a:ext cx="4237087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9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图片 4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8721"/>
            <a:ext cx="12192000" cy="6810521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155772">
            <a:off x="134807" y="375298"/>
            <a:ext cx="2725087" cy="211951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45000"/>
            <a:ext cx="12192000" cy="2413000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1893116" y="1402"/>
            <a:ext cx="8999540" cy="6100496"/>
            <a:chOff x="1295400" y="132653"/>
            <a:chExt cx="6898608" cy="4429761"/>
          </a:xfrm>
        </p:grpSpPr>
        <p:grpSp>
          <p:nvGrpSpPr>
            <p:cNvPr id="12" name="组合 11"/>
            <p:cNvGrpSpPr/>
            <p:nvPr/>
          </p:nvGrpSpPr>
          <p:grpSpPr>
            <a:xfrm>
              <a:off x="1295400" y="912554"/>
              <a:ext cx="6898608" cy="3649860"/>
              <a:chOff x="375986" y="819150"/>
              <a:chExt cx="9525000" cy="5334000"/>
            </a:xfrm>
          </p:grpSpPr>
          <p:sp>
            <p:nvSpPr>
              <p:cNvPr id="11" name="圆角矩形 10"/>
              <p:cNvSpPr/>
              <p:nvPr/>
            </p:nvSpPr>
            <p:spPr>
              <a:xfrm>
                <a:off x="375986" y="819150"/>
                <a:ext cx="9525000" cy="5334000"/>
              </a:xfrm>
              <a:prstGeom prst="roundRect">
                <a:avLst>
                  <a:gd name="adj" fmla="val 3606"/>
                </a:avLst>
              </a:prstGeom>
              <a:solidFill>
                <a:srgbClr val="F3AA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518921" y="943429"/>
                <a:ext cx="9234680" cy="4807950"/>
              </a:xfrm>
              <a:prstGeom prst="roundRect">
                <a:avLst>
                  <a:gd name="adj" fmla="val 3606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思源黑体 CN"/>
                  <a:cs typeface="+mn-cs"/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7770" y="132653"/>
              <a:ext cx="987470" cy="1121571"/>
            </a:xfrm>
            <a:prstGeom prst="rect">
              <a:avLst/>
            </a:prstGeom>
          </p:spPr>
        </p:pic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6463" y="132653"/>
              <a:ext cx="987470" cy="1121571"/>
            </a:xfrm>
            <a:prstGeom prst="rect">
              <a:avLst/>
            </a:prstGeom>
          </p:spPr>
        </p:pic>
      </p:grpSp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8341" y="2459158"/>
            <a:ext cx="3385312" cy="4470519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8800" y="4409129"/>
            <a:ext cx="2489200" cy="2429921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5096" y="4983286"/>
            <a:ext cx="2235200" cy="2006600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453"/>
          <a:stretch/>
        </p:blipFill>
        <p:spPr>
          <a:xfrm rot="924036">
            <a:off x="9998883" y="826326"/>
            <a:ext cx="2305227" cy="20694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1F9E52-15F1-DFBA-E999-C1492B0DF8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86874" y="2084272"/>
            <a:ext cx="8212024" cy="29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04714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1_Office 主题​​">
  <a:themeElements>
    <a:clrScheme name="自定义 9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E673F"/>
      </a:accent1>
      <a:accent2>
        <a:srgbClr val="DE673F"/>
      </a:accent2>
      <a:accent3>
        <a:srgbClr val="DE673F"/>
      </a:accent3>
      <a:accent4>
        <a:srgbClr val="DE673F"/>
      </a:accent4>
      <a:accent5>
        <a:srgbClr val="DE673F"/>
      </a:accent5>
      <a:accent6>
        <a:srgbClr val="DE673F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44</Words>
  <Application>Microsoft Office PowerPoint</Application>
  <PresentationFormat>Widescreen</PresentationFormat>
  <Paragraphs>7</Paragraphs>
  <Slides>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20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 Light</vt:lpstr>
      <vt:lpstr>SVN-Newton</vt:lpstr>
      <vt:lpstr>SVN-Ready</vt:lpstr>
      <vt:lpstr>Times New Roman</vt:lpstr>
      <vt:lpstr>思源黑体 CN</vt:lpstr>
      <vt:lpstr>1_Office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18</cp:revision>
  <dcterms:created xsi:type="dcterms:W3CDTF">2022-06-25T11:47:47Z</dcterms:created>
  <dcterms:modified xsi:type="dcterms:W3CDTF">2026-01-08T02:01:04Z</dcterms:modified>
</cp:coreProperties>
</file>