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3" r:id="rId3"/>
    <p:sldMasterId id="2147483705" r:id="rId4"/>
  </p:sldMasterIdLst>
  <p:notesMasterIdLst>
    <p:notesMasterId r:id="rId24"/>
  </p:notesMasterIdLst>
  <p:sldIdLst>
    <p:sldId id="264" r:id="rId5"/>
    <p:sldId id="294" r:id="rId6"/>
    <p:sldId id="269" r:id="rId7"/>
    <p:sldId id="295" r:id="rId8"/>
    <p:sldId id="296" r:id="rId9"/>
    <p:sldId id="297" r:id="rId10"/>
    <p:sldId id="288" r:id="rId11"/>
    <p:sldId id="298" r:id="rId12"/>
    <p:sldId id="286" r:id="rId13"/>
    <p:sldId id="285" r:id="rId14"/>
    <p:sldId id="291" r:id="rId15"/>
    <p:sldId id="2645" r:id="rId16"/>
    <p:sldId id="271" r:id="rId17"/>
    <p:sldId id="2646" r:id="rId18"/>
    <p:sldId id="2647" r:id="rId19"/>
    <p:sldId id="289" r:id="rId20"/>
    <p:sldId id="2648" r:id="rId21"/>
    <p:sldId id="2649" r:id="rId22"/>
    <p:sldId id="40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6EA4E-6745-4AEF-8D24-BABDD6D08776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CC88A7-27EF-48C8-A6E2-70B965485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849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1453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1754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9501B-7C02-4AF8-A332-0EA77BF709E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979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633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581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877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658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820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797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778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198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219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410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0121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633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1645603-8C61-FC2F-1243-F4FB09FE7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2D0B430-4D70-FA83-2F96-C997B5EDA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C639CA-7306-C1A4-E0A2-3D6A1DD43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D4D9C21-55B4-0068-B83F-D8002C07C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C46EED-6699-2F20-1D87-7C82FF651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9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AC6134D-A2A1-2A6B-3808-8AFAD7BFE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EDDC637-5638-AF20-88E3-B74DBB5D6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550FF9-71AF-517E-5B87-7C1534B8D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1B712F-7460-6F32-BB1D-51B8807A7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C49FDE8-EE5A-CD21-079A-620EC96E9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63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52D7EA-6AB5-BD15-0D6D-0D3A0BA30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75243A7-795C-C77D-D611-39BFB1E0B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44D47D3-314B-A128-A2C2-EB706970F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BDE231C-C1B0-D391-8D34-8DC658C3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CA71F8A-B40F-CD08-3F62-820B62482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31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D388E3-4968-CFF3-BBD5-A6EBB263E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3D0290-AB45-DCEA-3686-4CCEB73EB5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E603886-FCFC-ACB4-E465-9345D2B3C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0009509-9046-DFF7-DBE4-94D39C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2B1BE0F-EC15-F79C-DBEE-CD86EB750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9D0E821-536C-3E37-20E1-EC096D1A1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17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989259-FAC0-BB01-F3B1-EF1B9D4D1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F7CEFC2-EC52-FD59-0219-9AEF123D2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F9E8128-C74B-263F-8E42-B2F7FCF85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515A402-317F-37DE-83E6-BCA510D0C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D2DC4615-CAE8-EEB8-F54E-0EB899B670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B151C40-9D78-878E-DCF2-C4C60019D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0637635-32CF-B230-B21B-29E5153E2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5F36475F-FAB9-BCD3-4F1B-F234D06D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51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4654D1-A50B-590F-F55E-7CE30CF02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F01568A-3D65-3764-DBE3-800EDA6A5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D002BFD8-1FB9-B5C5-4338-44620C8FF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B309E3E-CDAF-74E9-5D6E-9DA95A0A0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8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6064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FC71415-47CB-3C9D-4F8D-4C6EDE79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6C3D3D6-C2CE-CB6A-2BC2-641BB687C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6FDD683-F8B2-C85F-21B5-4F0CD1B5C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03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7E40EA-2603-9F4A-239D-03D858150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D8CC8FC-AA18-D750-CB92-8A9AE27E5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B920F3E-73D9-93A1-1ACF-506EE3611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9ED8A64-98BB-3460-36F1-2B9608FC4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CECA9D3-3389-9902-1B2D-8A9A35818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351A92C-7BFA-D901-4467-C7813681C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40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B8D570-384D-F9EF-506E-108F31DA5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4EB1D58-934D-E750-9329-0880D56F99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CA57721-7805-2268-384D-2121AD5F8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8E3CA5-42A1-6CA6-C021-181884480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F2C1217-B312-046E-928E-50BC98F5C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3BF6503-B679-F0B4-BCA3-7B9D13C46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0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C67F9E-60F8-43C1-A5AF-3F7173F49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ED9C7D8-98C7-8AFA-9B27-34BC1C36D5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2630F-BFE6-558C-A158-4C72752FD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1D86B48-E135-E120-111F-3CD99C039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08C872-F6AC-BFE6-3513-A16189553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94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262F80C-B564-2E4B-269A-FFF1644165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537581F-D206-F5E7-4DF3-FED1C8C1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B36D1B9-37A7-F196-2070-11ED57216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9BA34EE-2AD4-39B2-CD2B-63094C9E3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068DE9-9B28-2385-EE3D-7C7A0BFC6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9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2886D60-212C-4634-8F55-A6168EBEA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4917901-4DAD-479F-AC91-A6C040FDE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6"/>
          <a:stretch/>
        </p:blipFill>
        <p:spPr>
          <a:xfrm>
            <a:off x="1896437" y="3030408"/>
            <a:ext cx="2457528" cy="14673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CEC63E-D8F3-4C99-8C19-E063B504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7" y="496350"/>
            <a:ext cx="1307532" cy="21746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09A0A1A-3E3F-4AED-9628-14DCACFF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7" y="337983"/>
            <a:ext cx="1409700" cy="12437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3C004E-AD01-4F78-ABDE-9B7C848E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D498764-D0B4-4CE1-B2DE-28CD4D51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6"/>
            <a:ext cx="1307531" cy="14673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7D7116D-6EC5-4445-A13C-44D3069C2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/>
        </p:blipFill>
        <p:spPr>
          <a:xfrm>
            <a:off x="5600700" y="1154777"/>
            <a:ext cx="1586414" cy="124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19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164390C-D9DF-409B-AD4A-7289955FD0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625" y="-175364"/>
            <a:ext cx="12764022" cy="729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03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072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F4B81F-CCC5-46C2-98C1-00FB73C41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BA94F2-D9F8-4D39-ADA4-FBF72E0BA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E41B1B-EF45-46AC-BBF5-6C045113B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1A46D6-0061-4710-98A0-16F4DB3591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EFE9F93-29DB-4730-ABE9-1B15D2A3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449A7D-2752-43D6-8D1C-AC98F6EE0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85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EA2FA4-D6CE-4E9D-9F10-87CB63BB6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ED88A9-BB68-47D1-BDD4-4D3E349A9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12D5E76-95D7-4717-A287-E8205C52A5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9A68780-7A9E-403A-BD27-2D8CD8F7C4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60DD142-7C9A-40BB-94B3-210C9525D1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68AEB4E-58EB-4358-9C9A-482824CDA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DA68164-6B5F-470F-BDE6-61EF458F7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C245D26-C8B6-4B7C-B98E-433A35822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98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1410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0A9245-4D5B-4EB0-822A-ECFFED972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994C97D-18A3-4550-8EC0-B0802758D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5EAA9E-7B4E-44FF-A161-22D02AA0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E5CA654-8E96-47A9-85BE-C95151546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48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FC29D64-043E-44ED-96E1-F7D7722C9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04A073B-0D4A-44BC-A5E8-2D87CC013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DAEC1A-1515-46A2-9F8D-B412C2309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B3B24AF-6035-4C63-A092-733A8B55C5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7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D1571C-925A-4F64-8BDD-D3A384801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8332BF-D4EC-45AE-A722-9BA446395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600AD03-D9C7-43D3-A949-7366BBB2A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0528720-1D56-4A62-B1D3-E1B48416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C31534B-DF0C-4AC5-83ED-44BC4F89A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A961BC-CAF6-4FB8-A723-D4A178D97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506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AEB641-0379-488D-A44B-89D10C607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F49C221-5C75-44F4-9B5A-F58BFA50B3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4FB78AD-A659-4619-91FB-90A88B333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F2E621A-99C1-4617-9CD5-BD78B4581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FE8D60-BBD6-40D5-B910-567D47995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5359C9-5470-4F7A-89DD-FB63F2CC6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801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F03C4-8CB9-463D-B601-89A585F82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296ED78-330B-4A73-8815-84140D7AF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1AE190-6D9F-4F81-928C-459A24A6C1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6DC83A-D99C-4590-B354-D31E3458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02DC11-F631-4182-A97B-9615BBA8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157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5D65253-AB9D-409E-8BA3-4838BCBBC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2FD55C-19D8-44DD-8CA4-83C9DB912B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427B5C-AC9F-4DA4-8DC5-D4D7F7125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0BB1A6-71B0-4294-931D-1E23515D1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8041B9-9C47-4458-8817-AD7A311FC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622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935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13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49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670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479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630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855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953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4698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8567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479EBDA-21E0-25BA-9FBF-8FFA5168D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2C27F80-2D3C-0024-325E-3F2E6FD5F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E565C7-EEC4-3801-A452-7A24933EB6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D3017-C9EE-40A3-919E-E766EDC3D7CB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F62378-D0B9-A50F-5166-33E0F6B4B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010C01-6546-DD63-541F-7B1C5E537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25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5853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g"/><Relationship Id="rId1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4.svg"/><Relationship Id="rId3" Type="http://schemas.openxmlformats.org/officeDocument/2006/relationships/image" Target="../media/image42.jpeg"/><Relationship Id="rId7" Type="http://schemas.openxmlformats.org/officeDocument/2006/relationships/image" Target="../media/image50.sv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2.svg"/><Relationship Id="rId5" Type="http://schemas.openxmlformats.org/officeDocument/2006/relationships/image" Target="../media/image48.svg"/><Relationship Id="rId10" Type="http://schemas.openxmlformats.org/officeDocument/2006/relationships/image" Target="../media/image51.png"/><Relationship Id="rId4" Type="http://schemas.openxmlformats.org/officeDocument/2006/relationships/image" Target="../media/image47.png"/><Relationship Id="rId9" Type="http://schemas.openxmlformats.org/officeDocument/2006/relationships/image" Target="../media/image44.svg"/><Relationship Id="rId1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.png"/><Relationship Id="rId7" Type="http://schemas.microsoft.com/office/2007/relationships/hdphoto" Target="../media/hdphoto10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.png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9AEFEE2-D743-8F05-2EB6-EF8DDC248E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6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9017369" y="2406875"/>
            <a:ext cx="3572177" cy="4566960"/>
          </a:xfrm>
          <a:prstGeom prst="rect">
            <a:avLst/>
          </a:prstGeom>
        </p:spPr>
      </p:pic>
      <p:pic>
        <p:nvPicPr>
          <p:cNvPr id="28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-190791" y="2454899"/>
            <a:ext cx="3232443" cy="4588374"/>
          </a:xfrm>
          <a:prstGeom prst="rect">
            <a:avLst/>
          </a:prstGeom>
        </p:spPr>
      </p:pic>
      <p:pic>
        <p:nvPicPr>
          <p:cNvPr id="30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89354" y="2586007"/>
            <a:ext cx="4124118" cy="4457266"/>
          </a:xfrm>
          <a:prstGeom prst="rect">
            <a:avLst/>
          </a:prstGeom>
        </p:spPr>
      </p:pic>
      <p:pic>
        <p:nvPicPr>
          <p:cNvPr id="3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346804" y="2705455"/>
            <a:ext cx="3538131" cy="46158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530DBE-C30F-D294-9625-3531777A09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25132" y="442653"/>
            <a:ext cx="12004064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647371" y="2546649"/>
            <a:ext cx="9020629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4844A8F0-44CC-42CB-B858-6E8F1A695CB4}"/>
              </a:ext>
            </a:extLst>
          </p:cNvPr>
          <p:cNvGrpSpPr/>
          <p:nvPr/>
        </p:nvGrpSpPr>
        <p:grpSpPr>
          <a:xfrm>
            <a:off x="1608760" y="1396552"/>
            <a:ext cx="8632387" cy="3021622"/>
            <a:chOff x="1996399" y="-77280"/>
            <a:chExt cx="8632387" cy="3021622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C78F17B-22EB-4AD0-A829-33FFEE510EF8}"/>
                </a:ext>
              </a:extLst>
            </p:cNvPr>
            <p:cNvSpPr txBox="1"/>
            <p:nvPr/>
          </p:nvSpPr>
          <p:spPr>
            <a:xfrm>
              <a:off x="3359439" y="1497792"/>
              <a:ext cx="726934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4400" b="1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ea typeface="小考拉体" panose="02000503000000000000" pitchFamily="2" charset="-122"/>
                  <a:cs typeface="微软雅黑" panose="020B0503020204020204" pitchFamily="34" charset="-122"/>
                </a:rPr>
                <a:t>1. Chia </a:t>
              </a:r>
              <a:r>
                <a:rPr kumimoji="1" lang="en-US" altLang="zh-CN" sz="4400" b="1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ea typeface="小考拉体" panose="02000503000000000000" pitchFamily="2" charset="-122"/>
                  <a:cs typeface="微软雅黑" panose="020B0503020204020204" pitchFamily="34" charset="-122"/>
                </a:rPr>
                <a:t>sẻ</a:t>
              </a:r>
              <a:r>
                <a:rPr kumimoji="1" lang="en-US" altLang="zh-CN" sz="4400" b="1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4400" b="1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ea typeface="小考拉体" panose="02000503000000000000" pitchFamily="2" charset="-122"/>
                  <a:cs typeface="微软雅黑" panose="020B0503020204020204" pitchFamily="34" charset="-122"/>
                </a:rPr>
                <a:t>về</a:t>
              </a:r>
              <a:r>
                <a:rPr kumimoji="1" lang="en-US" altLang="zh-CN" sz="4400" b="1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4400" b="1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ea typeface="小考拉体" panose="02000503000000000000" pitchFamily="2" charset="-122"/>
                  <a:cs typeface="微软雅黑" panose="020B0503020204020204" pitchFamily="34" charset="-122"/>
                </a:rPr>
                <a:t>việc</a:t>
              </a:r>
              <a:r>
                <a:rPr kumimoji="1" lang="en-US" altLang="zh-CN" sz="4400" b="1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4400" b="1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ea typeface="小考拉体" panose="02000503000000000000" pitchFamily="2" charset="-122"/>
                  <a:cs typeface="微软雅黑" panose="020B0503020204020204" pitchFamily="34" charset="-122"/>
                </a:rPr>
                <a:t>phân</a:t>
              </a:r>
              <a:r>
                <a:rPr kumimoji="1" lang="en-US" altLang="zh-CN" sz="4400" b="1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4400" b="1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ea typeface="小考拉体" panose="02000503000000000000" pitchFamily="2" charset="-122"/>
                  <a:cs typeface="微软雅黑" panose="020B0503020204020204" pitchFamily="34" charset="-122"/>
                </a:rPr>
                <a:t>loại</a:t>
              </a:r>
              <a:r>
                <a:rPr kumimoji="1" lang="en-US" altLang="zh-CN" sz="4400" b="1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4400" b="1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ea typeface="小考拉体" panose="02000503000000000000" pitchFamily="2" charset="-122"/>
                  <a:cs typeface="微软雅黑" panose="020B0503020204020204" pitchFamily="34" charset="-122"/>
                </a:rPr>
                <a:t>đồ</a:t>
              </a:r>
              <a:r>
                <a:rPr kumimoji="1" lang="en-US" altLang="zh-CN" sz="4400" b="1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4400" b="1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ea typeface="小考拉体" panose="02000503000000000000" pitchFamily="2" charset="-122"/>
                  <a:cs typeface="微软雅黑" panose="020B0503020204020204" pitchFamily="34" charset="-122"/>
                </a:rPr>
                <a:t>cũ</a:t>
              </a:r>
              <a:r>
                <a:rPr kumimoji="1" lang="en-US" altLang="zh-CN" sz="4400" b="1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4400" b="1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ea typeface="小考拉体" panose="02000503000000000000" pitchFamily="2" charset="-122"/>
                  <a:cs typeface="微软雅黑" panose="020B0503020204020204" pitchFamily="34" charset="-122"/>
                </a:rPr>
                <a:t>của</a:t>
              </a:r>
              <a:r>
                <a:rPr kumimoji="1" lang="en-US" altLang="zh-CN" sz="4400" b="1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4400" b="1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ea typeface="小考拉体" panose="02000503000000000000" pitchFamily="2" charset="-122"/>
                  <a:cs typeface="微软雅黑" panose="020B0503020204020204" pitchFamily="34" charset="-122"/>
                </a:rPr>
                <a:t>em</a:t>
              </a:r>
              <a:r>
                <a:rPr kumimoji="1" lang="en-US" altLang="zh-CN" sz="4400" b="1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ea typeface="小考拉体" panose="02000503000000000000" pitchFamily="2" charset="-122"/>
                  <a:cs typeface="微软雅黑" panose="020B0503020204020204" pitchFamily="34" charset="-122"/>
                </a:rPr>
                <a:t> ở </a:t>
              </a:r>
              <a:r>
                <a:rPr kumimoji="1" lang="en-US" altLang="zh-CN" sz="4400" b="1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ea typeface="小考拉体" panose="02000503000000000000" pitchFamily="2" charset="-122"/>
                  <a:cs typeface="微软雅黑" panose="020B0503020204020204" pitchFamily="34" charset="-122"/>
                </a:rPr>
                <a:t>nhà</a:t>
              </a:r>
              <a:endParaRPr kumimoji="1" lang="en-US" altLang="zh-CN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ea typeface="小考拉体" panose="02000503000000000000" pitchFamily="2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996399" y="-77280"/>
              <a:ext cx="1720717" cy="2974093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59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8670246F-3256-4AF9-A0AD-1B9D55527AFE}"/>
              </a:ext>
            </a:extLst>
          </p:cNvPr>
          <p:cNvGrpSpPr/>
          <p:nvPr/>
        </p:nvGrpSpPr>
        <p:grpSpPr>
          <a:xfrm>
            <a:off x="-1" y="5629700"/>
            <a:ext cx="12192001" cy="1473315"/>
            <a:chOff x="-1" y="5285788"/>
            <a:chExt cx="13010397" cy="157221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B1E4CA6E-E17D-439F-AFF3-AD65CE84A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C4659DA-1C50-4FB4-9535-1E019E9F7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FDCB1BDD-EA4C-4F17-B7AC-D09E96184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71AC1A4-5039-4D1A-A53A-25D6DC402E3B}"/>
              </a:ext>
            </a:extLst>
          </p:cNvPr>
          <p:cNvGrpSpPr/>
          <p:nvPr/>
        </p:nvGrpSpPr>
        <p:grpSpPr>
          <a:xfrm>
            <a:off x="254179" y="3648076"/>
            <a:ext cx="4394021" cy="2447290"/>
            <a:chOff x="892354" y="3758439"/>
            <a:chExt cx="4278451" cy="2175001"/>
          </a:xfrm>
        </p:grpSpPr>
        <p:pic>
          <p:nvPicPr>
            <p:cNvPr id="25" name="Picture 9">
              <a:extLst>
                <a:ext uri="{FF2B5EF4-FFF2-40B4-BE49-F238E27FC236}">
                  <a16:creationId xmlns:a16="http://schemas.microsoft.com/office/drawing/2014/main" id="{8EE46D8E-5244-4BA6-ADF1-91D9F6B74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FD3C32D-AC45-45EE-9B71-E55234806AF0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D10AAB2-5897-439F-A3E7-D1EC1380ABEA}"/>
              </a:ext>
            </a:extLst>
          </p:cNvPr>
          <p:cNvGrpSpPr/>
          <p:nvPr/>
        </p:nvGrpSpPr>
        <p:grpSpPr>
          <a:xfrm>
            <a:off x="3482349" y="869212"/>
            <a:ext cx="7747626" cy="1540613"/>
            <a:chOff x="3415674" y="602512"/>
            <a:chExt cx="5591160" cy="2977225"/>
          </a:xfrm>
        </p:grpSpPr>
        <p:sp>
          <p:nvSpPr>
            <p:cNvPr id="27" name="Google Shape;1252;p33">
              <a:extLst>
                <a:ext uri="{FF2B5EF4-FFF2-40B4-BE49-F238E27FC236}">
                  <a16:creationId xmlns:a16="http://schemas.microsoft.com/office/drawing/2014/main" id="{678C1864-EFBC-461B-B281-77275310523C}"/>
                </a:ext>
              </a:extLst>
            </p:cNvPr>
            <p:cNvSpPr/>
            <p:nvPr/>
          </p:nvSpPr>
          <p:spPr>
            <a:xfrm rot="15897078">
              <a:off x="4722641" y="-704455"/>
              <a:ext cx="2977225" cy="5591160"/>
            </a:xfrm>
            <a:prstGeom prst="wedgeRectCallout">
              <a:avLst>
                <a:gd name="adj1" fmla="val 4773"/>
                <a:gd name="adj2" fmla="val -60581"/>
              </a:avLst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253;p33">
              <a:extLst>
                <a:ext uri="{FF2B5EF4-FFF2-40B4-BE49-F238E27FC236}">
                  <a16:creationId xmlns:a16="http://schemas.microsoft.com/office/drawing/2014/main" id="{7448263C-83CC-4B71-9F1F-8B259EC85084}"/>
                </a:ext>
              </a:extLst>
            </p:cNvPr>
            <p:cNvSpPr txBox="1">
              <a:spLocks/>
            </p:cNvSpPr>
            <p:nvPr/>
          </p:nvSpPr>
          <p:spPr>
            <a:xfrm rot="21297748">
              <a:off x="3669489" y="778005"/>
              <a:ext cx="4972840" cy="1934684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vi-VN" sz="3733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 đã kiểm tra đồ dùng các nhân cùng ai và làm việc mất bao lâu?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C2B66C3-DA7E-42F4-BC23-A90653DF5D20}"/>
              </a:ext>
            </a:extLst>
          </p:cNvPr>
          <p:cNvGrpSpPr/>
          <p:nvPr/>
        </p:nvGrpSpPr>
        <p:grpSpPr>
          <a:xfrm>
            <a:off x="4796799" y="2717062"/>
            <a:ext cx="6899901" cy="1540613"/>
            <a:chOff x="3415674" y="602512"/>
            <a:chExt cx="5591160" cy="2977225"/>
          </a:xfrm>
        </p:grpSpPr>
        <p:sp>
          <p:nvSpPr>
            <p:cNvPr id="30" name="Google Shape;1252;p33">
              <a:extLst>
                <a:ext uri="{FF2B5EF4-FFF2-40B4-BE49-F238E27FC236}">
                  <a16:creationId xmlns:a16="http://schemas.microsoft.com/office/drawing/2014/main" id="{1429AC6B-5B46-4136-B67C-1356F73F1359}"/>
                </a:ext>
              </a:extLst>
            </p:cNvPr>
            <p:cNvSpPr/>
            <p:nvPr/>
          </p:nvSpPr>
          <p:spPr>
            <a:xfrm rot="15897078">
              <a:off x="4722641" y="-704455"/>
              <a:ext cx="2977225" cy="5591160"/>
            </a:xfrm>
            <a:prstGeom prst="wedgeRectCallout">
              <a:avLst>
                <a:gd name="adj1" fmla="val 4773"/>
                <a:gd name="adj2" fmla="val -60581"/>
              </a:avLst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253;p33">
              <a:extLst>
                <a:ext uri="{FF2B5EF4-FFF2-40B4-BE49-F238E27FC236}">
                  <a16:creationId xmlns:a16="http://schemas.microsoft.com/office/drawing/2014/main" id="{5B144578-2F68-4376-860C-291BCAD84F51}"/>
                </a:ext>
              </a:extLst>
            </p:cNvPr>
            <p:cNvSpPr txBox="1">
              <a:spLocks/>
            </p:cNvSpPr>
            <p:nvPr/>
          </p:nvSpPr>
          <p:spPr>
            <a:xfrm rot="21297748">
              <a:off x="3428102" y="1302979"/>
              <a:ext cx="5458819" cy="1410375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vi-VN" sz="3733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 có nhiều đồ dùng ít sử dụng hoặc để quên không dùng tới không?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492AB84-04CB-4B71-A8DE-A15A829AE930}"/>
              </a:ext>
            </a:extLst>
          </p:cNvPr>
          <p:cNvGrpSpPr/>
          <p:nvPr/>
        </p:nvGrpSpPr>
        <p:grpSpPr>
          <a:xfrm>
            <a:off x="5063500" y="4745887"/>
            <a:ext cx="6909426" cy="1540613"/>
            <a:chOff x="3415674" y="602512"/>
            <a:chExt cx="5591160" cy="2977225"/>
          </a:xfrm>
        </p:grpSpPr>
        <p:sp>
          <p:nvSpPr>
            <p:cNvPr id="33" name="Google Shape;1252;p33">
              <a:extLst>
                <a:ext uri="{FF2B5EF4-FFF2-40B4-BE49-F238E27FC236}">
                  <a16:creationId xmlns:a16="http://schemas.microsoft.com/office/drawing/2014/main" id="{51C88981-48B2-4688-A783-14A1180F307B}"/>
                </a:ext>
              </a:extLst>
            </p:cNvPr>
            <p:cNvSpPr/>
            <p:nvPr/>
          </p:nvSpPr>
          <p:spPr>
            <a:xfrm rot="15897078">
              <a:off x="4722641" y="-704455"/>
              <a:ext cx="2977225" cy="5591160"/>
            </a:xfrm>
            <a:prstGeom prst="wedgeRectCallout">
              <a:avLst>
                <a:gd name="adj1" fmla="val 4773"/>
                <a:gd name="adj2" fmla="val -60581"/>
              </a:avLst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253;p33">
              <a:extLst>
                <a:ext uri="{FF2B5EF4-FFF2-40B4-BE49-F238E27FC236}">
                  <a16:creationId xmlns:a16="http://schemas.microsoft.com/office/drawing/2014/main" id="{7C9255F8-934A-4D91-9D44-CDC746BB3A54}"/>
                </a:ext>
              </a:extLst>
            </p:cNvPr>
            <p:cNvSpPr txBox="1">
              <a:spLocks/>
            </p:cNvSpPr>
            <p:nvPr/>
          </p:nvSpPr>
          <p:spPr>
            <a:xfrm rot="21297748">
              <a:off x="3428102" y="1302979"/>
              <a:ext cx="5458819" cy="1410375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vi-VN" sz="3733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 đồ em dùng theo mùa, khi chưa dùng đến, em làm gì trước khi cất đi?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6342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73326" y="2088877"/>
            <a:ext cx="5639037" cy="7590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796382" y="2126512"/>
            <a:ext cx="1859475" cy="37851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37E0BE-A74A-4438-8475-455CE5C589BE}"/>
              </a:ext>
            </a:extLst>
          </p:cNvPr>
          <p:cNvSpPr txBox="1"/>
          <p:nvPr/>
        </p:nvSpPr>
        <p:spPr>
          <a:xfrm>
            <a:off x="2831582" y="474921"/>
            <a:ext cx="659218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Việc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kiểm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tra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lại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đồ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dùng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giúp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biết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tình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trạng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món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đồ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mình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đang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đê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tiếp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tục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sử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dụng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hoặc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dùng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nữa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6832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647371" y="2546649"/>
            <a:ext cx="9020629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4844A8F0-44CC-42CB-B858-6E8F1A695CB4}"/>
              </a:ext>
            </a:extLst>
          </p:cNvPr>
          <p:cNvGrpSpPr/>
          <p:nvPr/>
        </p:nvGrpSpPr>
        <p:grpSpPr>
          <a:xfrm>
            <a:off x="1608760" y="1396552"/>
            <a:ext cx="8546662" cy="2974093"/>
            <a:chOff x="1996399" y="-77280"/>
            <a:chExt cx="8546662" cy="2974093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C78F17B-22EB-4AD0-A829-33FFEE510EF8}"/>
                </a:ext>
              </a:extLst>
            </p:cNvPr>
            <p:cNvSpPr txBox="1"/>
            <p:nvPr/>
          </p:nvSpPr>
          <p:spPr>
            <a:xfrm>
              <a:off x="3273714" y="1678767"/>
              <a:ext cx="72693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4800" b="1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2. </a:t>
              </a:r>
              <a:r>
                <a:rPr kumimoji="1" lang="en-US" altLang="zh-CN" sz="4800" b="1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Làm</a:t>
              </a:r>
              <a:r>
                <a:rPr kumimoji="1" lang="en-US" altLang="zh-CN" sz="4800" b="1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4800" b="1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giỏ</a:t>
              </a:r>
              <a:r>
                <a:rPr kumimoji="1" lang="en-US" altLang="zh-CN" sz="4800" b="1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4800" b="1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đồ</a:t>
              </a:r>
              <a:r>
                <a:rPr kumimoji="1" lang="en-US" altLang="zh-CN" sz="4800" b="1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4800" b="1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dùng</a:t>
              </a:r>
              <a:r>
                <a:rPr kumimoji="1" lang="en-US" altLang="zh-CN" sz="4800" b="1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4800" b="1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cũ</a:t>
              </a:r>
              <a:r>
                <a:rPr kumimoji="1" lang="en-US" altLang="zh-CN" sz="4800" b="1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 ở </a:t>
              </a:r>
              <a:r>
                <a:rPr kumimoji="1" lang="en-US" altLang="zh-CN" sz="4800" b="1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lớp</a:t>
              </a:r>
              <a:endParaRPr kumimoji="1" lang="en-US" altLang="zh-CN" sz="48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小考拉体" panose="02000503000000000000" pitchFamily="2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996399" y="-77280"/>
              <a:ext cx="1720717" cy="2974093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64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8670246F-3256-4AF9-A0AD-1B9D55527AFE}"/>
              </a:ext>
            </a:extLst>
          </p:cNvPr>
          <p:cNvGrpSpPr/>
          <p:nvPr/>
        </p:nvGrpSpPr>
        <p:grpSpPr>
          <a:xfrm>
            <a:off x="-1" y="5629700"/>
            <a:ext cx="12192001" cy="1473315"/>
            <a:chOff x="-1" y="5285788"/>
            <a:chExt cx="13010397" cy="157221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B1E4CA6E-E17D-439F-AFF3-AD65CE84A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C4659DA-1C50-4FB4-9535-1E019E9F7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FDCB1BDD-EA4C-4F17-B7AC-D09E96184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40B3CC5-DECA-4532-A963-9E957CA49DA0}"/>
              </a:ext>
            </a:extLst>
          </p:cNvPr>
          <p:cNvGrpSpPr/>
          <p:nvPr/>
        </p:nvGrpSpPr>
        <p:grpSpPr>
          <a:xfrm>
            <a:off x="392948" y="203159"/>
            <a:ext cx="11560926" cy="977941"/>
            <a:chOff x="307020" y="336509"/>
            <a:chExt cx="11313001" cy="977941"/>
          </a:xfrm>
        </p:grpSpPr>
        <p:sp>
          <p:nvSpPr>
            <p:cNvPr id="19" name="Rounded Rectangle 35">
              <a:extLst>
                <a:ext uri="{FF2B5EF4-FFF2-40B4-BE49-F238E27FC236}">
                  <a16:creationId xmlns:a16="http://schemas.microsoft.com/office/drawing/2014/main" id="{C3F03F31-D099-4B56-A59C-F77097F5803C}"/>
                </a:ext>
              </a:extLst>
            </p:cNvPr>
            <p:cNvSpPr/>
            <p:nvPr/>
          </p:nvSpPr>
          <p:spPr>
            <a:xfrm>
              <a:off x="1224750" y="451755"/>
              <a:ext cx="10395271" cy="862695"/>
            </a:xfrm>
            <a:prstGeom prst="roundRect">
              <a:avLst/>
            </a:prstGeom>
            <a:ln>
              <a:prstDash val="lgDash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nl-NL" sz="3200" b="1" dirty="0">
                  <a:solidFill>
                    <a:srgbClr val="FF0000"/>
                  </a:solidFill>
                </a:rPr>
                <a:t>Chuẩn bị 2 chiếc giỏ hoặc thùng giấy để đựng sách cũ và quần áo mới.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9F13F21-B0C3-4DFD-94C7-0F2264670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07020" y="336509"/>
              <a:ext cx="931818" cy="942421"/>
            </a:xfrm>
            <a:prstGeom prst="rect">
              <a:avLst/>
            </a:prstGeom>
            <a:effectLst>
              <a:glow rad="165100">
                <a:schemeClr val="accent4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DB6CD73-F0A1-456C-877B-ABB4CE0FB8BE}"/>
              </a:ext>
            </a:extLst>
          </p:cNvPr>
          <p:cNvGrpSpPr/>
          <p:nvPr/>
        </p:nvGrpSpPr>
        <p:grpSpPr>
          <a:xfrm>
            <a:off x="354848" y="1393784"/>
            <a:ext cx="11560926" cy="977941"/>
            <a:chOff x="307020" y="336509"/>
            <a:chExt cx="11313001" cy="977941"/>
          </a:xfrm>
        </p:grpSpPr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A29B280A-1755-4E27-BED8-1F34345E540F}"/>
                </a:ext>
              </a:extLst>
            </p:cNvPr>
            <p:cNvSpPr/>
            <p:nvPr/>
          </p:nvSpPr>
          <p:spPr>
            <a:xfrm>
              <a:off x="1224750" y="451755"/>
              <a:ext cx="10395271" cy="862695"/>
            </a:xfrm>
            <a:prstGeom prst="roundRect">
              <a:avLst/>
            </a:prstGeom>
            <a:ln>
              <a:prstDash val="lgDash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vi-VN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Trang trí, dán nhãn và đặt giỏ vào góc lớp để nhận đồ cũ còn đựng được.</a:t>
              </a:r>
              <a:endPara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FCFA027-599D-4F9C-B1FC-E1FEE970E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07020" y="336509"/>
              <a:ext cx="931818" cy="942421"/>
            </a:xfrm>
            <a:prstGeom prst="rect">
              <a:avLst/>
            </a:prstGeom>
            <a:effectLst>
              <a:glow rad="165100">
                <a:schemeClr val="accent4">
                  <a:lumMod val="40000"/>
                  <a:lumOff val="60000"/>
                </a:schemeClr>
              </a:glow>
            </a:effec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1BE7738-8573-4851-9DB3-5DC0A3AA8B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7449" y="2819399"/>
            <a:ext cx="7572375" cy="2524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28763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60AE2D6-F871-4EB0-84BE-A1D82FADA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24642" y="3905050"/>
            <a:ext cx="2867358" cy="295295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1040F07-71B0-4F9C-A4E5-EE1E82C92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26359" y="3610260"/>
            <a:ext cx="2867358" cy="324606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916032" y="1942241"/>
            <a:ext cx="1878754" cy="382443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DE92251-9090-476B-ABE5-A73C16749C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59649" y="3667703"/>
            <a:ext cx="2873317" cy="31345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E607861-D351-4371-A9A8-27D70B7185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086334" y="3723472"/>
            <a:ext cx="2867358" cy="31328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73B217-276C-4715-A5C4-BB9D4A8577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55102" y="1080722"/>
            <a:ext cx="6681795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52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796382" y="2126512"/>
            <a:ext cx="1859475" cy="37851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37E0BE-A74A-4438-8475-455CE5C589BE}"/>
              </a:ext>
            </a:extLst>
          </p:cNvPr>
          <p:cNvSpPr txBox="1"/>
          <p:nvPr/>
        </p:nvSpPr>
        <p:spPr>
          <a:xfrm>
            <a:off x="2831582" y="798771"/>
            <a:ext cx="659218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ứng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xử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phù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hợp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cũ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chính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kiệm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lãng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phí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8865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8670246F-3256-4AF9-A0AD-1B9D55527AFE}"/>
              </a:ext>
            </a:extLst>
          </p:cNvPr>
          <p:cNvGrpSpPr/>
          <p:nvPr/>
        </p:nvGrpSpPr>
        <p:grpSpPr>
          <a:xfrm>
            <a:off x="-1" y="5629700"/>
            <a:ext cx="12192001" cy="1473315"/>
            <a:chOff x="-1" y="5285788"/>
            <a:chExt cx="13010397" cy="157221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B1E4CA6E-E17D-439F-AFF3-AD65CE84A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C4659DA-1C50-4FB4-9535-1E019E9F7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FDCB1BDD-EA4C-4F17-B7AC-D09E96184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18" name="Rectangle: Rounded Corners 43">
            <a:extLst>
              <a:ext uri="{FF2B5EF4-FFF2-40B4-BE49-F238E27FC236}">
                <a16:creationId xmlns:a16="http://schemas.microsoft.com/office/drawing/2014/main" id="{293D0552-1469-4D32-80CC-439BB3050F7E}"/>
              </a:ext>
            </a:extLst>
          </p:cNvPr>
          <p:cNvSpPr/>
          <p:nvPr/>
        </p:nvSpPr>
        <p:spPr>
          <a:xfrm>
            <a:off x="466725" y="1248081"/>
            <a:ext cx="10963275" cy="3333444"/>
          </a:xfrm>
          <a:custGeom>
            <a:avLst/>
            <a:gdLst>
              <a:gd name="connsiteX0" fmla="*/ 0 w 10963275"/>
              <a:gd name="connsiteY0" fmla="*/ 555585 h 3333444"/>
              <a:gd name="connsiteX1" fmla="*/ 555585 w 10963275"/>
              <a:gd name="connsiteY1" fmla="*/ 0 h 3333444"/>
              <a:gd name="connsiteX2" fmla="*/ 1036600 w 10963275"/>
              <a:gd name="connsiteY2" fmla="*/ 0 h 3333444"/>
              <a:gd name="connsiteX3" fmla="*/ 1419093 w 10963275"/>
              <a:gd name="connsiteY3" fmla="*/ 0 h 3333444"/>
              <a:gd name="connsiteX4" fmla="*/ 1998629 w 10963275"/>
              <a:gd name="connsiteY4" fmla="*/ 0 h 3333444"/>
              <a:gd name="connsiteX5" fmla="*/ 2381122 w 10963275"/>
              <a:gd name="connsiteY5" fmla="*/ 0 h 3333444"/>
              <a:gd name="connsiteX6" fmla="*/ 2862137 w 10963275"/>
              <a:gd name="connsiteY6" fmla="*/ 0 h 3333444"/>
              <a:gd name="connsiteX7" fmla="*/ 3441672 w 10963275"/>
              <a:gd name="connsiteY7" fmla="*/ 0 h 3333444"/>
              <a:gd name="connsiteX8" fmla="*/ 4021208 w 10963275"/>
              <a:gd name="connsiteY8" fmla="*/ 0 h 3333444"/>
              <a:gd name="connsiteX9" fmla="*/ 4797786 w 10963275"/>
              <a:gd name="connsiteY9" fmla="*/ 0 h 3333444"/>
              <a:gd name="connsiteX10" fmla="*/ 5475842 w 10963275"/>
              <a:gd name="connsiteY10" fmla="*/ 0 h 3333444"/>
              <a:gd name="connsiteX11" fmla="*/ 5759815 w 10963275"/>
              <a:gd name="connsiteY11" fmla="*/ 0 h 3333444"/>
              <a:gd name="connsiteX12" fmla="*/ 6536392 w 10963275"/>
              <a:gd name="connsiteY12" fmla="*/ 0 h 3333444"/>
              <a:gd name="connsiteX13" fmla="*/ 7312970 w 10963275"/>
              <a:gd name="connsiteY13" fmla="*/ 0 h 3333444"/>
              <a:gd name="connsiteX14" fmla="*/ 7695463 w 10963275"/>
              <a:gd name="connsiteY14" fmla="*/ 0 h 3333444"/>
              <a:gd name="connsiteX15" fmla="*/ 8472041 w 10963275"/>
              <a:gd name="connsiteY15" fmla="*/ 0 h 3333444"/>
              <a:gd name="connsiteX16" fmla="*/ 9051577 w 10963275"/>
              <a:gd name="connsiteY16" fmla="*/ 0 h 3333444"/>
              <a:gd name="connsiteX17" fmla="*/ 9335549 w 10963275"/>
              <a:gd name="connsiteY17" fmla="*/ 0 h 3333444"/>
              <a:gd name="connsiteX18" fmla="*/ 10407690 w 10963275"/>
              <a:gd name="connsiteY18" fmla="*/ 0 h 3333444"/>
              <a:gd name="connsiteX19" fmla="*/ 10963275 w 10963275"/>
              <a:gd name="connsiteY19" fmla="*/ 555585 h 3333444"/>
              <a:gd name="connsiteX20" fmla="*/ 10963275 w 10963275"/>
              <a:gd name="connsiteY20" fmla="*/ 1111154 h 3333444"/>
              <a:gd name="connsiteX21" fmla="*/ 10963275 w 10963275"/>
              <a:gd name="connsiteY21" fmla="*/ 1666722 h 3333444"/>
              <a:gd name="connsiteX22" fmla="*/ 10963275 w 10963275"/>
              <a:gd name="connsiteY22" fmla="*/ 2244513 h 3333444"/>
              <a:gd name="connsiteX23" fmla="*/ 10963275 w 10963275"/>
              <a:gd name="connsiteY23" fmla="*/ 2777859 h 3333444"/>
              <a:gd name="connsiteX24" fmla="*/ 10407690 w 10963275"/>
              <a:gd name="connsiteY24" fmla="*/ 3333444 h 3333444"/>
              <a:gd name="connsiteX25" fmla="*/ 9926675 w 10963275"/>
              <a:gd name="connsiteY25" fmla="*/ 3333444 h 3333444"/>
              <a:gd name="connsiteX26" fmla="*/ 9544182 w 10963275"/>
              <a:gd name="connsiteY26" fmla="*/ 3333444 h 3333444"/>
              <a:gd name="connsiteX27" fmla="*/ 9161688 w 10963275"/>
              <a:gd name="connsiteY27" fmla="*/ 3333444 h 3333444"/>
              <a:gd name="connsiteX28" fmla="*/ 8385111 w 10963275"/>
              <a:gd name="connsiteY28" fmla="*/ 3333444 h 3333444"/>
              <a:gd name="connsiteX29" fmla="*/ 7707054 w 10963275"/>
              <a:gd name="connsiteY29" fmla="*/ 3333444 h 3333444"/>
              <a:gd name="connsiteX30" fmla="*/ 7226040 w 10963275"/>
              <a:gd name="connsiteY30" fmla="*/ 3333444 h 3333444"/>
              <a:gd name="connsiteX31" fmla="*/ 6745025 w 10963275"/>
              <a:gd name="connsiteY31" fmla="*/ 3333444 h 3333444"/>
              <a:gd name="connsiteX32" fmla="*/ 6461053 w 10963275"/>
              <a:gd name="connsiteY32" fmla="*/ 3333444 h 3333444"/>
              <a:gd name="connsiteX33" fmla="*/ 5782996 w 10963275"/>
              <a:gd name="connsiteY33" fmla="*/ 3333444 h 3333444"/>
              <a:gd name="connsiteX34" fmla="*/ 5104939 w 10963275"/>
              <a:gd name="connsiteY34" fmla="*/ 3333444 h 3333444"/>
              <a:gd name="connsiteX35" fmla="*/ 4426883 w 10963275"/>
              <a:gd name="connsiteY35" fmla="*/ 3333444 h 3333444"/>
              <a:gd name="connsiteX36" fmla="*/ 3748826 w 10963275"/>
              <a:gd name="connsiteY36" fmla="*/ 3333444 h 3333444"/>
              <a:gd name="connsiteX37" fmla="*/ 3070769 w 10963275"/>
              <a:gd name="connsiteY37" fmla="*/ 3333444 h 3333444"/>
              <a:gd name="connsiteX38" fmla="*/ 2294192 w 10963275"/>
              <a:gd name="connsiteY38" fmla="*/ 3333444 h 3333444"/>
              <a:gd name="connsiteX39" fmla="*/ 1616135 w 10963275"/>
              <a:gd name="connsiteY39" fmla="*/ 3333444 h 3333444"/>
              <a:gd name="connsiteX40" fmla="*/ 555585 w 10963275"/>
              <a:gd name="connsiteY40" fmla="*/ 3333444 h 3333444"/>
              <a:gd name="connsiteX41" fmla="*/ 0 w 10963275"/>
              <a:gd name="connsiteY41" fmla="*/ 2777859 h 3333444"/>
              <a:gd name="connsiteX42" fmla="*/ 0 w 10963275"/>
              <a:gd name="connsiteY42" fmla="*/ 2266736 h 3333444"/>
              <a:gd name="connsiteX43" fmla="*/ 0 w 10963275"/>
              <a:gd name="connsiteY43" fmla="*/ 1777836 h 3333444"/>
              <a:gd name="connsiteX44" fmla="*/ 0 w 10963275"/>
              <a:gd name="connsiteY44" fmla="*/ 1244490 h 3333444"/>
              <a:gd name="connsiteX45" fmla="*/ 0 w 10963275"/>
              <a:gd name="connsiteY45" fmla="*/ 555585 h 333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963275" h="3333444" fill="none" extrusionOk="0">
                <a:moveTo>
                  <a:pt x="0" y="555585"/>
                </a:moveTo>
                <a:cubicBezTo>
                  <a:pt x="-53843" y="280951"/>
                  <a:pt x="310513" y="8880"/>
                  <a:pt x="555585" y="0"/>
                </a:cubicBezTo>
                <a:cubicBezTo>
                  <a:pt x="670895" y="-50286"/>
                  <a:pt x="900131" y="12939"/>
                  <a:pt x="1036600" y="0"/>
                </a:cubicBezTo>
                <a:cubicBezTo>
                  <a:pt x="1173069" y="-12939"/>
                  <a:pt x="1244257" y="17324"/>
                  <a:pt x="1419093" y="0"/>
                </a:cubicBezTo>
                <a:cubicBezTo>
                  <a:pt x="1593929" y="-17324"/>
                  <a:pt x="1725537" y="37529"/>
                  <a:pt x="1998629" y="0"/>
                </a:cubicBezTo>
                <a:cubicBezTo>
                  <a:pt x="2271721" y="-37529"/>
                  <a:pt x="2246676" y="1399"/>
                  <a:pt x="2381122" y="0"/>
                </a:cubicBezTo>
                <a:cubicBezTo>
                  <a:pt x="2515568" y="-1399"/>
                  <a:pt x="2629532" y="54078"/>
                  <a:pt x="2862137" y="0"/>
                </a:cubicBezTo>
                <a:cubicBezTo>
                  <a:pt x="3094742" y="-54078"/>
                  <a:pt x="3315557" y="56995"/>
                  <a:pt x="3441672" y="0"/>
                </a:cubicBezTo>
                <a:cubicBezTo>
                  <a:pt x="3567787" y="-56995"/>
                  <a:pt x="3836058" y="26941"/>
                  <a:pt x="4021208" y="0"/>
                </a:cubicBezTo>
                <a:cubicBezTo>
                  <a:pt x="4206358" y="-26941"/>
                  <a:pt x="4617482" y="61365"/>
                  <a:pt x="4797786" y="0"/>
                </a:cubicBezTo>
                <a:cubicBezTo>
                  <a:pt x="4978090" y="-61365"/>
                  <a:pt x="5220118" y="11310"/>
                  <a:pt x="5475842" y="0"/>
                </a:cubicBezTo>
                <a:cubicBezTo>
                  <a:pt x="5731566" y="-11310"/>
                  <a:pt x="5688944" y="4843"/>
                  <a:pt x="5759815" y="0"/>
                </a:cubicBezTo>
                <a:cubicBezTo>
                  <a:pt x="5830686" y="-4843"/>
                  <a:pt x="6182540" y="92855"/>
                  <a:pt x="6536392" y="0"/>
                </a:cubicBezTo>
                <a:cubicBezTo>
                  <a:pt x="6890244" y="-92855"/>
                  <a:pt x="6968652" y="58279"/>
                  <a:pt x="7312970" y="0"/>
                </a:cubicBezTo>
                <a:cubicBezTo>
                  <a:pt x="7657288" y="-58279"/>
                  <a:pt x="7551026" y="10105"/>
                  <a:pt x="7695463" y="0"/>
                </a:cubicBezTo>
                <a:cubicBezTo>
                  <a:pt x="7839900" y="-10105"/>
                  <a:pt x="8259066" y="23455"/>
                  <a:pt x="8472041" y="0"/>
                </a:cubicBezTo>
                <a:cubicBezTo>
                  <a:pt x="8685016" y="-23455"/>
                  <a:pt x="8887484" y="10002"/>
                  <a:pt x="9051577" y="0"/>
                </a:cubicBezTo>
                <a:cubicBezTo>
                  <a:pt x="9215670" y="-10002"/>
                  <a:pt x="9254850" y="23941"/>
                  <a:pt x="9335549" y="0"/>
                </a:cubicBezTo>
                <a:cubicBezTo>
                  <a:pt x="9416248" y="-23941"/>
                  <a:pt x="10062010" y="1441"/>
                  <a:pt x="10407690" y="0"/>
                </a:cubicBezTo>
                <a:cubicBezTo>
                  <a:pt x="10686231" y="14857"/>
                  <a:pt x="10949496" y="184438"/>
                  <a:pt x="10963275" y="555585"/>
                </a:cubicBezTo>
                <a:cubicBezTo>
                  <a:pt x="10984574" y="773360"/>
                  <a:pt x="10941053" y="988595"/>
                  <a:pt x="10963275" y="1111154"/>
                </a:cubicBezTo>
                <a:cubicBezTo>
                  <a:pt x="10985497" y="1233713"/>
                  <a:pt x="10926780" y="1514281"/>
                  <a:pt x="10963275" y="1666722"/>
                </a:cubicBezTo>
                <a:cubicBezTo>
                  <a:pt x="10999770" y="1819163"/>
                  <a:pt x="10911506" y="2073981"/>
                  <a:pt x="10963275" y="2244513"/>
                </a:cubicBezTo>
                <a:cubicBezTo>
                  <a:pt x="11015044" y="2415045"/>
                  <a:pt x="10905164" y="2664947"/>
                  <a:pt x="10963275" y="2777859"/>
                </a:cubicBezTo>
                <a:cubicBezTo>
                  <a:pt x="10958805" y="3136130"/>
                  <a:pt x="10669419" y="3261422"/>
                  <a:pt x="10407690" y="3333444"/>
                </a:cubicBezTo>
                <a:cubicBezTo>
                  <a:pt x="10189151" y="3385512"/>
                  <a:pt x="10042783" y="3320319"/>
                  <a:pt x="9926675" y="3333444"/>
                </a:cubicBezTo>
                <a:cubicBezTo>
                  <a:pt x="9810567" y="3346569"/>
                  <a:pt x="9718261" y="3303933"/>
                  <a:pt x="9544182" y="3333444"/>
                </a:cubicBezTo>
                <a:cubicBezTo>
                  <a:pt x="9370103" y="3362955"/>
                  <a:pt x="9268009" y="3312343"/>
                  <a:pt x="9161688" y="3333444"/>
                </a:cubicBezTo>
                <a:cubicBezTo>
                  <a:pt x="9055367" y="3354545"/>
                  <a:pt x="8616746" y="3256469"/>
                  <a:pt x="8385111" y="3333444"/>
                </a:cubicBezTo>
                <a:cubicBezTo>
                  <a:pt x="8153476" y="3410419"/>
                  <a:pt x="7965951" y="3266248"/>
                  <a:pt x="7707054" y="3333444"/>
                </a:cubicBezTo>
                <a:cubicBezTo>
                  <a:pt x="7448157" y="3400640"/>
                  <a:pt x="7389248" y="3316900"/>
                  <a:pt x="7226040" y="3333444"/>
                </a:cubicBezTo>
                <a:cubicBezTo>
                  <a:pt x="7062832" y="3349988"/>
                  <a:pt x="6863484" y="3287372"/>
                  <a:pt x="6745025" y="3333444"/>
                </a:cubicBezTo>
                <a:cubicBezTo>
                  <a:pt x="6626566" y="3379516"/>
                  <a:pt x="6530084" y="3328732"/>
                  <a:pt x="6461053" y="3333444"/>
                </a:cubicBezTo>
                <a:cubicBezTo>
                  <a:pt x="6392022" y="3338156"/>
                  <a:pt x="6003272" y="3304496"/>
                  <a:pt x="5782996" y="3333444"/>
                </a:cubicBezTo>
                <a:cubicBezTo>
                  <a:pt x="5562720" y="3362392"/>
                  <a:pt x="5432479" y="3292343"/>
                  <a:pt x="5104939" y="3333444"/>
                </a:cubicBezTo>
                <a:cubicBezTo>
                  <a:pt x="4777399" y="3374545"/>
                  <a:pt x="4719300" y="3274297"/>
                  <a:pt x="4426883" y="3333444"/>
                </a:cubicBezTo>
                <a:cubicBezTo>
                  <a:pt x="4134466" y="3392591"/>
                  <a:pt x="4072822" y="3303078"/>
                  <a:pt x="3748826" y="3333444"/>
                </a:cubicBezTo>
                <a:cubicBezTo>
                  <a:pt x="3424830" y="3363810"/>
                  <a:pt x="3292225" y="3306457"/>
                  <a:pt x="3070769" y="3333444"/>
                </a:cubicBezTo>
                <a:cubicBezTo>
                  <a:pt x="2849313" y="3360431"/>
                  <a:pt x="2506963" y="3306837"/>
                  <a:pt x="2294192" y="3333444"/>
                </a:cubicBezTo>
                <a:cubicBezTo>
                  <a:pt x="2081421" y="3360051"/>
                  <a:pt x="1857170" y="3266524"/>
                  <a:pt x="1616135" y="3333444"/>
                </a:cubicBezTo>
                <a:cubicBezTo>
                  <a:pt x="1375100" y="3400364"/>
                  <a:pt x="1067916" y="3333096"/>
                  <a:pt x="555585" y="3333444"/>
                </a:cubicBezTo>
                <a:cubicBezTo>
                  <a:pt x="225777" y="3357879"/>
                  <a:pt x="-79488" y="3096771"/>
                  <a:pt x="0" y="2777859"/>
                </a:cubicBezTo>
                <a:cubicBezTo>
                  <a:pt x="-58454" y="2620110"/>
                  <a:pt x="18770" y="2454071"/>
                  <a:pt x="0" y="2266736"/>
                </a:cubicBezTo>
                <a:cubicBezTo>
                  <a:pt x="-18770" y="2079401"/>
                  <a:pt x="3775" y="2017237"/>
                  <a:pt x="0" y="1777836"/>
                </a:cubicBezTo>
                <a:cubicBezTo>
                  <a:pt x="-3775" y="1538435"/>
                  <a:pt x="29224" y="1475500"/>
                  <a:pt x="0" y="1244490"/>
                </a:cubicBezTo>
                <a:cubicBezTo>
                  <a:pt x="-29224" y="1013480"/>
                  <a:pt x="44281" y="879610"/>
                  <a:pt x="0" y="555585"/>
                </a:cubicBezTo>
                <a:close/>
              </a:path>
              <a:path w="10963275" h="3333444" stroke="0" extrusionOk="0">
                <a:moveTo>
                  <a:pt x="0" y="555585"/>
                </a:moveTo>
                <a:cubicBezTo>
                  <a:pt x="-10708" y="245581"/>
                  <a:pt x="319884" y="54158"/>
                  <a:pt x="555585" y="0"/>
                </a:cubicBezTo>
                <a:cubicBezTo>
                  <a:pt x="772347" y="-1233"/>
                  <a:pt x="914247" y="49717"/>
                  <a:pt x="1233642" y="0"/>
                </a:cubicBezTo>
                <a:cubicBezTo>
                  <a:pt x="1553037" y="-49717"/>
                  <a:pt x="1589500" y="4629"/>
                  <a:pt x="1911698" y="0"/>
                </a:cubicBezTo>
                <a:cubicBezTo>
                  <a:pt x="2233896" y="-4629"/>
                  <a:pt x="2372766" y="29135"/>
                  <a:pt x="2589755" y="0"/>
                </a:cubicBezTo>
                <a:cubicBezTo>
                  <a:pt x="2806744" y="-29135"/>
                  <a:pt x="3060475" y="23305"/>
                  <a:pt x="3366333" y="0"/>
                </a:cubicBezTo>
                <a:cubicBezTo>
                  <a:pt x="3672191" y="-23305"/>
                  <a:pt x="3662493" y="63"/>
                  <a:pt x="3748826" y="0"/>
                </a:cubicBezTo>
                <a:cubicBezTo>
                  <a:pt x="3835159" y="-63"/>
                  <a:pt x="4150193" y="5184"/>
                  <a:pt x="4328362" y="0"/>
                </a:cubicBezTo>
                <a:cubicBezTo>
                  <a:pt x="4506531" y="-5184"/>
                  <a:pt x="4595227" y="40045"/>
                  <a:pt x="4809376" y="0"/>
                </a:cubicBezTo>
                <a:cubicBezTo>
                  <a:pt x="5023525" y="-40045"/>
                  <a:pt x="5057976" y="14691"/>
                  <a:pt x="5191870" y="0"/>
                </a:cubicBezTo>
                <a:cubicBezTo>
                  <a:pt x="5325764" y="-14691"/>
                  <a:pt x="5670803" y="34370"/>
                  <a:pt x="5869926" y="0"/>
                </a:cubicBezTo>
                <a:cubicBezTo>
                  <a:pt x="6069049" y="-34370"/>
                  <a:pt x="6038201" y="9409"/>
                  <a:pt x="6153899" y="0"/>
                </a:cubicBezTo>
                <a:cubicBezTo>
                  <a:pt x="6269597" y="-9409"/>
                  <a:pt x="6306245" y="23038"/>
                  <a:pt x="6437871" y="0"/>
                </a:cubicBezTo>
                <a:cubicBezTo>
                  <a:pt x="6569497" y="-23038"/>
                  <a:pt x="6849469" y="2804"/>
                  <a:pt x="7115928" y="0"/>
                </a:cubicBezTo>
                <a:cubicBezTo>
                  <a:pt x="7382387" y="-2804"/>
                  <a:pt x="7366915" y="34770"/>
                  <a:pt x="7498421" y="0"/>
                </a:cubicBezTo>
                <a:cubicBezTo>
                  <a:pt x="7629927" y="-34770"/>
                  <a:pt x="7697425" y="14810"/>
                  <a:pt x="7880915" y="0"/>
                </a:cubicBezTo>
                <a:cubicBezTo>
                  <a:pt x="8064405" y="-14810"/>
                  <a:pt x="8449262" y="20969"/>
                  <a:pt x="8657493" y="0"/>
                </a:cubicBezTo>
                <a:cubicBezTo>
                  <a:pt x="8865724" y="-20969"/>
                  <a:pt x="9188319" y="9844"/>
                  <a:pt x="9434070" y="0"/>
                </a:cubicBezTo>
                <a:cubicBezTo>
                  <a:pt x="9679821" y="-9844"/>
                  <a:pt x="10041245" y="110956"/>
                  <a:pt x="10407690" y="0"/>
                </a:cubicBezTo>
                <a:cubicBezTo>
                  <a:pt x="10727246" y="-89703"/>
                  <a:pt x="10969936" y="264515"/>
                  <a:pt x="10963275" y="555585"/>
                </a:cubicBezTo>
                <a:cubicBezTo>
                  <a:pt x="10963569" y="736199"/>
                  <a:pt x="10953186" y="969035"/>
                  <a:pt x="10963275" y="1133376"/>
                </a:cubicBezTo>
                <a:cubicBezTo>
                  <a:pt x="10973364" y="1297717"/>
                  <a:pt x="10918877" y="1389892"/>
                  <a:pt x="10963275" y="1644499"/>
                </a:cubicBezTo>
                <a:cubicBezTo>
                  <a:pt x="11007673" y="1899106"/>
                  <a:pt x="10936085" y="1970732"/>
                  <a:pt x="10963275" y="2155622"/>
                </a:cubicBezTo>
                <a:cubicBezTo>
                  <a:pt x="10990465" y="2340512"/>
                  <a:pt x="10920669" y="2579862"/>
                  <a:pt x="10963275" y="2777859"/>
                </a:cubicBezTo>
                <a:cubicBezTo>
                  <a:pt x="10991748" y="3073993"/>
                  <a:pt x="10657805" y="3306208"/>
                  <a:pt x="10407690" y="3333444"/>
                </a:cubicBezTo>
                <a:cubicBezTo>
                  <a:pt x="10227265" y="3348908"/>
                  <a:pt x="10181686" y="3312126"/>
                  <a:pt x="10025197" y="3333444"/>
                </a:cubicBezTo>
                <a:cubicBezTo>
                  <a:pt x="9868708" y="3354762"/>
                  <a:pt x="9829990" y="3302603"/>
                  <a:pt x="9741224" y="3333444"/>
                </a:cubicBezTo>
                <a:cubicBezTo>
                  <a:pt x="9652458" y="3364285"/>
                  <a:pt x="9504453" y="3288768"/>
                  <a:pt x="9358731" y="3333444"/>
                </a:cubicBezTo>
                <a:cubicBezTo>
                  <a:pt x="9213009" y="3378120"/>
                  <a:pt x="8986009" y="3255884"/>
                  <a:pt x="8680674" y="3333444"/>
                </a:cubicBezTo>
                <a:cubicBezTo>
                  <a:pt x="8375339" y="3411004"/>
                  <a:pt x="8454935" y="3322641"/>
                  <a:pt x="8298180" y="3333444"/>
                </a:cubicBezTo>
                <a:cubicBezTo>
                  <a:pt x="8141425" y="3344247"/>
                  <a:pt x="7982162" y="3270033"/>
                  <a:pt x="7718645" y="3333444"/>
                </a:cubicBezTo>
                <a:cubicBezTo>
                  <a:pt x="7455128" y="3396855"/>
                  <a:pt x="7352116" y="3306190"/>
                  <a:pt x="7237630" y="3333444"/>
                </a:cubicBezTo>
                <a:cubicBezTo>
                  <a:pt x="7123145" y="3360698"/>
                  <a:pt x="7004281" y="3319631"/>
                  <a:pt x="6855137" y="3333444"/>
                </a:cubicBezTo>
                <a:cubicBezTo>
                  <a:pt x="6705993" y="3347257"/>
                  <a:pt x="6252427" y="3245724"/>
                  <a:pt x="6078559" y="3333444"/>
                </a:cubicBezTo>
                <a:cubicBezTo>
                  <a:pt x="5904691" y="3421164"/>
                  <a:pt x="5860890" y="3306994"/>
                  <a:pt x="5696066" y="3333444"/>
                </a:cubicBezTo>
                <a:cubicBezTo>
                  <a:pt x="5531242" y="3359894"/>
                  <a:pt x="5283680" y="3306668"/>
                  <a:pt x="5018009" y="3333444"/>
                </a:cubicBezTo>
                <a:cubicBezTo>
                  <a:pt x="4752338" y="3360220"/>
                  <a:pt x="4740148" y="3320343"/>
                  <a:pt x="4635516" y="3333444"/>
                </a:cubicBezTo>
                <a:cubicBezTo>
                  <a:pt x="4530884" y="3346545"/>
                  <a:pt x="4418074" y="3288715"/>
                  <a:pt x="4253022" y="3333444"/>
                </a:cubicBezTo>
                <a:cubicBezTo>
                  <a:pt x="4087970" y="3378173"/>
                  <a:pt x="3739838" y="3295283"/>
                  <a:pt x="3476444" y="3333444"/>
                </a:cubicBezTo>
                <a:cubicBezTo>
                  <a:pt x="3213050" y="3371605"/>
                  <a:pt x="3105191" y="3331712"/>
                  <a:pt x="2798388" y="3333444"/>
                </a:cubicBezTo>
                <a:cubicBezTo>
                  <a:pt x="2491585" y="3335176"/>
                  <a:pt x="2578468" y="3332001"/>
                  <a:pt x="2514415" y="3333444"/>
                </a:cubicBezTo>
                <a:cubicBezTo>
                  <a:pt x="2450362" y="3334887"/>
                  <a:pt x="2198302" y="3328436"/>
                  <a:pt x="2033401" y="3333444"/>
                </a:cubicBezTo>
                <a:cubicBezTo>
                  <a:pt x="1868500" y="3338452"/>
                  <a:pt x="1671699" y="3297756"/>
                  <a:pt x="1355344" y="3333444"/>
                </a:cubicBezTo>
                <a:cubicBezTo>
                  <a:pt x="1038989" y="3369132"/>
                  <a:pt x="895031" y="3288935"/>
                  <a:pt x="555585" y="3333444"/>
                </a:cubicBezTo>
                <a:cubicBezTo>
                  <a:pt x="278054" y="3358802"/>
                  <a:pt x="53" y="3044601"/>
                  <a:pt x="0" y="2777859"/>
                </a:cubicBezTo>
                <a:cubicBezTo>
                  <a:pt x="-28633" y="2596133"/>
                  <a:pt x="53722" y="2506202"/>
                  <a:pt x="0" y="2266736"/>
                </a:cubicBezTo>
                <a:cubicBezTo>
                  <a:pt x="-53722" y="2027270"/>
                  <a:pt x="18141" y="1925780"/>
                  <a:pt x="0" y="1755613"/>
                </a:cubicBezTo>
                <a:cubicBezTo>
                  <a:pt x="-18141" y="1585446"/>
                  <a:pt x="60645" y="1393326"/>
                  <a:pt x="0" y="1177822"/>
                </a:cubicBezTo>
                <a:cubicBezTo>
                  <a:pt x="-60645" y="962318"/>
                  <a:pt x="54177" y="866266"/>
                  <a:pt x="0" y="55558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22" name="Picture 21" descr="https://i.pinimg.com/564x/e9/77/dc/e977dc8bcfd863e0922840921163993c.jpg">
            <a:extLst>
              <a:ext uri="{FF2B5EF4-FFF2-40B4-BE49-F238E27FC236}">
                <a16:creationId xmlns:a16="http://schemas.microsoft.com/office/drawing/2014/main" id="{B36739FF-0D3D-4C54-A18F-279B99772E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8" b="98224" l="5674" r="96986">
                        <a14:foregroundMark x1="44858" y1="57904" x2="64716" y2="54529"/>
                        <a14:foregroundMark x1="37589" y1="75488" x2="69326" y2="74956"/>
                        <a14:foregroundMark x1="41844" y1="76909" x2="60284" y2="76909"/>
                        <a14:foregroundMark x1="48582" y1="81883" x2="48227" y2="91652"/>
                        <a14:foregroundMark x1="57092" y1="79929" x2="59752" y2="89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7834" r="15776" b="5506"/>
          <a:stretch/>
        </p:blipFill>
        <p:spPr bwMode="auto">
          <a:xfrm>
            <a:off x="10143712" y="4198654"/>
            <a:ext cx="2229263" cy="265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8ED653-8B3F-4CB6-B2BC-B6752B5AD4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7389" y="289145"/>
            <a:ext cx="3298222" cy="7742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618453-68FA-4A0F-A642-FB3128579E1E}"/>
              </a:ext>
            </a:extLst>
          </p:cNvPr>
          <p:cNvSpPr txBox="1"/>
          <p:nvPr/>
        </p:nvSpPr>
        <p:spPr>
          <a:xfrm>
            <a:off x="647701" y="1400175"/>
            <a:ext cx="10287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 người thân sắp xếp lại đồ dùng trong ngăn tủ, ngăn kéo cho gọn gàng, tiện sử dụng, dễ dàng nhận ra những món đồ mình ít dùng đến.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Phân loại đồ mùa đông, mùa hè. Những đồ trái mùa cần cất đi phải được bảo quản khỏi bị hỏng, mốc trong thời gian không sử dụng.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Thảo luận với bố mẹ xem em có cần mua đồ gì không.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865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>
            <a:extLst>
              <a:ext uri="{FF2B5EF4-FFF2-40B4-BE49-F238E27FC236}">
                <a16:creationId xmlns:a16="http://schemas.microsoft.com/office/drawing/2014/main" id="{3BAC1AB3-9C46-E233-A3F5-E259C2B215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997" y="800282"/>
            <a:ext cx="5391080" cy="5391476"/>
          </a:xfrm>
          <a:prstGeom prst="rect">
            <a:avLst/>
          </a:prstGeom>
        </p:spPr>
      </p:pic>
      <p:sp>
        <p:nvSpPr>
          <p:cNvPr id="28" name="圆角矩形 27">
            <a:extLst>
              <a:ext uri="{FF2B5EF4-FFF2-40B4-BE49-F238E27FC236}">
                <a16:creationId xmlns:a16="http://schemas.microsoft.com/office/drawing/2014/main" id="{098779A6-5A13-42DB-8D71-53CC481E14A1}"/>
              </a:ext>
            </a:extLst>
          </p:cNvPr>
          <p:cNvSpPr/>
          <p:nvPr/>
        </p:nvSpPr>
        <p:spPr>
          <a:xfrm rot="21000729">
            <a:off x="1597051" y="4173328"/>
            <a:ext cx="5010405" cy="4094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15" name="图片 16">
            <a:extLst>
              <a:ext uri="{FF2B5EF4-FFF2-40B4-BE49-F238E27FC236}">
                <a16:creationId xmlns:a16="http://schemas.microsoft.com/office/drawing/2014/main" id="{49F24DCE-DA58-3B6C-7881-D2494D3B79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5187" y="4378058"/>
            <a:ext cx="12277187" cy="2551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41C021-D04E-4949-9FFC-CBB632462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989" y="424985"/>
            <a:ext cx="10675021" cy="48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6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15">
            <a:extLst>
              <a:ext uri="{FF2B5EF4-FFF2-40B4-BE49-F238E27FC236}">
                <a16:creationId xmlns:a16="http://schemas.microsoft.com/office/drawing/2014/main" id="{3DB47CC7-60E4-18A1-B895-A05B4BAA76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EC6A7A0B-FADF-ACF6-3470-AF6F6F326A7C}"/>
              </a:ext>
            </a:extLst>
          </p:cNvPr>
          <p:cNvSpPr/>
          <p:nvPr/>
        </p:nvSpPr>
        <p:spPr>
          <a:xfrm>
            <a:off x="289334" y="2093372"/>
            <a:ext cx="7573642" cy="4017042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5362AD-22A2-7516-2E33-C9BC06BB92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770" y="245296"/>
            <a:ext cx="1204674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4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FC47C5-A023-A062-9890-8A8F75DC8A75}"/>
              </a:ext>
            </a:extLst>
          </p:cNvPr>
          <p:cNvSpPr/>
          <p:nvPr/>
        </p:nvSpPr>
        <p:spPr>
          <a:xfrm>
            <a:off x="3377240" y="67000"/>
            <a:ext cx="5133373" cy="197278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sự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B1F2EE-F8FD-75F5-5DC5-711C7703A776}"/>
              </a:ext>
            </a:extLst>
          </p:cNvPr>
          <p:cNvSpPr txBox="1"/>
          <p:nvPr/>
        </p:nvSpPr>
        <p:spPr>
          <a:xfrm>
            <a:off x="273876" y="1851284"/>
            <a:ext cx="3643699" cy="1532334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F6BC6C-93C9-D982-15BD-9D511EE50B93}"/>
              </a:ext>
            </a:extLst>
          </p:cNvPr>
          <p:cNvSpPr txBox="1"/>
          <p:nvPr/>
        </p:nvSpPr>
        <p:spPr>
          <a:xfrm>
            <a:off x="7830389" y="2039786"/>
            <a:ext cx="3958199" cy="1532334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 trưởng báo cáo kết quả học tập của lớp trong tuần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Hình ảnh 2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85D0EABF-2F2C-4343-9982-41B988171A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46" t="12631" r="21640" b="19326"/>
          <a:stretch/>
        </p:blipFill>
        <p:spPr>
          <a:xfrm>
            <a:off x="2578825" y="2533150"/>
            <a:ext cx="3225212" cy="4505381"/>
          </a:xfrm>
          <a:prstGeom prst="rect">
            <a:avLst/>
          </a:prstGeom>
        </p:spPr>
      </p:pic>
      <p:pic>
        <p:nvPicPr>
          <p:cNvPr id="22" name="Hình ảnh 2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9F8E7196-D75B-9680-77BF-FD45A8574F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85408" l="34898" r="69490">
                        <a14:foregroundMark x1="49694" y1="20102" x2="49694" y2="20102"/>
                        <a14:foregroundMark x1="44898" y1="30816" x2="49286" y2="33673"/>
                        <a14:foregroundMark x1="58673" y1="32857" x2="51633" y2="34388"/>
                        <a14:foregroundMark x1="51020" y1="37245" x2="51020" y2="39796"/>
                        <a14:foregroundMark x1="47041" y1="81837" x2="43061" y2="83571"/>
                        <a14:foregroundMark x1="60612" y1="81429" x2="64035" y2="83770"/>
                        <a14:foregroundMark x1="45918" y1="29694" x2="46327" y2="25918"/>
                        <a14:foregroundMark x1="60000" y1="28265" x2="57041" y2="30612"/>
                        <a14:backgroundMark x1="67551" y1="85408" x2="64184" y2="8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9" t="12537" r="26115" b="10647"/>
          <a:stretch/>
        </p:blipFill>
        <p:spPr>
          <a:xfrm>
            <a:off x="6263468" y="2681533"/>
            <a:ext cx="2424651" cy="420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2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5">
            <a:extLst>
              <a:ext uri="{FF2B5EF4-FFF2-40B4-BE49-F238E27FC236}">
                <a16:creationId xmlns:a16="http://schemas.microsoft.com/office/drawing/2014/main" id="{6CA1C907-3C3E-EFDD-CBB6-06A7C23174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BC33F8BD-3F1A-9443-93D1-A0E322A5E476}"/>
              </a:ext>
            </a:extLst>
          </p:cNvPr>
          <p:cNvSpPr/>
          <p:nvPr/>
        </p:nvSpPr>
        <p:spPr>
          <a:xfrm>
            <a:off x="289334" y="2093372"/>
            <a:ext cx="7573642" cy="4017042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B84613-7171-7AA2-9CD0-B33E30AA6354}"/>
              </a:ext>
            </a:extLst>
          </p:cNvPr>
          <p:cNvSpPr txBox="1"/>
          <p:nvPr/>
        </p:nvSpPr>
        <p:spPr>
          <a:xfrm>
            <a:off x="643976" y="2248220"/>
            <a:ext cx="233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Ưu điểm: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562129-247E-5E3D-9477-54D698624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0546"/>
            <a:ext cx="1204674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15">
            <a:extLst>
              <a:ext uri="{FF2B5EF4-FFF2-40B4-BE49-F238E27FC236}">
                <a16:creationId xmlns:a16="http://schemas.microsoft.com/office/drawing/2014/main" id="{B375D944-3212-73DE-AC06-141F8CDF8C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97ACA998-ED6B-D2E6-E6A5-64BA8F01816C}"/>
              </a:ext>
            </a:extLst>
          </p:cNvPr>
          <p:cNvSpPr/>
          <p:nvPr/>
        </p:nvSpPr>
        <p:spPr>
          <a:xfrm>
            <a:off x="289334" y="2093372"/>
            <a:ext cx="7573642" cy="4017042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8EE888-7E1F-3C3C-D0C2-8E104B526E76}"/>
              </a:ext>
            </a:extLst>
          </p:cNvPr>
          <p:cNvSpPr txBox="1"/>
          <p:nvPr/>
        </p:nvSpPr>
        <p:spPr>
          <a:xfrm>
            <a:off x="643976" y="2248220"/>
            <a:ext cx="233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Hạn chế: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248B66-24DD-E4E5-66CE-356A38CB3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9596"/>
            <a:ext cx="1204674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0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11A82AB-3A81-58AB-7B22-B0C70769955B}"/>
              </a:ext>
            </a:extLst>
          </p:cNvPr>
          <p:cNvSpPr/>
          <p:nvPr/>
        </p:nvSpPr>
        <p:spPr>
          <a:xfrm>
            <a:off x="3377710" y="251011"/>
            <a:ext cx="4948518" cy="1434914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tuyên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dương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85464C-058D-171C-FC2B-482E6B44BA01}"/>
              </a:ext>
            </a:extLst>
          </p:cNvPr>
          <p:cNvSpPr txBox="1"/>
          <p:nvPr/>
        </p:nvSpPr>
        <p:spPr>
          <a:xfrm>
            <a:off x="407771" y="2008951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Ngôi sao chăm chỉ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968A2D-3E18-166D-44AB-EB3733827683}"/>
              </a:ext>
            </a:extLst>
          </p:cNvPr>
          <p:cNvSpPr txBox="1"/>
          <p:nvPr/>
        </p:nvSpPr>
        <p:spPr>
          <a:xfrm>
            <a:off x="7910639" y="2105883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 ngoan ngoãn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Hình ảnh 2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E4DC6B6F-D16A-4ADE-ACF0-312E190B3C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46" t="12631" r="21640" b="19326"/>
          <a:stretch/>
        </p:blipFill>
        <p:spPr>
          <a:xfrm>
            <a:off x="2578825" y="2533150"/>
            <a:ext cx="3225212" cy="4505381"/>
          </a:xfrm>
          <a:prstGeom prst="rect">
            <a:avLst/>
          </a:prstGeom>
        </p:spPr>
      </p:pic>
      <p:pic>
        <p:nvPicPr>
          <p:cNvPr id="6" name="Hình ảnh 2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DE74C73-FA3B-EC08-D14F-2113A837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85408" l="34898" r="69490">
                        <a14:foregroundMark x1="49694" y1="20102" x2="49694" y2="20102"/>
                        <a14:foregroundMark x1="44898" y1="30816" x2="49286" y2="33673"/>
                        <a14:foregroundMark x1="58673" y1="32857" x2="51633" y2="34388"/>
                        <a14:foregroundMark x1="51020" y1="37245" x2="51020" y2="39796"/>
                        <a14:foregroundMark x1="47041" y1="81837" x2="43061" y2="83571"/>
                        <a14:foregroundMark x1="60612" y1="81429" x2="64035" y2="83770"/>
                        <a14:foregroundMark x1="45918" y1="29694" x2="46327" y2="25918"/>
                        <a14:foregroundMark x1="60000" y1="28265" x2="57041" y2="30612"/>
                        <a14:backgroundMark x1="67551" y1="85408" x2="64184" y2="8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9" t="12537" r="26115" b="10647"/>
          <a:stretch/>
        </p:blipFill>
        <p:spPr>
          <a:xfrm>
            <a:off x="6263468" y="2681533"/>
            <a:ext cx="2424651" cy="420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1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9AEFEE2-D743-8F05-2EB6-EF8DDC248E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BF2331F6-BFD7-7F84-63EF-850002B03814}"/>
              </a:ext>
            </a:extLst>
          </p:cNvPr>
          <p:cNvSpPr txBox="1"/>
          <p:nvPr/>
        </p:nvSpPr>
        <p:spPr>
          <a:xfrm>
            <a:off x="190647" y="25848"/>
            <a:ext cx="12001333" cy="11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905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Phương hướng hoạt động Tuần …</a:t>
            </a:r>
            <a:endParaRPr kumimoji="0" lang="en-US" sz="6000" b="1" i="0" u="none" strike="noStrike" kern="1200" cap="none" spc="0" normalizeH="0" baseline="0" noProof="0" dirty="0">
              <a:ln w="1905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D9D57F1F-C214-7EC9-7911-C032E4EA8E26}"/>
              </a:ext>
            </a:extLst>
          </p:cNvPr>
          <p:cNvSpPr txBox="1"/>
          <p:nvPr/>
        </p:nvSpPr>
        <p:spPr>
          <a:xfrm>
            <a:off x="190667" y="57199"/>
            <a:ext cx="12001333" cy="11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ư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ơ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3F2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ư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ớ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ACF0F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5F1D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ạ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ộ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3F2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ầ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…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F09CF2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7AA27F6-1499-E8BA-8CC9-36BE51BB883C}"/>
              </a:ext>
            </a:extLst>
          </p:cNvPr>
          <p:cNvSpPr/>
          <p:nvPr/>
        </p:nvSpPr>
        <p:spPr>
          <a:xfrm>
            <a:off x="3068732" y="1605692"/>
            <a:ext cx="8615081" cy="4132728"/>
          </a:xfrm>
          <a:prstGeom prst="roundRect">
            <a:avLst/>
          </a:prstGeom>
          <a:solidFill>
            <a:srgbClr val="CCECFF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Hình ảnh 6" descr="Ảnh có chứa mẫu họa&#10;&#10;Mô tả được tạo tự động">
            <a:extLst>
              <a:ext uri="{FF2B5EF4-FFF2-40B4-BE49-F238E27FC236}">
                <a16:creationId xmlns:a16="http://schemas.microsoft.com/office/drawing/2014/main" id="{DEA06674-89B9-6D56-FAD9-4C8C69D45B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57" b="91531" l="9878" r="89878">
                        <a14:foregroundMark x1="57224" y1="9184" x2="52163" y2="7959"/>
                        <a14:foregroundMark x1="46204" y1="88367" x2="48000" y2="91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30" t="4179" r="21610" b="4477"/>
          <a:stretch/>
        </p:blipFill>
        <p:spPr>
          <a:xfrm flipH="1">
            <a:off x="-184239" y="3109801"/>
            <a:ext cx="2955539" cy="36079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B97E7C-AE4E-FB80-058F-34263EE367CC}"/>
              </a:ext>
            </a:extLst>
          </p:cNvPr>
          <p:cNvSpPr txBox="1"/>
          <p:nvPr/>
        </p:nvSpPr>
        <p:spPr>
          <a:xfrm>
            <a:off x="4822371" y="1981200"/>
            <a:ext cx="2579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6965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3.7037E-7 L -2.5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7.40741E-7 L -2.5E-6 -0.0722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  <p:bldP spid="12" grpId="1"/>
      <p:bldP spid="2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and Painted Children S Cartoon Creative Birthday Background | Happy  birthday greetings friends, Happy birthday wishes cards, Birthday background">
            <a:extLst>
              <a:ext uri="{FF2B5EF4-FFF2-40B4-BE49-F238E27FC236}">
                <a16:creationId xmlns:a16="http://schemas.microsoft.com/office/drawing/2014/main" id="{3AB8730D-EDD1-E561-5FC7-A6BB18C79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1" b="94688" l="10000" r="95231">
                        <a14:foregroundMark x1="10154" y1="48499" x2="10154" y2="48499"/>
                        <a14:foregroundMark x1="10308" y1="70670" x2="10308" y2="70670"/>
                        <a14:foregroundMark x1="13077" y1="91224" x2="13077" y2="91224"/>
                        <a14:foregroundMark x1="23231" y1="90300" x2="23231" y2="90300"/>
                        <a14:foregroundMark x1="36462" y1="93764" x2="36462" y2="93764"/>
                        <a14:foregroundMark x1="58462" y1="45958" x2="58462" y2="45958"/>
                        <a14:foregroundMark x1="55231" y1="59815" x2="55231" y2="59815"/>
                        <a14:foregroundMark x1="92000" y1="37644" x2="92000" y2="37644"/>
                        <a14:foregroundMark x1="95231" y1="34180" x2="95231" y2="34180"/>
                        <a14:foregroundMark x1="81077" y1="59122" x2="81077" y2="59122"/>
                        <a14:foregroundMark x1="79846" y1="59122" x2="80615" y2="60970"/>
                        <a14:foregroundMark x1="68923" y1="92610" x2="68923" y2="92610"/>
                        <a14:foregroundMark x1="50154" y1="69977" x2="50154" y2="69977"/>
                        <a14:foregroundMark x1="54615" y1="73672" x2="54615" y2="73672"/>
                        <a14:foregroundMark x1="46154" y1="93533" x2="46154" y2="93533"/>
                        <a14:foregroundMark x1="46462" y1="94688" x2="57231" y2="92379"/>
                        <a14:foregroundMark x1="57231" y1="92379" x2="58462" y2="91224"/>
                        <a14:foregroundMark x1="64769" y1="90531" x2="68000" y2="92379"/>
                        <a14:foregroundMark x1="59907" y1="69284" x2="59885" y2="70934"/>
                        <a14:backgroundMark x1="61692" y1="64203" x2="61692" y2="64203"/>
                        <a14:backgroundMark x1="56000" y1="72286" x2="58462" y2="75520"/>
                        <a14:backgroundMark x1="61231" y1="63048" x2="60923" y2="64203"/>
                        <a14:backgroundMark x1="60923" y1="66282" x2="60308" y2="67436"/>
                        <a14:backgroundMark x1="58308" y1="64896" x2="58308" y2="64896"/>
                        <a14:backgroundMark x1="58308" y1="64896" x2="58308" y2="64896"/>
                        <a14:backgroundMark x1="59385" y1="60277" x2="59385" y2="60277"/>
                        <a14:backgroundMark x1="59846" y1="63510" x2="59846" y2="63510"/>
                        <a14:backgroundMark x1="60769" y1="64665" x2="60769" y2="64665"/>
                        <a14:backgroundMark x1="60769" y1="64665" x2="60000" y2="68591"/>
                        <a14:backgroundMark x1="59692" y1="64896" x2="59692" y2="69284"/>
                        <a14:backgroundMark x1="62000" y1="60739" x2="63692" y2="61432"/>
                        <a14:backgroundMark x1="60923" y1="63279" x2="59231" y2="62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1550391"/>
            <a:ext cx="8124825" cy="541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DA80AC-287F-7DD1-0E6F-99C00F6B5224}"/>
              </a:ext>
            </a:extLst>
          </p:cNvPr>
          <p:cNvSpPr txBox="1"/>
          <p:nvPr/>
        </p:nvSpPr>
        <p:spPr>
          <a:xfrm>
            <a:off x="812274" y="203261"/>
            <a:ext cx="1027722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C69474-A76E-4B6F-7CBB-F06E7D04C349}"/>
              </a:ext>
            </a:extLst>
          </p:cNvPr>
          <p:cNvCxnSpPr/>
          <p:nvPr/>
        </p:nvCxnSpPr>
        <p:spPr>
          <a:xfrm>
            <a:off x="7038975" y="5000625"/>
            <a:ext cx="171450" cy="3810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D3249AF-AADA-1DC8-897F-10335D457863}"/>
              </a:ext>
            </a:extLst>
          </p:cNvPr>
          <p:cNvCxnSpPr>
            <a:cxnSpLocks/>
          </p:cNvCxnSpPr>
          <p:nvPr/>
        </p:nvCxnSpPr>
        <p:spPr>
          <a:xfrm>
            <a:off x="7191375" y="4600575"/>
            <a:ext cx="19050" cy="857250"/>
          </a:xfrm>
          <a:prstGeom prst="line">
            <a:avLst/>
          </a:prstGeom>
          <a:ln>
            <a:solidFill>
              <a:srgbClr val="F9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C1F67CE-8DAF-D374-1DD0-4DFEF5C2D7F1}"/>
              </a:ext>
            </a:extLst>
          </p:cNvPr>
          <p:cNvCxnSpPr>
            <a:cxnSpLocks/>
          </p:cNvCxnSpPr>
          <p:nvPr/>
        </p:nvCxnSpPr>
        <p:spPr>
          <a:xfrm flipH="1">
            <a:off x="7200900" y="4810125"/>
            <a:ext cx="76200" cy="647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23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-7.40741E-7 L -1.04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8670246F-3256-4AF9-A0AD-1B9D55527AFE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B1E4CA6E-E17D-439F-AFF3-AD65CE84A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C4659DA-1C50-4FB4-9535-1E019E9F7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FDCB1BDD-EA4C-4F17-B7AC-D09E96184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32" name="Google Shape;1493;p40">
            <a:extLst>
              <a:ext uri="{FF2B5EF4-FFF2-40B4-BE49-F238E27FC236}">
                <a16:creationId xmlns:a16="http://schemas.microsoft.com/office/drawing/2014/main" id="{5722D331-3A7F-4AEE-84F4-27A7DC54D587}"/>
              </a:ext>
            </a:extLst>
          </p:cNvPr>
          <p:cNvSpPr/>
          <p:nvPr/>
        </p:nvSpPr>
        <p:spPr>
          <a:xfrm>
            <a:off x="1877071" y="535891"/>
            <a:ext cx="8593553" cy="2080963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65C1C9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1495;p40">
            <a:extLst>
              <a:ext uri="{FF2B5EF4-FFF2-40B4-BE49-F238E27FC236}">
                <a16:creationId xmlns:a16="http://schemas.microsoft.com/office/drawing/2014/main" id="{FBC84375-E41A-4C41-A96C-10B493795659}"/>
              </a:ext>
            </a:extLst>
          </p:cNvPr>
          <p:cNvSpPr txBox="1">
            <a:spLocks/>
          </p:cNvSpPr>
          <p:nvPr/>
        </p:nvSpPr>
        <p:spPr>
          <a:xfrm rot="-182">
            <a:off x="2106712" y="1467059"/>
            <a:ext cx="8359535" cy="1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6600" b="1" kern="0" dirty="0" err="1">
                <a:ln w="19050"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6600" b="1" kern="0" dirty="0">
                <a:ln w="19050"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kern="0" dirty="0" err="1">
                <a:ln w="19050"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6600" b="1" kern="0" dirty="0">
                <a:ln w="19050"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kern="0" dirty="0" err="1">
                <a:ln w="19050"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6600" b="1" kern="0" dirty="0">
                <a:ln w="19050"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7: </a:t>
            </a:r>
          </a:p>
          <a:p>
            <a:r>
              <a:rPr lang="en-US" sz="6600" b="1" kern="0" dirty="0" err="1">
                <a:ln w="19050"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6600" b="1" kern="0" dirty="0">
                <a:ln w="19050"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kern="0" dirty="0" err="1">
                <a:ln w="19050"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6600" b="1" kern="0" dirty="0">
                <a:ln w="19050"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kern="0" dirty="0" err="1">
                <a:ln w="19050"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6600" b="1" kern="0" dirty="0">
                <a:ln w="19050"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kern="0" dirty="0" err="1">
                <a:ln w="19050"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cũ</a:t>
            </a:r>
            <a:endParaRPr lang="en-US" sz="6600" b="1" kern="0" dirty="0">
              <a:ln w="19050">
                <a:solidFill>
                  <a:sysClr val="windowText" lastClr="000000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Google Shape;1508;p40">
            <a:extLst>
              <a:ext uri="{FF2B5EF4-FFF2-40B4-BE49-F238E27FC236}">
                <a16:creationId xmlns:a16="http://schemas.microsoft.com/office/drawing/2014/main" id="{A4FF9534-F9CA-4F69-8639-46D65495EB63}"/>
              </a:ext>
            </a:extLst>
          </p:cNvPr>
          <p:cNvSpPr/>
          <p:nvPr/>
        </p:nvSpPr>
        <p:spPr>
          <a:xfrm rot="639960">
            <a:off x="5446714" y="4517141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8F357D"/>
          </a:solidFill>
          <a:ln w="28575" cap="flat" cmpd="sng">
            <a:solidFill>
              <a:srgbClr val="FFFBEF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" name="Google Shape;1542;p40">
            <a:extLst>
              <a:ext uri="{FF2B5EF4-FFF2-40B4-BE49-F238E27FC236}">
                <a16:creationId xmlns:a16="http://schemas.microsoft.com/office/drawing/2014/main" id="{1F26B0B6-8206-4965-AF52-7019A97481E9}"/>
              </a:ext>
            </a:extLst>
          </p:cNvPr>
          <p:cNvGrpSpPr/>
          <p:nvPr/>
        </p:nvGrpSpPr>
        <p:grpSpPr>
          <a:xfrm rot="407631">
            <a:off x="1219858" y="1927826"/>
            <a:ext cx="1651135" cy="1447495"/>
            <a:chOff x="7611038" y="3431425"/>
            <a:chExt cx="1238324" cy="1085597"/>
          </a:xfrm>
        </p:grpSpPr>
        <p:sp>
          <p:nvSpPr>
            <p:cNvPr id="39" name="Google Shape;1543;p40">
              <a:extLst>
                <a:ext uri="{FF2B5EF4-FFF2-40B4-BE49-F238E27FC236}">
                  <a16:creationId xmlns:a16="http://schemas.microsoft.com/office/drawing/2014/main" id="{08C1DAA0-960A-4AD0-8B30-B94642A82BF9}"/>
                </a:ext>
              </a:extLst>
            </p:cNvPr>
            <p:cNvSpPr/>
            <p:nvPr/>
          </p:nvSpPr>
          <p:spPr>
            <a:xfrm rot="1860596">
              <a:off x="7695149" y="3662528"/>
              <a:ext cx="1070103" cy="623391"/>
            </a:xfrm>
            <a:custGeom>
              <a:avLst/>
              <a:gdLst/>
              <a:ahLst/>
              <a:cxnLst/>
              <a:rect l="l" t="t" r="r" b="b"/>
              <a:pathLst>
                <a:path w="42803" h="24935" extrusionOk="0">
                  <a:moveTo>
                    <a:pt x="28230" y="1382"/>
                  </a:moveTo>
                  <a:cubicBezTo>
                    <a:pt x="32935" y="4810"/>
                    <a:pt x="37319" y="8626"/>
                    <a:pt x="41367" y="12809"/>
                  </a:cubicBezTo>
                  <a:cubicBezTo>
                    <a:pt x="35647" y="15578"/>
                    <a:pt x="30159" y="18774"/>
                    <a:pt x="24932" y="22385"/>
                  </a:cubicBezTo>
                  <a:cubicBezTo>
                    <a:pt x="25196" y="20114"/>
                    <a:pt x="25595" y="17874"/>
                    <a:pt x="26138" y="15655"/>
                  </a:cubicBezTo>
                  <a:cubicBezTo>
                    <a:pt x="26156" y="15588"/>
                    <a:pt x="26156" y="15528"/>
                    <a:pt x="26152" y="15472"/>
                  </a:cubicBezTo>
                  <a:cubicBezTo>
                    <a:pt x="26607" y="15262"/>
                    <a:pt x="26412" y="14623"/>
                    <a:pt x="25931" y="14623"/>
                  </a:cubicBezTo>
                  <a:cubicBezTo>
                    <a:pt x="25905" y="14623"/>
                    <a:pt x="25877" y="14625"/>
                    <a:pt x="25849" y="14629"/>
                  </a:cubicBezTo>
                  <a:cubicBezTo>
                    <a:pt x="18795" y="15652"/>
                    <a:pt x="11716" y="19415"/>
                    <a:pt x="6014" y="23612"/>
                  </a:cubicBezTo>
                  <a:cubicBezTo>
                    <a:pt x="4381" y="19596"/>
                    <a:pt x="2846" y="15497"/>
                    <a:pt x="959" y="11596"/>
                  </a:cubicBezTo>
                  <a:cubicBezTo>
                    <a:pt x="5138" y="10125"/>
                    <a:pt x="9294" y="8778"/>
                    <a:pt x="13713" y="8232"/>
                  </a:cubicBezTo>
                  <a:cubicBezTo>
                    <a:pt x="15404" y="8020"/>
                    <a:pt x="17073" y="7938"/>
                    <a:pt x="18737" y="7938"/>
                  </a:cubicBezTo>
                  <a:cubicBezTo>
                    <a:pt x="21201" y="7938"/>
                    <a:pt x="23654" y="8118"/>
                    <a:pt x="26149" y="8327"/>
                  </a:cubicBezTo>
                  <a:cubicBezTo>
                    <a:pt x="26220" y="8370"/>
                    <a:pt x="26304" y="8392"/>
                    <a:pt x="26388" y="8392"/>
                  </a:cubicBezTo>
                  <a:cubicBezTo>
                    <a:pt x="26467" y="8392"/>
                    <a:pt x="26546" y="8373"/>
                    <a:pt x="26614" y="8333"/>
                  </a:cubicBezTo>
                  <a:cubicBezTo>
                    <a:pt x="26871" y="8256"/>
                    <a:pt x="26974" y="7939"/>
                    <a:pt x="26886" y="7698"/>
                  </a:cubicBezTo>
                  <a:cubicBezTo>
                    <a:pt x="27394" y="5611"/>
                    <a:pt x="27778" y="3491"/>
                    <a:pt x="28230" y="1382"/>
                  </a:cubicBezTo>
                  <a:close/>
                  <a:moveTo>
                    <a:pt x="27913" y="1"/>
                  </a:moveTo>
                  <a:cubicBezTo>
                    <a:pt x="27688" y="1"/>
                    <a:pt x="27454" y="159"/>
                    <a:pt x="27408" y="376"/>
                  </a:cubicBezTo>
                  <a:cubicBezTo>
                    <a:pt x="26897" y="2680"/>
                    <a:pt x="26360" y="4997"/>
                    <a:pt x="26061" y="7339"/>
                  </a:cubicBezTo>
                  <a:cubicBezTo>
                    <a:pt x="23844" y="6915"/>
                    <a:pt x="21506" y="6709"/>
                    <a:pt x="19127" y="6709"/>
                  </a:cubicBezTo>
                  <a:cubicBezTo>
                    <a:pt x="12675" y="6709"/>
                    <a:pt x="5930" y="8226"/>
                    <a:pt x="536" y="11035"/>
                  </a:cubicBezTo>
                  <a:cubicBezTo>
                    <a:pt x="508" y="11050"/>
                    <a:pt x="497" y="11071"/>
                    <a:pt x="476" y="11089"/>
                  </a:cubicBezTo>
                  <a:cubicBezTo>
                    <a:pt x="243" y="11095"/>
                    <a:pt x="0" y="11307"/>
                    <a:pt x="95" y="11571"/>
                  </a:cubicBezTo>
                  <a:cubicBezTo>
                    <a:pt x="1573" y="15977"/>
                    <a:pt x="3527" y="20252"/>
                    <a:pt x="5294" y="24548"/>
                  </a:cubicBezTo>
                  <a:cubicBezTo>
                    <a:pt x="5374" y="24744"/>
                    <a:pt x="5583" y="24935"/>
                    <a:pt x="5805" y="24935"/>
                  </a:cubicBezTo>
                  <a:cubicBezTo>
                    <a:pt x="5885" y="24935"/>
                    <a:pt x="5967" y="24910"/>
                    <a:pt x="6045" y="24851"/>
                  </a:cubicBezTo>
                  <a:cubicBezTo>
                    <a:pt x="8944" y="22678"/>
                    <a:pt x="12023" y="20784"/>
                    <a:pt x="15300" y="19243"/>
                  </a:cubicBezTo>
                  <a:cubicBezTo>
                    <a:pt x="18478" y="17744"/>
                    <a:pt x="21737" y="16837"/>
                    <a:pt x="25056" y="15825"/>
                  </a:cubicBezTo>
                  <a:lnTo>
                    <a:pt x="25056" y="15825"/>
                  </a:lnTo>
                  <a:cubicBezTo>
                    <a:pt x="24459" y="18336"/>
                    <a:pt x="24036" y="20869"/>
                    <a:pt x="23782" y="23436"/>
                  </a:cubicBezTo>
                  <a:cubicBezTo>
                    <a:pt x="23755" y="23725"/>
                    <a:pt x="24043" y="23955"/>
                    <a:pt x="24316" y="23955"/>
                  </a:cubicBezTo>
                  <a:cubicBezTo>
                    <a:pt x="24400" y="23955"/>
                    <a:pt x="24483" y="23933"/>
                    <a:pt x="24555" y="23884"/>
                  </a:cubicBezTo>
                  <a:cubicBezTo>
                    <a:pt x="30233" y="19888"/>
                    <a:pt x="36218" y="16389"/>
                    <a:pt x="42485" y="13399"/>
                  </a:cubicBezTo>
                  <a:cubicBezTo>
                    <a:pt x="42793" y="13250"/>
                    <a:pt x="42803" y="12813"/>
                    <a:pt x="42588" y="12594"/>
                  </a:cubicBezTo>
                  <a:cubicBezTo>
                    <a:pt x="38176" y="7970"/>
                    <a:pt x="33351" y="3791"/>
                    <a:pt x="28152" y="73"/>
                  </a:cubicBezTo>
                  <a:cubicBezTo>
                    <a:pt x="28081" y="23"/>
                    <a:pt x="27997" y="1"/>
                    <a:pt x="279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544;p40">
              <a:extLst>
                <a:ext uri="{FF2B5EF4-FFF2-40B4-BE49-F238E27FC236}">
                  <a16:creationId xmlns:a16="http://schemas.microsoft.com/office/drawing/2014/main" id="{EB7FFC00-417C-4387-90AF-501FBF1B12E4}"/>
                </a:ext>
              </a:extLst>
            </p:cNvPr>
            <p:cNvSpPr/>
            <p:nvPr/>
          </p:nvSpPr>
          <p:spPr>
            <a:xfrm rot="1860596">
              <a:off x="7719588" y="3693905"/>
              <a:ext cx="1010251" cy="555789"/>
            </a:xfrm>
            <a:custGeom>
              <a:avLst/>
              <a:gdLst/>
              <a:ahLst/>
              <a:cxnLst/>
              <a:rect l="l" t="t" r="r" b="b"/>
              <a:pathLst>
                <a:path w="40409" h="22231" extrusionOk="0">
                  <a:moveTo>
                    <a:pt x="27271" y="0"/>
                  </a:moveTo>
                  <a:cubicBezTo>
                    <a:pt x="26819" y="2109"/>
                    <a:pt x="26435" y="4229"/>
                    <a:pt x="25927" y="6316"/>
                  </a:cubicBezTo>
                  <a:cubicBezTo>
                    <a:pt x="26015" y="6557"/>
                    <a:pt x="25912" y="6874"/>
                    <a:pt x="25655" y="6951"/>
                  </a:cubicBezTo>
                  <a:cubicBezTo>
                    <a:pt x="25587" y="6991"/>
                    <a:pt x="25508" y="7010"/>
                    <a:pt x="25429" y="7010"/>
                  </a:cubicBezTo>
                  <a:cubicBezTo>
                    <a:pt x="25345" y="7010"/>
                    <a:pt x="25261" y="6988"/>
                    <a:pt x="25190" y="6945"/>
                  </a:cubicBezTo>
                  <a:cubicBezTo>
                    <a:pt x="22695" y="6736"/>
                    <a:pt x="20242" y="6556"/>
                    <a:pt x="17778" y="6556"/>
                  </a:cubicBezTo>
                  <a:cubicBezTo>
                    <a:pt x="16114" y="6556"/>
                    <a:pt x="14445" y="6638"/>
                    <a:pt x="12754" y="6850"/>
                  </a:cubicBezTo>
                  <a:cubicBezTo>
                    <a:pt x="8335" y="7396"/>
                    <a:pt x="4179" y="8743"/>
                    <a:pt x="0" y="10214"/>
                  </a:cubicBezTo>
                  <a:cubicBezTo>
                    <a:pt x="1887" y="14115"/>
                    <a:pt x="3422" y="18214"/>
                    <a:pt x="5055" y="22230"/>
                  </a:cubicBezTo>
                  <a:cubicBezTo>
                    <a:pt x="10757" y="18033"/>
                    <a:pt x="17836" y="14270"/>
                    <a:pt x="24890" y="13247"/>
                  </a:cubicBezTo>
                  <a:cubicBezTo>
                    <a:pt x="24918" y="13243"/>
                    <a:pt x="24946" y="13241"/>
                    <a:pt x="24972" y="13241"/>
                  </a:cubicBezTo>
                  <a:cubicBezTo>
                    <a:pt x="25453" y="13241"/>
                    <a:pt x="25648" y="13880"/>
                    <a:pt x="25193" y="14090"/>
                  </a:cubicBezTo>
                  <a:cubicBezTo>
                    <a:pt x="25197" y="14146"/>
                    <a:pt x="25197" y="14206"/>
                    <a:pt x="25179" y="14273"/>
                  </a:cubicBezTo>
                  <a:cubicBezTo>
                    <a:pt x="24636" y="16492"/>
                    <a:pt x="24237" y="18732"/>
                    <a:pt x="23973" y="21003"/>
                  </a:cubicBezTo>
                  <a:cubicBezTo>
                    <a:pt x="29200" y="17392"/>
                    <a:pt x="34688" y="14196"/>
                    <a:pt x="40408" y="11427"/>
                  </a:cubicBezTo>
                  <a:cubicBezTo>
                    <a:pt x="36360" y="7244"/>
                    <a:pt x="31976" y="3428"/>
                    <a:pt x="27271" y="0"/>
                  </a:cubicBezTo>
                  <a:close/>
                </a:path>
              </a:pathLst>
            </a:custGeom>
            <a:solidFill>
              <a:srgbClr val="FFAE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" name="Google Shape;1583;p40">
            <a:extLst>
              <a:ext uri="{FF2B5EF4-FFF2-40B4-BE49-F238E27FC236}">
                <a16:creationId xmlns:a16="http://schemas.microsoft.com/office/drawing/2014/main" id="{F51954E4-EA99-42C6-A6EF-49CB7AE49C5D}"/>
              </a:ext>
            </a:extLst>
          </p:cNvPr>
          <p:cNvGrpSpPr/>
          <p:nvPr/>
        </p:nvGrpSpPr>
        <p:grpSpPr>
          <a:xfrm flipH="1">
            <a:off x="9841369" y="1519039"/>
            <a:ext cx="1268328" cy="1254672"/>
            <a:chOff x="1178193" y="539992"/>
            <a:chExt cx="1573391" cy="1471771"/>
          </a:xfrm>
        </p:grpSpPr>
        <p:sp>
          <p:nvSpPr>
            <p:cNvPr id="42" name="Google Shape;1584;p40">
              <a:extLst>
                <a:ext uri="{FF2B5EF4-FFF2-40B4-BE49-F238E27FC236}">
                  <a16:creationId xmlns:a16="http://schemas.microsoft.com/office/drawing/2014/main" id="{A2315076-329D-4402-A0CF-FEBE6BF09F0F}"/>
                </a:ext>
              </a:extLst>
            </p:cNvPr>
            <p:cNvSpPr/>
            <p:nvPr/>
          </p:nvSpPr>
          <p:spPr>
            <a:xfrm rot="-3921521">
              <a:off x="1476612" y="684445"/>
              <a:ext cx="981973" cy="1124981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585;p40">
              <a:extLst>
                <a:ext uri="{FF2B5EF4-FFF2-40B4-BE49-F238E27FC236}">
                  <a16:creationId xmlns:a16="http://schemas.microsoft.com/office/drawing/2014/main" id="{3CC4BF0A-DCBB-4F3E-BA11-31625CA88791}"/>
                </a:ext>
              </a:extLst>
            </p:cNvPr>
            <p:cNvSpPr/>
            <p:nvPr/>
          </p:nvSpPr>
          <p:spPr>
            <a:xfrm rot="-3921521">
              <a:off x="1442318" y="650080"/>
              <a:ext cx="1045140" cy="1251596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586;p40">
              <a:extLst>
                <a:ext uri="{FF2B5EF4-FFF2-40B4-BE49-F238E27FC236}">
                  <a16:creationId xmlns:a16="http://schemas.microsoft.com/office/drawing/2014/main" id="{19440D9C-C284-47D6-B6D3-E377163102CA}"/>
                </a:ext>
              </a:extLst>
            </p:cNvPr>
            <p:cNvSpPr/>
            <p:nvPr/>
          </p:nvSpPr>
          <p:spPr>
            <a:xfrm rot="-3921521">
              <a:off x="1999527" y="1044018"/>
              <a:ext cx="361003" cy="482828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rgbClr val="FFAE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587;p40">
              <a:extLst>
                <a:ext uri="{FF2B5EF4-FFF2-40B4-BE49-F238E27FC236}">
                  <a16:creationId xmlns:a16="http://schemas.microsoft.com/office/drawing/2014/main" id="{7BCFDAF7-FC21-46A6-BB35-CBAA8C5FDFCB}"/>
                </a:ext>
              </a:extLst>
            </p:cNvPr>
            <p:cNvSpPr/>
            <p:nvPr/>
          </p:nvSpPr>
          <p:spPr>
            <a:xfrm rot="-3921521">
              <a:off x="1740524" y="1075762"/>
              <a:ext cx="485360" cy="541343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rgbClr val="FFE4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588;p40">
              <a:extLst>
                <a:ext uri="{FF2B5EF4-FFF2-40B4-BE49-F238E27FC236}">
                  <a16:creationId xmlns:a16="http://schemas.microsoft.com/office/drawing/2014/main" id="{6A1E3D5C-1CB1-4CAD-BACA-0F8324CA90A0}"/>
                </a:ext>
              </a:extLst>
            </p:cNvPr>
            <p:cNvSpPr/>
            <p:nvPr/>
          </p:nvSpPr>
          <p:spPr>
            <a:xfrm rot="-3921521">
              <a:off x="1586098" y="1231100"/>
              <a:ext cx="439924" cy="462495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rgbClr val="FFAE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589;p40">
              <a:extLst>
                <a:ext uri="{FF2B5EF4-FFF2-40B4-BE49-F238E27FC236}">
                  <a16:creationId xmlns:a16="http://schemas.microsoft.com/office/drawing/2014/main" id="{E231D496-2096-4C69-9C29-C327527D4D5D}"/>
                </a:ext>
              </a:extLst>
            </p:cNvPr>
            <p:cNvSpPr/>
            <p:nvPr/>
          </p:nvSpPr>
          <p:spPr>
            <a:xfrm rot="-3921521">
              <a:off x="1655440" y="1494612"/>
              <a:ext cx="55020" cy="70195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590;p40">
              <a:extLst>
                <a:ext uri="{FF2B5EF4-FFF2-40B4-BE49-F238E27FC236}">
                  <a16:creationId xmlns:a16="http://schemas.microsoft.com/office/drawing/2014/main" id="{8FBACADA-DF08-4C1F-BD28-6C3EB2A9BF76}"/>
                </a:ext>
              </a:extLst>
            </p:cNvPr>
            <p:cNvSpPr/>
            <p:nvPr/>
          </p:nvSpPr>
          <p:spPr>
            <a:xfrm rot="-3921521">
              <a:off x="1666721" y="1429721"/>
              <a:ext cx="137045" cy="136703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591;p40">
              <a:extLst>
                <a:ext uri="{FF2B5EF4-FFF2-40B4-BE49-F238E27FC236}">
                  <a16:creationId xmlns:a16="http://schemas.microsoft.com/office/drawing/2014/main" id="{83505A0C-1FF6-414A-B767-62AA72D935E3}"/>
                </a:ext>
              </a:extLst>
            </p:cNvPr>
            <p:cNvSpPr/>
            <p:nvPr/>
          </p:nvSpPr>
          <p:spPr>
            <a:xfrm rot="-3921521">
              <a:off x="2231047" y="1193930"/>
              <a:ext cx="75895" cy="75899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592;p40">
              <a:extLst>
                <a:ext uri="{FF2B5EF4-FFF2-40B4-BE49-F238E27FC236}">
                  <a16:creationId xmlns:a16="http://schemas.microsoft.com/office/drawing/2014/main" id="{9DADD459-E0DD-4E2B-93AD-79026BB175DE}"/>
                </a:ext>
              </a:extLst>
            </p:cNvPr>
            <p:cNvSpPr/>
            <p:nvPr/>
          </p:nvSpPr>
          <p:spPr>
            <a:xfrm rot="-3921521">
              <a:off x="2152051" y="1194539"/>
              <a:ext cx="137472" cy="127585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593;p40">
              <a:extLst>
                <a:ext uri="{FF2B5EF4-FFF2-40B4-BE49-F238E27FC236}">
                  <a16:creationId xmlns:a16="http://schemas.microsoft.com/office/drawing/2014/main" id="{640FF552-B3E8-49FC-BE61-FB1625EECA83}"/>
                </a:ext>
              </a:extLst>
            </p:cNvPr>
            <p:cNvSpPr/>
            <p:nvPr/>
          </p:nvSpPr>
          <p:spPr>
            <a:xfrm rot="-3921521">
              <a:off x="1498501" y="670099"/>
              <a:ext cx="545463" cy="475222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594;p40">
              <a:extLst>
                <a:ext uri="{FF2B5EF4-FFF2-40B4-BE49-F238E27FC236}">
                  <a16:creationId xmlns:a16="http://schemas.microsoft.com/office/drawing/2014/main" id="{B16D6632-1638-486D-81CE-7725BE879CD2}"/>
                </a:ext>
              </a:extLst>
            </p:cNvPr>
            <p:cNvSpPr/>
            <p:nvPr/>
          </p:nvSpPr>
          <p:spPr>
            <a:xfrm rot="-3921521">
              <a:off x="1582445" y="918965"/>
              <a:ext cx="563971" cy="516742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595;p40">
              <a:extLst>
                <a:ext uri="{FF2B5EF4-FFF2-40B4-BE49-F238E27FC236}">
                  <a16:creationId xmlns:a16="http://schemas.microsoft.com/office/drawing/2014/main" id="{75E67123-BC03-43CF-93EB-940599EC9D53}"/>
                </a:ext>
              </a:extLst>
            </p:cNvPr>
            <p:cNvSpPr/>
            <p:nvPr/>
          </p:nvSpPr>
          <p:spPr>
            <a:xfrm rot="-3921521">
              <a:off x="1532885" y="830797"/>
              <a:ext cx="606497" cy="590196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596;p40">
              <a:extLst>
                <a:ext uri="{FF2B5EF4-FFF2-40B4-BE49-F238E27FC236}">
                  <a16:creationId xmlns:a16="http://schemas.microsoft.com/office/drawing/2014/main" id="{8DAAA863-8534-4679-B561-BB478344EE2F}"/>
                </a:ext>
              </a:extLst>
            </p:cNvPr>
            <p:cNvSpPr/>
            <p:nvPr/>
          </p:nvSpPr>
          <p:spPr>
            <a:xfrm rot="-3921521">
              <a:off x="1532886" y="782436"/>
              <a:ext cx="576620" cy="567768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597;p40">
              <a:extLst>
                <a:ext uri="{FF2B5EF4-FFF2-40B4-BE49-F238E27FC236}">
                  <a16:creationId xmlns:a16="http://schemas.microsoft.com/office/drawing/2014/main" id="{14831F24-A76A-4FA9-8293-9E6BF31DB988}"/>
                </a:ext>
              </a:extLst>
            </p:cNvPr>
            <p:cNvSpPr/>
            <p:nvPr/>
          </p:nvSpPr>
          <p:spPr>
            <a:xfrm rot="-3921521">
              <a:off x="1978528" y="1449632"/>
              <a:ext cx="378929" cy="424545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598;p40">
              <a:extLst>
                <a:ext uri="{FF2B5EF4-FFF2-40B4-BE49-F238E27FC236}">
                  <a16:creationId xmlns:a16="http://schemas.microsoft.com/office/drawing/2014/main" id="{6FA623B5-0122-4EF0-9571-DFB7CAD5BFE7}"/>
                </a:ext>
              </a:extLst>
            </p:cNvPr>
            <p:cNvSpPr/>
            <p:nvPr/>
          </p:nvSpPr>
          <p:spPr>
            <a:xfrm rot="-3921521">
              <a:off x="2179420" y="1752501"/>
              <a:ext cx="139489" cy="14217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599;p40">
              <a:extLst>
                <a:ext uri="{FF2B5EF4-FFF2-40B4-BE49-F238E27FC236}">
                  <a16:creationId xmlns:a16="http://schemas.microsoft.com/office/drawing/2014/main" id="{D1871158-FE01-4984-8CE0-33578389EFD5}"/>
                </a:ext>
              </a:extLst>
            </p:cNvPr>
            <p:cNvSpPr/>
            <p:nvPr/>
          </p:nvSpPr>
          <p:spPr>
            <a:xfrm rot="-3921521">
              <a:off x="1655212" y="1275621"/>
              <a:ext cx="161256" cy="151914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600;p40">
              <a:extLst>
                <a:ext uri="{FF2B5EF4-FFF2-40B4-BE49-F238E27FC236}">
                  <a16:creationId xmlns:a16="http://schemas.microsoft.com/office/drawing/2014/main" id="{95A305AC-CDB9-404C-9D06-CFEF9455EB0C}"/>
                </a:ext>
              </a:extLst>
            </p:cNvPr>
            <p:cNvSpPr/>
            <p:nvPr/>
          </p:nvSpPr>
          <p:spPr>
            <a:xfrm rot="-3921521">
              <a:off x="2035625" y="1109592"/>
              <a:ext cx="170258" cy="13984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601;p40">
              <a:extLst>
                <a:ext uri="{FF2B5EF4-FFF2-40B4-BE49-F238E27FC236}">
                  <a16:creationId xmlns:a16="http://schemas.microsoft.com/office/drawing/2014/main" id="{A66F255C-D328-455A-9F19-475F50E33A1B}"/>
                </a:ext>
              </a:extLst>
            </p:cNvPr>
            <p:cNvSpPr/>
            <p:nvPr/>
          </p:nvSpPr>
          <p:spPr>
            <a:xfrm rot="-3921521">
              <a:off x="1808019" y="1214522"/>
              <a:ext cx="446792" cy="352100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602;p40">
              <a:extLst>
                <a:ext uri="{FF2B5EF4-FFF2-40B4-BE49-F238E27FC236}">
                  <a16:creationId xmlns:a16="http://schemas.microsoft.com/office/drawing/2014/main" id="{AF623813-26C3-4CDE-A12C-EF6D0B847CF7}"/>
                </a:ext>
              </a:extLst>
            </p:cNvPr>
            <p:cNvSpPr/>
            <p:nvPr/>
          </p:nvSpPr>
          <p:spPr>
            <a:xfrm rot="-3921521">
              <a:off x="1833362" y="1459842"/>
              <a:ext cx="105926" cy="10337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603;p40">
              <a:extLst>
                <a:ext uri="{FF2B5EF4-FFF2-40B4-BE49-F238E27FC236}">
                  <a16:creationId xmlns:a16="http://schemas.microsoft.com/office/drawing/2014/main" id="{2F15EBA7-B636-4CA6-92F6-CE22AFDFCAC8}"/>
                </a:ext>
              </a:extLst>
            </p:cNvPr>
            <p:cNvSpPr/>
            <p:nvPr/>
          </p:nvSpPr>
          <p:spPr>
            <a:xfrm rot="-3921521">
              <a:off x="2101738" y="1325916"/>
              <a:ext cx="150043" cy="88355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2" name="Picture 4" descr="Con hãy điền ch hoặc tr vào chỗ trống :">
            <a:extLst>
              <a:ext uri="{FF2B5EF4-FFF2-40B4-BE49-F238E27FC236}">
                <a16:creationId xmlns:a16="http://schemas.microsoft.com/office/drawing/2014/main" id="{C9A76B8C-F359-48D5-90B2-C5386EDCD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353" y="2394766"/>
            <a:ext cx="7901959" cy="406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56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0F0F0"/>
        </a:solidFill>
        <a:ln w="76200">
          <a:solidFill>
            <a:srgbClr val="F5B8F6"/>
          </a:solidFill>
          <a:prstDash val="dash"/>
        </a:ln>
      </a:spPr>
      <a:bodyPr rtlCol="0" anchor="ctr"/>
      <a:lstStyle>
        <a:defPPr algn="ctr">
          <a:defRPr/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335</Words>
  <Application>Microsoft Office PowerPoint</Application>
  <PresentationFormat>Widescreen</PresentationFormat>
  <Paragraphs>40</Paragraphs>
  <Slides>19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等线</vt:lpstr>
      <vt:lpstr>微软雅黑</vt:lpstr>
      <vt:lpstr>小考拉体</vt:lpstr>
      <vt:lpstr>思源黑体 CN Regular</vt:lpstr>
      <vt:lpstr>Arial</vt:lpstr>
      <vt:lpstr>Calibri</vt:lpstr>
      <vt:lpstr>Calibri Light</vt:lpstr>
      <vt:lpstr>Cambria</vt:lpstr>
      <vt:lpstr>Georgia</vt:lpstr>
      <vt:lpstr>Tahoma</vt:lpstr>
      <vt:lpstr>Times New Roman</vt:lpstr>
      <vt:lpstr>1_Office Theme</vt:lpstr>
      <vt:lpstr>1_Simple Light</vt:lpstr>
      <vt:lpstr>Chủ đề Office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21</cp:revision>
  <dcterms:created xsi:type="dcterms:W3CDTF">2022-09-04T04:46:56Z</dcterms:created>
  <dcterms:modified xsi:type="dcterms:W3CDTF">2025-09-06T05:16:05Z</dcterms:modified>
</cp:coreProperties>
</file>