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6" r:id="rId2"/>
    <p:sldMasterId id="2147483718" r:id="rId3"/>
    <p:sldMasterId id="2147483730" r:id="rId4"/>
  </p:sldMasterIdLst>
  <p:notesMasterIdLst>
    <p:notesMasterId r:id="rId17"/>
  </p:notesMasterIdLst>
  <p:sldIdLst>
    <p:sldId id="1817239695" r:id="rId5"/>
    <p:sldId id="439" r:id="rId6"/>
    <p:sldId id="440" r:id="rId7"/>
    <p:sldId id="441" r:id="rId8"/>
    <p:sldId id="442" r:id="rId9"/>
    <p:sldId id="443" r:id="rId10"/>
    <p:sldId id="1817239693" r:id="rId11"/>
    <p:sldId id="1817239716" r:id="rId12"/>
    <p:sldId id="435" r:id="rId13"/>
    <p:sldId id="1817239718" r:id="rId14"/>
    <p:sldId id="262" r:id="rId15"/>
    <p:sldId id="44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B4C24-381B-4662-9C46-5F3C7323739A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0B8DC-CA78-4F26-9996-3009E8D6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6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B9B402-EB4E-4F1B-ABDA-469B162CF5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2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6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1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1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图片 3" descr="201907030051">
            <a:extLst>
              <a:ext uri="{FF2B5EF4-FFF2-40B4-BE49-F238E27FC236}">
                <a16:creationId xmlns:a16="http://schemas.microsoft.com/office/drawing/2014/main" id="{8AEB317A-201E-0C2B-C6E5-B33C9DEF9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6555" y="-2656189"/>
            <a:ext cx="6934233" cy="12196657"/>
          </a:xfrm>
          <a:prstGeom prst="rect">
            <a:avLst/>
          </a:prstGeom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FA62427-8CEA-EF19-1F8A-28ECB755AA8F}"/>
              </a:ext>
            </a:extLst>
          </p:cNvPr>
          <p:cNvSpPr/>
          <p:nvPr userDrawn="1"/>
        </p:nvSpPr>
        <p:spPr>
          <a:xfrm>
            <a:off x="325821" y="231228"/>
            <a:ext cx="11603420" cy="6432331"/>
          </a:xfrm>
          <a:prstGeom prst="roundRect">
            <a:avLst>
              <a:gd name="adj" fmla="val 4645"/>
            </a:avLst>
          </a:prstGeo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662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17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62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24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6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0FE5B-ABE7-433D-9DA8-603F28189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7E127-8E23-4A25-8CA4-8551898DE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3C4D1-DC23-4E12-8473-D02B1293B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3365-1C75-4231-8FAC-C03F6FE13A1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07852-584B-4011-B47D-AE974D46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7C90E-6184-468E-95F0-BCFC7543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92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C89D-62C6-4C6B-A1EE-2288428B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F5BBD-1571-462D-BB82-654CF73A9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2FAF5-8802-469C-A7D0-DFB7C04C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3365-1C75-4231-8FAC-C03F6FE13A1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97325-145F-4D60-8231-170C9EE1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B31DC-63CB-4CFD-9EC1-CD8A2148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9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09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7686-6C2A-4F38-BAE8-E0F744D2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9C378-852E-4A6C-857F-4AA8F1EA6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79A98-73E1-493F-84A3-9FB25DC3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3365-1C75-4231-8FAC-C03F6FE13A1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F0626-5B88-4C63-893C-08CDCA6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69603-0169-438A-80A7-5D167B51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35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D5384-687F-4A9A-ABD4-7327EE8F2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77EC7-EE7E-46F4-9FF8-839BB92CC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81262-EB37-4A2E-9A44-94E3A5431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45B27-7134-4583-9CF7-5F103E3F0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3365-1C75-4231-8FAC-C03F6FE13A1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DB213-C989-47C2-BA4E-97896292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70503-B3D5-43B4-AF67-5E02702A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73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CC15-7A80-40C4-B462-83010278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DF5F0-FDBB-4DEE-93FD-D7F0FA9AA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9BAAD-957D-45D6-8DA7-CAFA08D52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AAEF4-5A59-4CBC-97C3-7F0EC2E87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9EE8A9-27D9-4C3D-A88A-CA4A69944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CA150-CF6D-428B-BA46-795B59CCE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3365-1C75-4231-8FAC-C03F6FE13A1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3EA34A-D61F-4A0F-BC42-A07074CA9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EBA8E-4675-4C3E-A007-A511E70A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14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A5AE-BF2D-4D3F-8FF8-56CF1512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C12041-1F52-416A-8622-2532AB44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3365-1C75-4231-8FAC-C03F6FE13A1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3F7A6-3107-4A92-853E-B8AEACF0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4CCBF-75C4-4B1E-8124-8171BA12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14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74F226-0950-464D-9A11-F6CE77CA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3365-1C75-4231-8FAC-C03F6FE13A1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BB8AD1-3B39-40F8-BC8E-D5D9CD7D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E75AF-168A-4E00-BFE7-4476A698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3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8A956-2AE7-4EB0-AF9D-35AC36BE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BAE08-330B-4B36-BB39-F03098CD1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D9D39-5D8E-4605-AA6E-A85297F74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CABF3-BE55-472A-978F-6C63E69C3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3365-1C75-4231-8FAC-C03F6FE13A1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C14E9-2BFD-474A-BFD6-96BF8B19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B4079-D027-4094-964E-49F62EA7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36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E0D8A-AEB1-4BF7-A69A-B81F18F0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423482-D92B-47D8-B59C-F0655EE89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2553A-501C-442B-9C60-194C59291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784FC-4630-4131-8C80-F213C623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3365-1C75-4231-8FAC-C03F6FE13A1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0F23A-BBCF-48D6-B7F3-3A760572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069D6-81CA-40F4-ABF8-BFE03A52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61196-659B-4952-A831-F6959A85C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96633-792D-4290-A8BF-C5DDD0BAE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0BDB-2A26-4D5D-B647-CFD3F908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3365-1C75-4231-8FAC-C03F6FE13A1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D719C-3BC0-4846-B46E-6FD0FE97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D3E3B-5BA1-4187-A642-1B8025FCD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35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48AC76-42BF-4C6F-9926-4464B2630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57D9B-EA17-45C5-A44F-E24EE343B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C6CFA-BDB8-4F67-A8D6-741559FC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3365-1C75-4231-8FAC-C03F6FE13A1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498AF-00CC-4AC7-821B-83A93FAFD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A0598-697C-42CB-B453-DDC5756B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03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28D8F-62D1-1D63-F636-044F80F76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E1DC1-79D6-7272-4B7B-EFB34002E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52B99-5A62-4A14-5608-D73903C12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9B4DC95-0865-4744-A2FB-60A97ED3C659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779C6-E52D-E0D9-F19E-52C3E042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3701E-418A-6F6A-DD10-CA46CD02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7D9668-6EC1-4F2F-BC94-DDA62D22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55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423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556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24971-50FC-5846-0F07-A9DEA50C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53F8D-A5BB-DF24-14ED-BC0C0E075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A8464-852E-D669-7449-B2C81F28AC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9B4DC95-0865-4744-A2FB-60A97ED3C659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1CB29-C133-6C79-66EC-8640DB0AD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3EBF9-2A1E-DAFC-842B-0248AB8E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7D9668-6EC1-4F2F-BC94-DDA62D22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64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8EB-D667-5F80-F139-DB9BE584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C5ED9-2A28-0644-E4B7-4F36D6836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8CE24-E8C4-BB10-6B1C-EDEEB141E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1E5BE-04E2-CE71-0E2F-1B319C2A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9B4DC95-0865-4744-A2FB-60A97ED3C659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B9873-80C8-50F7-4AAC-FE4661E9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0E833-BE64-75AC-D233-83FAA9D3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7D9668-6EC1-4F2F-BC94-DDA62D22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01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F9805-AA71-2F6C-C57E-5B0BABFAC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8D697-8C8D-55A9-8633-0CC8F1676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92EA6-3692-96D5-5E08-54A89AFB3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1F20F-DDFF-A2F4-B6D2-3C8D5FCDB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D8EEB-3615-9A0D-2B34-73B26F7A8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A33E90-9AF5-9874-EE31-026B20CC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9B4DC95-0865-4744-A2FB-60A97ED3C659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5160FF-B4B5-9EDE-A09F-62D395E4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29531-0AF6-B0A9-CE55-BBEC8779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7D9668-6EC1-4F2F-BC94-DDA62D22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97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9346-DC8F-26A1-6B74-155FB5D3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047EE-F6B3-BFD9-C843-8A55EBD6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9B4DC95-0865-4744-A2FB-60A97ED3C659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15852-9B47-D905-C7DB-E42E21A7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ED1AF-317D-2485-CBC8-E1D5703B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7D9668-6EC1-4F2F-BC94-DDA62D22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74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06C0D-C2AD-B2E7-DB25-63CD279A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9B4DC95-0865-4744-A2FB-60A97ED3C659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6E97B1-905E-4DC6-0283-C3FF7B91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B4101-D9A4-B04D-CF5F-66EC232F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7D9668-6EC1-4F2F-BC94-DDA62D22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66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B3F41-73F8-C732-CE75-4F92F7A7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9ADA9-C85C-D935-2308-EFF3EC70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0B71E-BD58-A719-CCA1-0D4687F13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E724F-F3EB-08D3-E1CC-E62B6138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9B4DC95-0865-4744-A2FB-60A97ED3C659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E4A0E-0972-2263-0449-DEE407BD4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C8D98-8AA6-E7FA-ECB1-DB7FB7CB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7D9668-6EC1-4F2F-BC94-DDA62D22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57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9D66-90C1-1AD7-8DB9-1565031E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D1E00-98C2-2564-AF7F-201DCFCE4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A1AF7-AE73-85B1-1C14-5F96F2BAA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7FF5E-258C-ADC6-50A4-5A8EE8702F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9B4DC95-0865-4744-A2FB-60A97ED3C659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F8BDD-1704-C353-E008-894FDE65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479DE-90C2-A3E1-B61D-2181A443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7D9668-6EC1-4F2F-BC94-DDA62D22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7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EACF-F957-0C54-BD92-548293FC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BCE34-C4A1-0B55-4636-04703BF91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DD99A-8E2B-1EF7-FD0A-1E16ACEE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9B4DC95-0865-4744-A2FB-60A97ED3C659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BB467-2FFD-816B-1BFE-0B796F7D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BF9D4-88FF-3778-F80B-5AD6F407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7D9668-6EC1-4F2F-BC94-DDA62D22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63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AF6436-1986-EDAA-030D-6E953B3B8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29457-3E6D-5522-B7DC-FEACF005E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6E55D-E8B0-884F-30E2-313B5DE7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9B4DC95-0865-4744-A2FB-60A97ED3C659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C49C2-523E-419E-E9DD-6432BFBD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50B7-0FF7-A2B7-35D4-DB73BDD1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7D9668-6EC1-4F2F-BC94-DDA62D22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83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3" descr="201907030051">
            <a:extLst>
              <a:ext uri="{FF2B5EF4-FFF2-40B4-BE49-F238E27FC236}">
                <a16:creationId xmlns:a16="http://schemas.microsoft.com/office/drawing/2014/main" id="{8EF5EA31-1316-02E5-6818-CF73EAF000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2626555" y="-2656189"/>
            <a:ext cx="6934233" cy="12196657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D3EC99-AB98-8C5B-F6C1-CB3459FB9FD7}"/>
              </a:ext>
            </a:extLst>
          </p:cNvPr>
          <p:cNvSpPr/>
          <p:nvPr userDrawn="1"/>
        </p:nvSpPr>
        <p:spPr>
          <a:xfrm>
            <a:off x="325821" y="231228"/>
            <a:ext cx="11603420" cy="6432331"/>
          </a:xfrm>
          <a:prstGeom prst="roundRect">
            <a:avLst>
              <a:gd name="adj" fmla="val 4645"/>
            </a:avLst>
          </a:prstGeo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27196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F54FE9-D16C-4D62-A9C5-786BF5BC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F70BD48-CF82-49BB-AE5A-16807C917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C18364-5030-4DB3-80C9-86DA84A6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73EE97C5-D955-442E-B99A-9041020E42B9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8827982-5E96-40A5-B377-C8F52EB6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15C0B3D-A417-4F18-92D8-3FD21B5DB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798416D8-D209-493A-B479-AE7EA959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11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76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F2CFAC5-EF1D-4526-B6C5-07B6C83F99E0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930160-2BCF-4E93-8737-9C5CB8E57A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8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9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9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201907030051">
            <a:extLst>
              <a:ext uri="{FF2B5EF4-FFF2-40B4-BE49-F238E27FC236}">
                <a16:creationId xmlns:a16="http://schemas.microsoft.com/office/drawing/2014/main" id="{5414E979-EC84-4DEC-4CCF-D29115B4071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5400000">
            <a:off x="2626555" y="-2656189"/>
            <a:ext cx="6934233" cy="12196657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5536EAFD-B79D-6ADF-624D-548ECA97AD94}"/>
              </a:ext>
            </a:extLst>
          </p:cNvPr>
          <p:cNvSpPr/>
          <p:nvPr userDrawn="1"/>
        </p:nvSpPr>
        <p:spPr>
          <a:xfrm>
            <a:off x="325821" y="231228"/>
            <a:ext cx="11603420" cy="6432331"/>
          </a:xfrm>
          <a:prstGeom prst="roundRect">
            <a:avLst>
              <a:gd name="adj" fmla="val 4645"/>
            </a:avLst>
          </a:prstGeo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401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17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CCF645-606A-450E-AD2C-FC28C339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9BCF4-68C3-48D3-9513-ED9F05440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36062-6E5A-450B-9463-6B521EE47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3365-1C75-4231-8FAC-C03F6FE13A1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93AF9-0D0D-4A45-A38F-434A53CE7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9E0DC-F04C-480F-89B7-BC12FD632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8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201907030051">
            <a:extLst>
              <a:ext uri="{FF2B5EF4-FFF2-40B4-BE49-F238E27FC236}">
                <a16:creationId xmlns:a16="http://schemas.microsoft.com/office/drawing/2014/main" id="{92C7BC76-55B3-7EB5-4A7B-2BE5E8DA33D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5400000">
            <a:off x="2626555" y="-2656189"/>
            <a:ext cx="6934233" cy="1219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94" y="2188029"/>
            <a:ext cx="10923609" cy="21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29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399969-3AA4-063C-7EE5-220838434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DE542DB2-968C-4FB3-B15B-1B2D3D5DB980}"/>
              </a:ext>
            </a:extLst>
          </p:cNvPr>
          <p:cNvSpPr/>
          <p:nvPr/>
        </p:nvSpPr>
        <p:spPr>
          <a:xfrm>
            <a:off x="5474854" y="135082"/>
            <a:ext cx="5994400" cy="2701637"/>
          </a:xfrm>
          <a:prstGeom prst="flowChartTerminator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tả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4731E0-EBB2-D473-3F41-14A090D5F345}"/>
              </a:ext>
            </a:extLst>
          </p:cNvPr>
          <p:cNvSpPr txBox="1"/>
          <p:nvPr/>
        </p:nvSpPr>
        <p:spPr>
          <a:xfrm>
            <a:off x="453071" y="3813819"/>
            <a:ext cx="5230474" cy="23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Minh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Hoa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lúa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98A11-3CAA-DFA1-0216-B5B0B610F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217" y="3308165"/>
            <a:ext cx="43910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7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02DAAE2A-43E3-A9C8-10D2-1E73CCEE9A47}"/>
              </a:ext>
            </a:extLst>
          </p:cNvPr>
          <p:cNvSpPr/>
          <p:nvPr/>
        </p:nvSpPr>
        <p:spPr>
          <a:xfrm>
            <a:off x="5474854" y="135082"/>
            <a:ext cx="5994400" cy="2701637"/>
          </a:xfrm>
          <a:prstGeom prst="flowChartTerminator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tả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algn="just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gặp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huống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16DE04-0A34-AF32-6FD0-FCE71756B7B2}"/>
              </a:ext>
            </a:extLst>
          </p:cNvPr>
          <p:cNvGrpSpPr/>
          <p:nvPr/>
        </p:nvGrpSpPr>
        <p:grpSpPr>
          <a:xfrm>
            <a:off x="379752" y="581025"/>
            <a:ext cx="5261262" cy="6276975"/>
            <a:chOff x="442193" y="1257300"/>
            <a:chExt cx="4522264" cy="5446049"/>
          </a:xfrm>
        </p:grpSpPr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D5CFB96-E963-A7A5-EB9D-CB752756D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93" y="1257300"/>
              <a:ext cx="4495800" cy="537248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993B7B-7821-41B1-6A4B-259906E02F5F}"/>
                </a:ext>
              </a:extLst>
            </p:cNvPr>
            <p:cNvSpPr txBox="1"/>
            <p:nvPr/>
          </p:nvSpPr>
          <p:spPr>
            <a:xfrm>
              <a:off x="468657" y="3739270"/>
              <a:ext cx="4495800" cy="2964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Nếu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Minh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Hoa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thì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sẽ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giúp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đỡ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quét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dọn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đường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làng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nhớ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bỏ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rác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đúng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định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gìn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đường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xanh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–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–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đẹp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E69A771-AC14-1D1E-C044-0A7102449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050" y="3357562"/>
            <a:ext cx="3829050" cy="30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4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DDABFA-F835-E266-28E7-EAA87AECF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899" y="352425"/>
            <a:ext cx="7496175" cy="6207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544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F2CC7C18-D82F-4089-BD98-21E68D8B0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" b="96459" l="488" r="99146">
                        <a14:foregroundMark x1="4390" y1="20067" x2="2561" y2="74874"/>
                        <a14:foregroundMark x1="2561" y1="74874" x2="5732" y2="85160"/>
                        <a14:foregroundMark x1="5732" y1="85160" x2="6707" y2="86509"/>
                        <a14:foregroundMark x1="94146" y1="20911" x2="98537" y2="57673"/>
                        <a14:foregroundMark x1="98537" y1="57673" x2="96951" y2="73187"/>
                        <a14:foregroundMark x1="86341" y1="11467" x2="86341" y2="11467"/>
                        <a14:foregroundMark x1="84268" y1="3879" x2="84268" y2="18044"/>
                        <a14:foregroundMark x1="70000" y1="4722" x2="66220" y2="12985"/>
                        <a14:foregroundMark x1="66220" y1="12985" x2="70366" y2="22934"/>
                        <a14:foregroundMark x1="70366" y1="22934" x2="77439" y2="12985"/>
                        <a14:foregroundMark x1="77439" y1="12985" x2="72317" y2="6408"/>
                        <a14:foregroundMark x1="72317" y1="6408" x2="68293" y2="7589"/>
                        <a14:foregroundMark x1="88049" y1="9444" x2="89756" y2="24283"/>
                        <a14:foregroundMark x1="80732" y1="14840" x2="84146" y2="22766"/>
                        <a14:foregroundMark x1="87317" y1="17707" x2="91098" y2="26138"/>
                        <a14:foregroundMark x1="91341" y1="16526" x2="94634" y2="23777"/>
                        <a14:foregroundMark x1="74634" y1="19562" x2="76341" y2="28162"/>
                        <a14:foregroundMark x1="77073" y1="15177" x2="79024" y2="26307"/>
                        <a14:foregroundMark x1="10488" y1="80438" x2="8780" y2="92917"/>
                        <a14:foregroundMark x1="25976" y1="81788" x2="27439" y2="95784"/>
                        <a14:foregroundMark x1="30122" y1="89545" x2="30122" y2="91466"/>
                        <a14:foregroundMark x1="28780" y1="76054" x2="20610" y2="90051"/>
                        <a14:foregroundMark x1="9878" y1="96290" x2="9878" y2="96290"/>
                        <a14:foregroundMark x1="10122" y1="95278" x2="10122" y2="95278"/>
                        <a14:foregroundMark x1="11585" y1="96627" x2="11585" y2="96627"/>
                        <a14:foregroundMark x1="11585" y1="96627" x2="11585" y2="96627"/>
                        <a14:foregroundMark x1="11585" y1="96627" x2="11585" y2="96627"/>
                        <a14:foregroundMark x1="14634" y1="91400" x2="14634" y2="91400"/>
                        <a14:foregroundMark x1="15000" y1="90556" x2="15000" y2="90556"/>
                        <a14:foregroundMark x1="15244" y1="90556" x2="15244" y2="90556"/>
                        <a14:foregroundMark x1="2683" y1="64418" x2="2683" y2="64418"/>
                        <a14:foregroundMark x1="1951" y1="65093" x2="1951" y2="65093"/>
                        <a14:foregroundMark x1="28171" y1="9444" x2="28171" y2="9444"/>
                        <a14:foregroundMark x1="73171" y1="1349" x2="73171" y2="1349"/>
                        <a14:foregroundMark x1="70854" y1="1349" x2="70854" y2="1349"/>
                        <a14:foregroundMark x1="70000" y1="506" x2="70000" y2="506"/>
                        <a14:foregroundMark x1="1463" y1="39123" x2="1463" y2="39123"/>
                        <a14:foregroundMark x1="854" y1="40135" x2="854" y2="40135"/>
                        <a14:foregroundMark x1="1220" y1="35582" x2="1220" y2="35582"/>
                        <a14:foregroundMark x1="1220" y1="32715" x2="1220" y2="32715"/>
                        <a14:foregroundMark x1="488" y1="35582" x2="1098" y2="26644"/>
                        <a14:foregroundMark x1="1098" y1="26644" x2="1463" y2="25801"/>
                        <a14:foregroundMark x1="1585" y1="26644" x2="5244" y2="17032"/>
                        <a14:foregroundMark x1="5244" y1="17032" x2="15488" y2="11298"/>
                        <a14:foregroundMark x1="15488" y1="11298" x2="24878" y2="11298"/>
                        <a14:foregroundMark x1="24878" y1="11298" x2="42683" y2="9949"/>
                        <a14:foregroundMark x1="42683" y1="9949" x2="63537" y2="11973"/>
                        <a14:foregroundMark x1="78659" y1="10118" x2="78659" y2="10118"/>
                        <a14:foregroundMark x1="94268" y1="15683" x2="99024" y2="26476"/>
                        <a14:foregroundMark x1="99024" y1="26476" x2="99268" y2="72513"/>
                        <a14:foregroundMark x1="99268" y1="72513" x2="94634" y2="88196"/>
                        <a14:foregroundMark x1="32317" y1="91568" x2="38902" y2="91737"/>
                        <a14:foregroundMark x1="69989" y1="90652" x2="92073" y2="89882"/>
                        <a14:foregroundMark x1="38902" y1="91737" x2="55022" y2="91175"/>
                        <a14:foregroundMark x1="53780" y1="91568" x2="54886" y2="91487"/>
                        <a14:foregroundMark x1="85407" y1="92046" x2="86098" y2="92074"/>
                        <a14:foregroundMark x1="56220" y1="92411" x2="72683" y2="91400"/>
                        <a14:foregroundMark x1="72683" y1="91400" x2="84390" y2="92243"/>
                        <a14:foregroundMark x1="83537" y1="1349" x2="83537" y2="1349"/>
                        <a14:foregroundMark x1="85976" y1="675" x2="87561" y2="1180"/>
                        <a14:foregroundMark x1="87073" y1="1349" x2="88049" y2="2698"/>
                        <a14:foregroundMark x1="72561" y1="169" x2="70610" y2="1855"/>
                        <a14:backgroundMark x1="54146" y1="93929" x2="55584" y2="93832"/>
                        <a14:backgroundMark x1="83854" y1="93368" x2="84878" y2="93255"/>
                        <a14:backgroundMark x1="53902" y1="93761" x2="55122" y2="93592"/>
                        <a14:backgroundMark x1="29024" y1="93761" x2="31098" y2="9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20" y="440030"/>
            <a:ext cx="10017614" cy="56483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1355A5-1D77-3A28-458A-AEA91FB74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922" y="2279044"/>
            <a:ext cx="9120406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3D5873-2ABC-4E4A-8C34-17B1DBC732D3}"/>
              </a:ext>
            </a:extLst>
          </p:cNvPr>
          <p:cNvGrpSpPr/>
          <p:nvPr/>
        </p:nvGrpSpPr>
        <p:grpSpPr>
          <a:xfrm>
            <a:off x="1971675" y="382067"/>
            <a:ext cx="6359526" cy="1313384"/>
            <a:chOff x="3530321" y="382066"/>
            <a:chExt cx="4800880" cy="2046515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8209DA4A-8C38-486B-9E57-F83EAC631B9F}"/>
                </a:ext>
              </a:extLst>
            </p:cNvPr>
            <p:cNvSpPr/>
            <p:nvPr/>
          </p:nvSpPr>
          <p:spPr>
            <a:xfrm>
              <a:off x="3530321" y="382066"/>
              <a:ext cx="4800880" cy="2046515"/>
            </a:xfrm>
            <a:prstGeom prst="wedgeRoundRectCallout">
              <a:avLst>
                <a:gd name="adj1" fmla="val 47885"/>
                <a:gd name="adj2" fmla="val 77394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38100">
                  <a:solidFill>
                    <a:srgbClr val="00B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D7FE9D-37A2-4929-9B9D-7ABB50A605FC}"/>
                </a:ext>
              </a:extLst>
            </p:cNvPr>
            <p:cNvSpPr txBox="1"/>
            <p:nvPr/>
          </p:nvSpPr>
          <p:spPr>
            <a:xfrm>
              <a:off x="3608476" y="512325"/>
              <a:ext cx="4644571" cy="1486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Ai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đảo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biên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cương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Diệt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thù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nước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coi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thường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khó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khăn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68C319-950B-4E9A-9125-4A283A7CD6CE}"/>
              </a:ext>
            </a:extLst>
          </p:cNvPr>
          <p:cNvGrpSpPr/>
          <p:nvPr/>
        </p:nvGrpSpPr>
        <p:grpSpPr>
          <a:xfrm>
            <a:off x="4661121" y="3530393"/>
            <a:ext cx="3062515" cy="1531258"/>
            <a:chOff x="4661121" y="3530393"/>
            <a:chExt cx="3062515" cy="1531258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C25B26C1-2109-436D-A0F9-72FE36D7CD16}"/>
                </a:ext>
              </a:extLst>
            </p:cNvPr>
            <p:cNvSpPr/>
            <p:nvPr/>
          </p:nvSpPr>
          <p:spPr>
            <a:xfrm>
              <a:off x="4693702" y="3530393"/>
              <a:ext cx="2933556" cy="1531258"/>
            </a:xfrm>
            <a:prstGeom prst="wedgeRoundRectCallout">
              <a:avLst>
                <a:gd name="adj1" fmla="val -60045"/>
                <a:gd name="adj2" fmla="val 78812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38100">
                  <a:solidFill>
                    <a:srgbClr val="00B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78B1FB-0A17-4051-BD84-DF1C83D631C1}"/>
                </a:ext>
              </a:extLst>
            </p:cNvPr>
            <p:cNvSpPr txBox="1"/>
            <p:nvPr/>
          </p:nvSpPr>
          <p:spPr>
            <a:xfrm>
              <a:off x="4661121" y="3694170"/>
              <a:ext cx="30625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Bộ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đội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quân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35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3D5873-2ABC-4E4A-8C34-17B1DBC732D3}"/>
              </a:ext>
            </a:extLst>
          </p:cNvPr>
          <p:cNvGrpSpPr/>
          <p:nvPr/>
        </p:nvGrpSpPr>
        <p:grpSpPr>
          <a:xfrm>
            <a:off x="1971675" y="382067"/>
            <a:ext cx="6359526" cy="1313384"/>
            <a:chOff x="3530321" y="382066"/>
            <a:chExt cx="4800880" cy="2046515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8209DA4A-8C38-486B-9E57-F83EAC631B9F}"/>
                </a:ext>
              </a:extLst>
            </p:cNvPr>
            <p:cNvSpPr/>
            <p:nvPr/>
          </p:nvSpPr>
          <p:spPr>
            <a:xfrm>
              <a:off x="3530321" y="382066"/>
              <a:ext cx="4800880" cy="2046515"/>
            </a:xfrm>
            <a:prstGeom prst="wedgeRoundRectCallout">
              <a:avLst>
                <a:gd name="adj1" fmla="val 47885"/>
                <a:gd name="adj2" fmla="val 77394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38100">
                  <a:solidFill>
                    <a:srgbClr val="00B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D7FE9D-37A2-4929-9B9D-7ABB50A605FC}"/>
                </a:ext>
              </a:extLst>
            </p:cNvPr>
            <p:cNvSpPr txBox="1"/>
            <p:nvPr/>
          </p:nvSpPr>
          <p:spPr>
            <a:xfrm>
              <a:off x="3608476" y="512325"/>
              <a:ext cx="4644571" cy="1486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Nghề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khuyên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bảo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ta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hay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ta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68C319-950B-4E9A-9125-4A283A7CD6CE}"/>
              </a:ext>
            </a:extLst>
          </p:cNvPr>
          <p:cNvGrpSpPr/>
          <p:nvPr/>
        </p:nvGrpSpPr>
        <p:grpSpPr>
          <a:xfrm>
            <a:off x="4629223" y="3530393"/>
            <a:ext cx="3062515" cy="1531258"/>
            <a:chOff x="4629223" y="3530393"/>
            <a:chExt cx="3062515" cy="1531258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C25B26C1-2109-436D-A0F9-72FE36D7CD16}"/>
                </a:ext>
              </a:extLst>
            </p:cNvPr>
            <p:cNvSpPr/>
            <p:nvPr/>
          </p:nvSpPr>
          <p:spPr>
            <a:xfrm>
              <a:off x="4693702" y="3530393"/>
              <a:ext cx="2933556" cy="1531258"/>
            </a:xfrm>
            <a:prstGeom prst="wedgeRoundRectCallout">
              <a:avLst>
                <a:gd name="adj1" fmla="val -60045"/>
                <a:gd name="adj2" fmla="val 78812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38100">
                  <a:solidFill>
                    <a:srgbClr val="00B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78B1FB-0A17-4051-BD84-DF1C83D631C1}"/>
                </a:ext>
              </a:extLst>
            </p:cNvPr>
            <p:cNvSpPr txBox="1"/>
            <p:nvPr/>
          </p:nvSpPr>
          <p:spPr>
            <a:xfrm>
              <a:off x="4629223" y="4034412"/>
              <a:ext cx="30625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Thầy</a:t>
              </a:r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cô</a:t>
              </a:r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giáo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0755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3D5873-2ABC-4E4A-8C34-17B1DBC732D3}"/>
              </a:ext>
            </a:extLst>
          </p:cNvPr>
          <p:cNvGrpSpPr/>
          <p:nvPr/>
        </p:nvGrpSpPr>
        <p:grpSpPr>
          <a:xfrm>
            <a:off x="1329070" y="382067"/>
            <a:ext cx="7002131" cy="1653256"/>
            <a:chOff x="3530321" y="382066"/>
            <a:chExt cx="4800880" cy="2576103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8209DA4A-8C38-486B-9E57-F83EAC631B9F}"/>
                </a:ext>
              </a:extLst>
            </p:cNvPr>
            <p:cNvSpPr/>
            <p:nvPr/>
          </p:nvSpPr>
          <p:spPr>
            <a:xfrm>
              <a:off x="3530321" y="382066"/>
              <a:ext cx="4800880" cy="2046515"/>
            </a:xfrm>
            <a:prstGeom prst="wedgeRoundRectCallout">
              <a:avLst>
                <a:gd name="adj1" fmla="val 47885"/>
                <a:gd name="adj2" fmla="val 77394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38100">
                  <a:solidFill>
                    <a:srgbClr val="00B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D7FE9D-37A2-4929-9B9D-7ABB50A605FC}"/>
                </a:ext>
              </a:extLst>
            </p:cNvPr>
            <p:cNvSpPr txBox="1"/>
            <p:nvPr/>
          </p:nvSpPr>
          <p:spPr>
            <a:xfrm>
              <a:off x="3608476" y="512325"/>
              <a:ext cx="4644571" cy="2445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Nghề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chăm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sóc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bệnh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nhân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Cho ta </a:t>
              </a: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khỏe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mạnh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vui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chơi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hành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68C319-950B-4E9A-9125-4A283A7CD6CE}"/>
              </a:ext>
            </a:extLst>
          </p:cNvPr>
          <p:cNvGrpSpPr/>
          <p:nvPr/>
        </p:nvGrpSpPr>
        <p:grpSpPr>
          <a:xfrm>
            <a:off x="4629223" y="3530393"/>
            <a:ext cx="3062515" cy="1531258"/>
            <a:chOff x="4629223" y="3530393"/>
            <a:chExt cx="3062515" cy="1531258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C25B26C1-2109-436D-A0F9-72FE36D7CD16}"/>
                </a:ext>
              </a:extLst>
            </p:cNvPr>
            <p:cNvSpPr/>
            <p:nvPr/>
          </p:nvSpPr>
          <p:spPr>
            <a:xfrm>
              <a:off x="4693702" y="3530393"/>
              <a:ext cx="2933556" cy="1531258"/>
            </a:xfrm>
            <a:prstGeom prst="wedgeRoundRectCallout">
              <a:avLst>
                <a:gd name="adj1" fmla="val -60045"/>
                <a:gd name="adj2" fmla="val 78812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 w="38100">
                  <a:solidFill>
                    <a:srgbClr val="00B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78B1FB-0A17-4051-BD84-DF1C83D631C1}"/>
                </a:ext>
              </a:extLst>
            </p:cNvPr>
            <p:cNvSpPr txBox="1"/>
            <p:nvPr/>
          </p:nvSpPr>
          <p:spPr>
            <a:xfrm>
              <a:off x="4629223" y="4034412"/>
              <a:ext cx="30625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Bác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sĩ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83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3D5873-2ABC-4E4A-8C34-17B1DBC732D3}"/>
              </a:ext>
            </a:extLst>
          </p:cNvPr>
          <p:cNvGrpSpPr/>
          <p:nvPr/>
        </p:nvGrpSpPr>
        <p:grpSpPr>
          <a:xfrm>
            <a:off x="1047750" y="382066"/>
            <a:ext cx="7283451" cy="1999183"/>
            <a:chOff x="3530321" y="382066"/>
            <a:chExt cx="4800880" cy="2046515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8209DA4A-8C38-486B-9E57-F83EAC631B9F}"/>
                </a:ext>
              </a:extLst>
            </p:cNvPr>
            <p:cNvSpPr/>
            <p:nvPr/>
          </p:nvSpPr>
          <p:spPr>
            <a:xfrm>
              <a:off x="3530321" y="382066"/>
              <a:ext cx="4800880" cy="2046515"/>
            </a:xfrm>
            <a:prstGeom prst="wedgeRoundRectCallout">
              <a:avLst>
                <a:gd name="adj1" fmla="val 47885"/>
                <a:gd name="adj2" fmla="val 77394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38100">
                  <a:solidFill>
                    <a:srgbClr val="00B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D7FE9D-37A2-4929-9B9D-7ABB50A605FC}"/>
                </a:ext>
              </a:extLst>
            </p:cNvPr>
            <p:cNvSpPr txBox="1"/>
            <p:nvPr/>
          </p:nvSpPr>
          <p:spPr>
            <a:xfrm>
              <a:off x="3608476" y="512325"/>
              <a:ext cx="4644571" cy="1858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Ai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sớm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về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khuya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Gió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sương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chẳng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quản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nắng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mưa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chẳng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sờn</a:t>
              </a:r>
              <a:endPara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Đứng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canh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ở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ngả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đường</a:t>
              </a:r>
              <a:endPara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bốn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an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toàn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68C319-950B-4E9A-9125-4A283A7CD6CE}"/>
              </a:ext>
            </a:extLst>
          </p:cNvPr>
          <p:cNvGrpSpPr/>
          <p:nvPr/>
        </p:nvGrpSpPr>
        <p:grpSpPr>
          <a:xfrm>
            <a:off x="4629223" y="3530393"/>
            <a:ext cx="3062515" cy="1531258"/>
            <a:chOff x="4629223" y="3530393"/>
            <a:chExt cx="3062515" cy="1531258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C25B26C1-2109-436D-A0F9-72FE36D7CD16}"/>
                </a:ext>
              </a:extLst>
            </p:cNvPr>
            <p:cNvSpPr/>
            <p:nvPr/>
          </p:nvSpPr>
          <p:spPr>
            <a:xfrm>
              <a:off x="4693702" y="3530393"/>
              <a:ext cx="2933556" cy="1531258"/>
            </a:xfrm>
            <a:prstGeom prst="wedgeRoundRectCallout">
              <a:avLst>
                <a:gd name="adj1" fmla="val -60045"/>
                <a:gd name="adj2" fmla="val 78812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38100">
                  <a:solidFill>
                    <a:srgbClr val="00B05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78B1FB-0A17-4051-BD84-DF1C83D631C1}"/>
                </a:ext>
              </a:extLst>
            </p:cNvPr>
            <p:cNvSpPr txBox="1"/>
            <p:nvPr/>
          </p:nvSpPr>
          <p:spPr>
            <a:xfrm>
              <a:off x="4629223" y="4034412"/>
              <a:ext cx="30625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Cảnh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sát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923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图片 3" descr="201907030051">
            <a:extLst>
              <a:ext uri="{FF2B5EF4-FFF2-40B4-BE49-F238E27FC236}">
                <a16:creationId xmlns:a16="http://schemas.microsoft.com/office/drawing/2014/main" id="{819FB14E-B1E8-C721-BD18-8F6A33E65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26555" y="-2656189"/>
            <a:ext cx="6934233" cy="12196657"/>
          </a:xfrm>
          <a:prstGeom prst="rect">
            <a:avLst/>
          </a:prstGeom>
        </p:spPr>
      </p:pic>
      <p:sp>
        <p:nvSpPr>
          <p:cNvPr id="300" name="Freeform 8">
            <a:extLst>
              <a:ext uri="{FF2B5EF4-FFF2-40B4-BE49-F238E27FC236}">
                <a16:creationId xmlns:a16="http://schemas.microsoft.com/office/drawing/2014/main" id="{6ECDD54C-C4F8-00A1-FB3A-2F0E42DA8F9B}"/>
              </a:ext>
            </a:extLst>
          </p:cNvPr>
          <p:cNvSpPr/>
          <p:nvPr/>
        </p:nvSpPr>
        <p:spPr>
          <a:xfrm rot="465738">
            <a:off x="1279123" y="-19770"/>
            <a:ext cx="9054563" cy="6897537"/>
          </a:xfrm>
          <a:custGeom>
            <a:avLst/>
            <a:gdLst/>
            <a:ahLst/>
            <a:cxnLst/>
            <a:rect l="l" t="t" r="r" b="b"/>
            <a:pathLst>
              <a:path w="10865703" h="8159155">
                <a:moveTo>
                  <a:pt x="0" y="0"/>
                </a:moveTo>
                <a:lnTo>
                  <a:pt x="10865703" y="0"/>
                </a:lnTo>
                <a:lnTo>
                  <a:pt x="10865703" y="8159155"/>
                </a:lnTo>
                <a:lnTo>
                  <a:pt x="0" y="81591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8C6B3-9020-C04F-B53E-E4E7388AC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364" y="1491872"/>
            <a:ext cx="4426080" cy="7559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F9F8-DE93-CD27-4D2D-543114060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558" y="2603273"/>
            <a:ext cx="8443692" cy="1975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101DA2-7D27-6735-407C-1D578C06D861}"/>
              </a:ext>
            </a:extLst>
          </p:cNvPr>
          <p:cNvSpPr txBox="1"/>
          <p:nvPr/>
        </p:nvSpPr>
        <p:spPr>
          <a:xfrm>
            <a:off x="4608712" y="4641591"/>
            <a:ext cx="2519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2 + 3)</a:t>
            </a:r>
          </a:p>
        </p:txBody>
      </p:sp>
    </p:spTree>
    <p:extLst>
      <p:ext uri="{BB962C8B-B14F-4D97-AF65-F5344CB8AC3E}">
        <p14:creationId xmlns:p14="http://schemas.microsoft.com/office/powerpoint/2010/main" val="880236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106C4-08BF-E7B7-22F3-BCD721138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id="{F162E943-72F0-19AB-44BF-45A586E59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6" y="674984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64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3485;p74">
            <a:extLst>
              <a:ext uri="{FF2B5EF4-FFF2-40B4-BE49-F238E27FC236}">
                <a16:creationId xmlns:a16="http://schemas.microsoft.com/office/drawing/2014/main" id="{652C0BF1-1383-4768-8476-A2C4F32B8424}"/>
              </a:ext>
            </a:extLst>
          </p:cNvPr>
          <p:cNvSpPr/>
          <p:nvPr/>
        </p:nvSpPr>
        <p:spPr>
          <a:xfrm>
            <a:off x="561974" y="337855"/>
            <a:ext cx="11268075" cy="909920"/>
          </a:xfrm>
          <a:custGeom>
            <a:avLst/>
            <a:gdLst>
              <a:gd name="csX0" fmla="*/ 0 w 11268075"/>
              <a:gd name="csY0" fmla="*/ 83995 h 909920"/>
              <a:gd name="csX1" fmla="*/ 83995 w 11268075"/>
              <a:gd name="csY1" fmla="*/ 0 h 909920"/>
              <a:gd name="csX2" fmla="*/ 999752 w 11268075"/>
              <a:gd name="csY2" fmla="*/ 0 h 909920"/>
              <a:gd name="csX3" fmla="*/ 1582506 w 11268075"/>
              <a:gd name="csY3" fmla="*/ 0 h 909920"/>
              <a:gd name="csX4" fmla="*/ 2498263 w 11268075"/>
              <a:gd name="csY4" fmla="*/ 0 h 909920"/>
              <a:gd name="csX5" fmla="*/ 2970017 w 11268075"/>
              <a:gd name="csY5" fmla="*/ 0 h 909920"/>
              <a:gd name="csX6" fmla="*/ 3885774 w 11268075"/>
              <a:gd name="csY6" fmla="*/ 0 h 909920"/>
              <a:gd name="csX7" fmla="*/ 4468529 w 11268075"/>
              <a:gd name="csY7" fmla="*/ 0 h 909920"/>
              <a:gd name="csX8" fmla="*/ 5384286 w 11268075"/>
              <a:gd name="csY8" fmla="*/ 0 h 909920"/>
              <a:gd name="csX9" fmla="*/ 6300043 w 11268075"/>
              <a:gd name="csY9" fmla="*/ 0 h 909920"/>
              <a:gd name="csX10" fmla="*/ 6882797 w 11268075"/>
              <a:gd name="csY10" fmla="*/ 0 h 909920"/>
              <a:gd name="csX11" fmla="*/ 7576552 w 11268075"/>
              <a:gd name="csY11" fmla="*/ 0 h 909920"/>
              <a:gd name="csX12" fmla="*/ 8270308 w 11268075"/>
              <a:gd name="csY12" fmla="*/ 0 h 909920"/>
              <a:gd name="csX13" fmla="*/ 8742061 w 11268075"/>
              <a:gd name="csY13" fmla="*/ 0 h 909920"/>
              <a:gd name="csX14" fmla="*/ 9324816 w 11268075"/>
              <a:gd name="csY14" fmla="*/ 0 h 909920"/>
              <a:gd name="csX15" fmla="*/ 10240573 w 11268075"/>
              <a:gd name="csY15" fmla="*/ 0 h 909920"/>
              <a:gd name="csX16" fmla="*/ 11184080 w 11268075"/>
              <a:gd name="csY16" fmla="*/ 0 h 909920"/>
              <a:gd name="csX17" fmla="*/ 11268075 w 11268075"/>
              <a:gd name="csY17" fmla="*/ 83995 h 909920"/>
              <a:gd name="csX18" fmla="*/ 11268075 w 11268075"/>
              <a:gd name="csY18" fmla="*/ 469799 h 909920"/>
              <a:gd name="csX19" fmla="*/ 11268075 w 11268075"/>
              <a:gd name="csY19" fmla="*/ 825925 h 909920"/>
              <a:gd name="csX20" fmla="*/ 11184080 w 11268075"/>
              <a:gd name="csY20" fmla="*/ 909920 h 909920"/>
              <a:gd name="csX21" fmla="*/ 10601326 w 11268075"/>
              <a:gd name="csY21" fmla="*/ 909920 h 909920"/>
              <a:gd name="csX22" fmla="*/ 9796569 w 11268075"/>
              <a:gd name="csY22" fmla="*/ 909920 h 909920"/>
              <a:gd name="csX23" fmla="*/ 8991813 w 11268075"/>
              <a:gd name="csY23" fmla="*/ 909920 h 909920"/>
              <a:gd name="csX24" fmla="*/ 8298058 w 11268075"/>
              <a:gd name="csY24" fmla="*/ 909920 h 909920"/>
              <a:gd name="csX25" fmla="*/ 7826304 w 11268075"/>
              <a:gd name="csY25" fmla="*/ 909920 h 909920"/>
              <a:gd name="csX26" fmla="*/ 7021548 w 11268075"/>
              <a:gd name="csY26" fmla="*/ 909920 h 909920"/>
              <a:gd name="csX27" fmla="*/ 6438794 w 11268075"/>
              <a:gd name="csY27" fmla="*/ 909920 h 909920"/>
              <a:gd name="csX28" fmla="*/ 5523037 w 11268075"/>
              <a:gd name="csY28" fmla="*/ 909920 h 909920"/>
              <a:gd name="csX29" fmla="*/ 5051283 w 11268075"/>
              <a:gd name="csY29" fmla="*/ 909920 h 909920"/>
              <a:gd name="csX30" fmla="*/ 4357528 w 11268075"/>
              <a:gd name="csY30" fmla="*/ 909920 h 909920"/>
              <a:gd name="csX31" fmla="*/ 3663772 w 11268075"/>
              <a:gd name="csY31" fmla="*/ 909920 h 909920"/>
              <a:gd name="csX32" fmla="*/ 3081018 w 11268075"/>
              <a:gd name="csY32" fmla="*/ 909920 h 909920"/>
              <a:gd name="csX33" fmla="*/ 2387263 w 11268075"/>
              <a:gd name="csY33" fmla="*/ 909920 h 909920"/>
              <a:gd name="csX34" fmla="*/ 1693507 w 11268075"/>
              <a:gd name="csY34" fmla="*/ 909920 h 909920"/>
              <a:gd name="csX35" fmla="*/ 999752 w 11268075"/>
              <a:gd name="csY35" fmla="*/ 909920 h 909920"/>
              <a:gd name="csX36" fmla="*/ 83995 w 11268075"/>
              <a:gd name="csY36" fmla="*/ 909920 h 909920"/>
              <a:gd name="csX37" fmla="*/ 0 w 11268075"/>
              <a:gd name="csY37" fmla="*/ 825925 h 909920"/>
              <a:gd name="csX38" fmla="*/ 0 w 11268075"/>
              <a:gd name="csY38" fmla="*/ 462379 h 909920"/>
              <a:gd name="csX39" fmla="*/ 0 w 11268075"/>
              <a:gd name="csY39" fmla="*/ 83995 h 9099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1268075" h="909920" fill="none" extrusionOk="0">
                <a:moveTo>
                  <a:pt x="0" y="83995"/>
                </a:moveTo>
                <a:cubicBezTo>
                  <a:pt x="-1397" y="31996"/>
                  <a:pt x="46780" y="4603"/>
                  <a:pt x="83995" y="0"/>
                </a:cubicBezTo>
                <a:cubicBezTo>
                  <a:pt x="504338" y="8531"/>
                  <a:pt x="718248" y="-9425"/>
                  <a:pt x="999752" y="0"/>
                </a:cubicBezTo>
                <a:cubicBezTo>
                  <a:pt x="1281256" y="9425"/>
                  <a:pt x="1400763" y="1127"/>
                  <a:pt x="1582506" y="0"/>
                </a:cubicBezTo>
                <a:cubicBezTo>
                  <a:pt x="1764249" y="-1127"/>
                  <a:pt x="2210566" y="-14625"/>
                  <a:pt x="2498263" y="0"/>
                </a:cubicBezTo>
                <a:cubicBezTo>
                  <a:pt x="2785960" y="14625"/>
                  <a:pt x="2761842" y="19581"/>
                  <a:pt x="2970017" y="0"/>
                </a:cubicBezTo>
                <a:cubicBezTo>
                  <a:pt x="3178192" y="-19581"/>
                  <a:pt x="3666170" y="-24384"/>
                  <a:pt x="3885774" y="0"/>
                </a:cubicBezTo>
                <a:cubicBezTo>
                  <a:pt x="4105378" y="24384"/>
                  <a:pt x="4177427" y="-6369"/>
                  <a:pt x="4468529" y="0"/>
                </a:cubicBezTo>
                <a:cubicBezTo>
                  <a:pt x="4759632" y="6369"/>
                  <a:pt x="4945219" y="-14509"/>
                  <a:pt x="5384286" y="0"/>
                </a:cubicBezTo>
                <a:cubicBezTo>
                  <a:pt x="5823353" y="14509"/>
                  <a:pt x="6101499" y="28986"/>
                  <a:pt x="6300043" y="0"/>
                </a:cubicBezTo>
                <a:cubicBezTo>
                  <a:pt x="6498587" y="-28986"/>
                  <a:pt x="6606610" y="-1460"/>
                  <a:pt x="6882797" y="0"/>
                </a:cubicBezTo>
                <a:cubicBezTo>
                  <a:pt x="7158984" y="1460"/>
                  <a:pt x="7255814" y="-30441"/>
                  <a:pt x="7576552" y="0"/>
                </a:cubicBezTo>
                <a:cubicBezTo>
                  <a:pt x="7897290" y="30441"/>
                  <a:pt x="8002807" y="16829"/>
                  <a:pt x="8270308" y="0"/>
                </a:cubicBezTo>
                <a:cubicBezTo>
                  <a:pt x="8537809" y="-16829"/>
                  <a:pt x="8547613" y="-13220"/>
                  <a:pt x="8742061" y="0"/>
                </a:cubicBezTo>
                <a:cubicBezTo>
                  <a:pt x="8936509" y="13220"/>
                  <a:pt x="9179952" y="-26482"/>
                  <a:pt x="9324816" y="0"/>
                </a:cubicBezTo>
                <a:cubicBezTo>
                  <a:pt x="9469681" y="26482"/>
                  <a:pt x="9893795" y="-11947"/>
                  <a:pt x="10240573" y="0"/>
                </a:cubicBezTo>
                <a:cubicBezTo>
                  <a:pt x="10587351" y="11947"/>
                  <a:pt x="10723389" y="16213"/>
                  <a:pt x="11184080" y="0"/>
                </a:cubicBezTo>
                <a:cubicBezTo>
                  <a:pt x="11232051" y="3211"/>
                  <a:pt x="11263353" y="31743"/>
                  <a:pt x="11268075" y="83995"/>
                </a:cubicBezTo>
                <a:cubicBezTo>
                  <a:pt x="11269473" y="246623"/>
                  <a:pt x="11271406" y="278034"/>
                  <a:pt x="11268075" y="469799"/>
                </a:cubicBezTo>
                <a:cubicBezTo>
                  <a:pt x="11264744" y="661564"/>
                  <a:pt x="11269894" y="684413"/>
                  <a:pt x="11268075" y="825925"/>
                </a:cubicBezTo>
                <a:cubicBezTo>
                  <a:pt x="11269884" y="876469"/>
                  <a:pt x="11228653" y="908810"/>
                  <a:pt x="11184080" y="909920"/>
                </a:cubicBezTo>
                <a:cubicBezTo>
                  <a:pt x="11003021" y="897717"/>
                  <a:pt x="10801402" y="932552"/>
                  <a:pt x="10601326" y="909920"/>
                </a:cubicBezTo>
                <a:cubicBezTo>
                  <a:pt x="10401250" y="887288"/>
                  <a:pt x="9993489" y="886999"/>
                  <a:pt x="9796569" y="909920"/>
                </a:cubicBezTo>
                <a:cubicBezTo>
                  <a:pt x="9599649" y="932841"/>
                  <a:pt x="9156532" y="898563"/>
                  <a:pt x="8991813" y="909920"/>
                </a:cubicBezTo>
                <a:cubicBezTo>
                  <a:pt x="8827094" y="921277"/>
                  <a:pt x="8569593" y="917325"/>
                  <a:pt x="8298058" y="909920"/>
                </a:cubicBezTo>
                <a:cubicBezTo>
                  <a:pt x="8026524" y="902515"/>
                  <a:pt x="7971481" y="912097"/>
                  <a:pt x="7826304" y="909920"/>
                </a:cubicBezTo>
                <a:cubicBezTo>
                  <a:pt x="7681127" y="907743"/>
                  <a:pt x="7306481" y="945243"/>
                  <a:pt x="7021548" y="909920"/>
                </a:cubicBezTo>
                <a:cubicBezTo>
                  <a:pt x="6736615" y="874597"/>
                  <a:pt x="6634477" y="920669"/>
                  <a:pt x="6438794" y="909920"/>
                </a:cubicBezTo>
                <a:cubicBezTo>
                  <a:pt x="6243111" y="899171"/>
                  <a:pt x="5903525" y="920310"/>
                  <a:pt x="5523037" y="909920"/>
                </a:cubicBezTo>
                <a:cubicBezTo>
                  <a:pt x="5142549" y="899530"/>
                  <a:pt x="5161561" y="893238"/>
                  <a:pt x="5051283" y="909920"/>
                </a:cubicBezTo>
                <a:cubicBezTo>
                  <a:pt x="4941005" y="926602"/>
                  <a:pt x="4597043" y="931523"/>
                  <a:pt x="4357528" y="909920"/>
                </a:cubicBezTo>
                <a:cubicBezTo>
                  <a:pt x="4118013" y="888317"/>
                  <a:pt x="3939850" y="927589"/>
                  <a:pt x="3663772" y="909920"/>
                </a:cubicBezTo>
                <a:cubicBezTo>
                  <a:pt x="3387694" y="892251"/>
                  <a:pt x="3252281" y="911140"/>
                  <a:pt x="3081018" y="909920"/>
                </a:cubicBezTo>
                <a:cubicBezTo>
                  <a:pt x="2909755" y="908700"/>
                  <a:pt x="2659905" y="914526"/>
                  <a:pt x="2387263" y="909920"/>
                </a:cubicBezTo>
                <a:cubicBezTo>
                  <a:pt x="2114621" y="905314"/>
                  <a:pt x="1953672" y="906205"/>
                  <a:pt x="1693507" y="909920"/>
                </a:cubicBezTo>
                <a:cubicBezTo>
                  <a:pt x="1433342" y="913635"/>
                  <a:pt x="1145316" y="925491"/>
                  <a:pt x="999752" y="909920"/>
                </a:cubicBezTo>
                <a:cubicBezTo>
                  <a:pt x="854188" y="894349"/>
                  <a:pt x="399753" y="876498"/>
                  <a:pt x="83995" y="909920"/>
                </a:cubicBezTo>
                <a:cubicBezTo>
                  <a:pt x="41130" y="920850"/>
                  <a:pt x="5962" y="880263"/>
                  <a:pt x="0" y="825925"/>
                </a:cubicBezTo>
                <a:cubicBezTo>
                  <a:pt x="-5162" y="706702"/>
                  <a:pt x="8708" y="587897"/>
                  <a:pt x="0" y="462379"/>
                </a:cubicBezTo>
                <a:cubicBezTo>
                  <a:pt x="-8708" y="336861"/>
                  <a:pt x="7086" y="270871"/>
                  <a:pt x="0" y="83995"/>
                </a:cubicBezTo>
                <a:close/>
              </a:path>
              <a:path w="11268075" h="909920" stroke="0" extrusionOk="0">
                <a:moveTo>
                  <a:pt x="0" y="83995"/>
                </a:moveTo>
                <a:cubicBezTo>
                  <a:pt x="1503" y="34332"/>
                  <a:pt x="43734" y="8871"/>
                  <a:pt x="83995" y="0"/>
                </a:cubicBezTo>
                <a:cubicBezTo>
                  <a:pt x="480999" y="-16094"/>
                  <a:pt x="673385" y="-31165"/>
                  <a:pt x="888751" y="0"/>
                </a:cubicBezTo>
                <a:cubicBezTo>
                  <a:pt x="1104117" y="31165"/>
                  <a:pt x="1127613" y="-468"/>
                  <a:pt x="1249504" y="0"/>
                </a:cubicBezTo>
                <a:cubicBezTo>
                  <a:pt x="1371395" y="468"/>
                  <a:pt x="1701379" y="33304"/>
                  <a:pt x="1943259" y="0"/>
                </a:cubicBezTo>
                <a:cubicBezTo>
                  <a:pt x="2185140" y="-33304"/>
                  <a:pt x="2210073" y="11029"/>
                  <a:pt x="2304012" y="0"/>
                </a:cubicBezTo>
                <a:cubicBezTo>
                  <a:pt x="2397951" y="-11029"/>
                  <a:pt x="2807755" y="-393"/>
                  <a:pt x="2997767" y="0"/>
                </a:cubicBezTo>
                <a:cubicBezTo>
                  <a:pt x="3187780" y="393"/>
                  <a:pt x="3478453" y="9487"/>
                  <a:pt x="3802523" y="0"/>
                </a:cubicBezTo>
                <a:cubicBezTo>
                  <a:pt x="4126593" y="-9487"/>
                  <a:pt x="4381264" y="-14759"/>
                  <a:pt x="4718280" y="0"/>
                </a:cubicBezTo>
                <a:cubicBezTo>
                  <a:pt x="5055296" y="14759"/>
                  <a:pt x="4973541" y="14309"/>
                  <a:pt x="5079033" y="0"/>
                </a:cubicBezTo>
                <a:cubicBezTo>
                  <a:pt x="5184525" y="-14309"/>
                  <a:pt x="5408096" y="11915"/>
                  <a:pt x="5550787" y="0"/>
                </a:cubicBezTo>
                <a:cubicBezTo>
                  <a:pt x="5693478" y="-11915"/>
                  <a:pt x="5733977" y="13127"/>
                  <a:pt x="5911540" y="0"/>
                </a:cubicBezTo>
                <a:cubicBezTo>
                  <a:pt x="6089103" y="-13127"/>
                  <a:pt x="6577520" y="-25505"/>
                  <a:pt x="6827297" y="0"/>
                </a:cubicBezTo>
                <a:cubicBezTo>
                  <a:pt x="7077074" y="25505"/>
                  <a:pt x="7475577" y="44187"/>
                  <a:pt x="7743054" y="0"/>
                </a:cubicBezTo>
                <a:cubicBezTo>
                  <a:pt x="8010531" y="-44187"/>
                  <a:pt x="8352694" y="-4401"/>
                  <a:pt x="8547810" y="0"/>
                </a:cubicBezTo>
                <a:cubicBezTo>
                  <a:pt x="8742926" y="4401"/>
                  <a:pt x="9208111" y="20582"/>
                  <a:pt x="9463567" y="0"/>
                </a:cubicBezTo>
                <a:cubicBezTo>
                  <a:pt x="9719023" y="-20582"/>
                  <a:pt x="9963718" y="-15869"/>
                  <a:pt x="10157322" y="0"/>
                </a:cubicBezTo>
                <a:cubicBezTo>
                  <a:pt x="10350926" y="15869"/>
                  <a:pt x="10948641" y="48077"/>
                  <a:pt x="11184080" y="0"/>
                </a:cubicBezTo>
                <a:cubicBezTo>
                  <a:pt x="11226626" y="1217"/>
                  <a:pt x="11259675" y="39184"/>
                  <a:pt x="11268075" y="83995"/>
                </a:cubicBezTo>
                <a:cubicBezTo>
                  <a:pt x="11264452" y="210580"/>
                  <a:pt x="11273358" y="293402"/>
                  <a:pt x="11268075" y="447541"/>
                </a:cubicBezTo>
                <a:cubicBezTo>
                  <a:pt x="11262792" y="601680"/>
                  <a:pt x="11251959" y="690185"/>
                  <a:pt x="11268075" y="825925"/>
                </a:cubicBezTo>
                <a:cubicBezTo>
                  <a:pt x="11266592" y="861956"/>
                  <a:pt x="11230224" y="899875"/>
                  <a:pt x="11184080" y="909920"/>
                </a:cubicBezTo>
                <a:cubicBezTo>
                  <a:pt x="10902212" y="901373"/>
                  <a:pt x="10766923" y="892082"/>
                  <a:pt x="10601326" y="909920"/>
                </a:cubicBezTo>
                <a:cubicBezTo>
                  <a:pt x="10435729" y="927758"/>
                  <a:pt x="10152602" y="913437"/>
                  <a:pt x="9796569" y="909920"/>
                </a:cubicBezTo>
                <a:cubicBezTo>
                  <a:pt x="9440536" y="906403"/>
                  <a:pt x="9386575" y="870276"/>
                  <a:pt x="8991813" y="909920"/>
                </a:cubicBezTo>
                <a:cubicBezTo>
                  <a:pt x="8597051" y="949564"/>
                  <a:pt x="8557584" y="913877"/>
                  <a:pt x="8409059" y="909920"/>
                </a:cubicBezTo>
                <a:cubicBezTo>
                  <a:pt x="8260534" y="905963"/>
                  <a:pt x="8205792" y="917653"/>
                  <a:pt x="8048306" y="909920"/>
                </a:cubicBezTo>
                <a:cubicBezTo>
                  <a:pt x="7890820" y="902187"/>
                  <a:pt x="7632515" y="913335"/>
                  <a:pt x="7243550" y="909920"/>
                </a:cubicBezTo>
                <a:cubicBezTo>
                  <a:pt x="6854585" y="906505"/>
                  <a:pt x="7029266" y="895242"/>
                  <a:pt x="6882797" y="909920"/>
                </a:cubicBezTo>
                <a:cubicBezTo>
                  <a:pt x="6736328" y="924598"/>
                  <a:pt x="6595824" y="898302"/>
                  <a:pt x="6411043" y="909920"/>
                </a:cubicBezTo>
                <a:cubicBezTo>
                  <a:pt x="6226262" y="921538"/>
                  <a:pt x="5952795" y="870009"/>
                  <a:pt x="5606287" y="909920"/>
                </a:cubicBezTo>
                <a:cubicBezTo>
                  <a:pt x="5259779" y="949831"/>
                  <a:pt x="5144088" y="907152"/>
                  <a:pt x="5023533" y="909920"/>
                </a:cubicBezTo>
                <a:cubicBezTo>
                  <a:pt x="4902978" y="912688"/>
                  <a:pt x="4676895" y="909552"/>
                  <a:pt x="4551779" y="909920"/>
                </a:cubicBezTo>
                <a:cubicBezTo>
                  <a:pt x="4426663" y="910288"/>
                  <a:pt x="4048321" y="928912"/>
                  <a:pt x="3858024" y="909920"/>
                </a:cubicBezTo>
                <a:cubicBezTo>
                  <a:pt x="3667728" y="890928"/>
                  <a:pt x="3498256" y="928937"/>
                  <a:pt x="3164269" y="909920"/>
                </a:cubicBezTo>
                <a:cubicBezTo>
                  <a:pt x="2830283" y="890903"/>
                  <a:pt x="2615016" y="917180"/>
                  <a:pt x="2470513" y="909920"/>
                </a:cubicBezTo>
                <a:cubicBezTo>
                  <a:pt x="2326010" y="902660"/>
                  <a:pt x="2070201" y="878511"/>
                  <a:pt x="1776758" y="909920"/>
                </a:cubicBezTo>
                <a:cubicBezTo>
                  <a:pt x="1483315" y="941329"/>
                  <a:pt x="1274726" y="891036"/>
                  <a:pt x="972002" y="909920"/>
                </a:cubicBezTo>
                <a:cubicBezTo>
                  <a:pt x="669278" y="928804"/>
                  <a:pt x="465867" y="892242"/>
                  <a:pt x="83995" y="909920"/>
                </a:cubicBezTo>
                <a:cubicBezTo>
                  <a:pt x="32395" y="914885"/>
                  <a:pt x="-6965" y="881422"/>
                  <a:pt x="0" y="825925"/>
                </a:cubicBezTo>
                <a:cubicBezTo>
                  <a:pt x="14534" y="663633"/>
                  <a:pt x="2009" y="587987"/>
                  <a:pt x="0" y="462379"/>
                </a:cubicBezTo>
                <a:cubicBezTo>
                  <a:pt x="-2009" y="336771"/>
                  <a:pt x="4368" y="218511"/>
                  <a:pt x="0" y="83995"/>
                </a:cubicBezTo>
                <a:close/>
              </a:path>
            </a:pathLst>
          </a:custGeom>
          <a:solidFill>
            <a:srgbClr val="E1556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266176630">
                  <a:prstGeom prst="roundRect">
                    <a:avLst>
                      <a:gd name="adj" fmla="val 92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gặp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huống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7D689-ACAE-87F5-F1D3-C265159FB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574" y="1757362"/>
            <a:ext cx="9382125" cy="3731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392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3"/>
</p:tagLst>
</file>

<file path=ppt/theme/theme1.xml><?xml version="1.0" encoding="utf-8"?>
<a:theme xmlns:a="http://schemas.openxmlformats.org/drawingml/2006/main" name="-">
  <a:themeElements>
    <a:clrScheme name="紫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字魂58号-创中黑"/>
        <a:ea typeface=""/>
        <a:cs typeface=""/>
        <a:font script="Jpan" typeface="游ゴシック Light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游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211</Words>
  <Application>Microsoft Office PowerPoint</Application>
  <PresentationFormat>Widescreen</PresentationFormat>
  <Paragraphs>24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字魂58号-创中黑</vt:lpstr>
      <vt:lpstr>-</vt:lpstr>
      <vt:lpstr>3_Office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lanhuongnguyen24384@gmail.com</cp:lastModifiedBy>
  <cp:revision>29</cp:revision>
  <dcterms:created xsi:type="dcterms:W3CDTF">2023-06-04T00:00:35Z</dcterms:created>
  <dcterms:modified xsi:type="dcterms:W3CDTF">2026-01-06T01:15:36Z</dcterms:modified>
</cp:coreProperties>
</file>