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Lst>
  <p:sldIdLst>
    <p:sldId id="360" r:id="rId4"/>
    <p:sldId id="364" r:id="rId5"/>
    <p:sldId id="362" r:id="rId6"/>
    <p:sldId id="366" r:id="rId7"/>
    <p:sldId id="367" r:id="rId8"/>
    <p:sldId id="368" r:id="rId9"/>
    <p:sldId id="370" r:id="rId10"/>
    <p:sldId id="371" r:id="rId11"/>
    <p:sldId id="377" r:id="rId12"/>
    <p:sldId id="378" r:id="rId13"/>
    <p:sldId id="379" r:id="rId14"/>
    <p:sldId id="381" r:id="rId15"/>
    <p:sldId id="382" r:id="rId16"/>
    <p:sldId id="383" r:id="rId17"/>
    <p:sldId id="384" r:id="rId18"/>
    <p:sldId id="372" r:id="rId19"/>
    <p:sldId id="333" r:id="rId20"/>
    <p:sldId id="357" r:id="rId21"/>
    <p:sldId id="34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9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923111BE-4F8C-02C9-E8E0-8A8568DC9C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9820" y="144158"/>
            <a:ext cx="1624208" cy="1624208"/>
          </a:xfrm>
          <a:prstGeom prst="rect">
            <a:avLst/>
          </a:prstGeom>
        </p:spPr>
      </p:pic>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A7AB0DD8-C0C6-73E0-44AF-AB14F80CDF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49820" y="144158"/>
            <a:ext cx="1624208" cy="1624208"/>
          </a:xfrm>
          <a:prstGeom prst="rect">
            <a:avLst/>
          </a:prstGeom>
        </p:spPr>
      </p:pic>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8376ECB0-7EDD-96FD-844D-0334006B384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49820" y="144158"/>
            <a:ext cx="1624208" cy="1624208"/>
          </a:xfrm>
          <a:prstGeom prst="rect">
            <a:avLst/>
          </a:prstGeom>
        </p:spPr>
      </p:pic>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cartoon animals and text&#10;&#10;AI-generated content may be incorrect.">
            <a:extLst>
              <a:ext uri="{FF2B5EF4-FFF2-40B4-BE49-F238E27FC236}">
                <a16:creationId xmlns:a16="http://schemas.microsoft.com/office/drawing/2014/main" id="{E3DC9AF3-5006-808F-E588-04A6D9CC5F9F}"/>
              </a:ext>
            </a:extLst>
          </p:cNvPr>
          <p:cNvPicPr>
            <a:picLocks noChangeAspect="1"/>
          </p:cNvPicPr>
          <p:nvPr/>
        </p:nvPicPr>
        <p:blipFill>
          <a:blip r:embed="rId2"/>
          <a:stretch>
            <a:fillRect/>
          </a:stretch>
        </p:blipFill>
        <p:spPr>
          <a:xfrm>
            <a:off x="0" y="103909"/>
            <a:ext cx="12192000" cy="6650182"/>
          </a:xfrm>
          <a:prstGeom prst="rect">
            <a:avLst/>
          </a:prstGeom>
        </p:spPr>
      </p:pic>
    </p:spTree>
    <p:extLst>
      <p:ext uri="{BB962C8B-B14F-4D97-AF65-F5344CB8AC3E}">
        <p14:creationId xmlns:p14="http://schemas.microsoft.com/office/powerpoint/2010/main" val="120322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r>
              <a:rPr lang="en-US" sz="2800" b="0" i="0" dirty="0">
                <a:solidFill>
                  <a:srgbClr val="000000"/>
                </a:solidFill>
                <a:effectLst/>
                <a:latin typeface="Cambria" panose="02040503050406030204" pitchFamily="18" charset="0"/>
                <a:ea typeface="Cambria" panose="02040503050406030204" pitchFamily="18" charset="0"/>
              </a:rPr>
              <a:t>.</a:t>
            </a:r>
            <a:endParaRPr lang="vi-VN" sz="2800" b="0" i="0" dirty="0">
              <a:solidFill>
                <a:srgbClr val="000000"/>
              </a:solidFill>
              <a:effectLst/>
              <a:latin typeface="Cambria" panose="02040503050406030204" pitchFamily="18" charset="0"/>
              <a:ea typeface="Cambria" panose="02040503050406030204" pitchFamily="18" charset="0"/>
            </a:endParaRP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588</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19</vt:i4>
      </vt:variant>
    </vt:vector>
  </HeadingPairs>
  <TitlesOfParts>
    <vt:vector size="35" baseType="lpstr">
      <vt:lpstr>微软雅黑</vt:lpstr>
      <vt:lpstr>#9Slide03 SFU Futura_05 ExtraBo</vt:lpstr>
      <vt:lpstr>#9Slide07 Cadena</vt:lpstr>
      <vt:lpstr>Arial</vt:lpstr>
      <vt:lpstr>Calibri</vt:lpstr>
      <vt:lpstr>Cambria</vt:lpstr>
      <vt:lpstr>Times New Roman</vt:lpstr>
      <vt:lpstr>Wingdings</vt:lpstr>
      <vt:lpstr>字魂131号-酷乐潮玩体</vt:lpstr>
      <vt:lpstr>字魂20号-石头体</vt:lpstr>
      <vt:lpstr>字魂58号-创中黑</vt:lpstr>
      <vt:lpstr>思源黑体 CN Medium</vt:lpstr>
      <vt:lpstr>汉仪正圆-55W</vt:lpstr>
      <vt:lpstr>Office 主题​​</vt:lpstr>
      <vt:lpstr>未定义</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50</cp:revision>
  <dcterms:created xsi:type="dcterms:W3CDTF">2023-10-22T11:54:16Z</dcterms:created>
  <dcterms:modified xsi:type="dcterms:W3CDTF">2026-01-13T13:42:30Z</dcterms:modified>
</cp:coreProperties>
</file>