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8"/>
  </p:notesMasterIdLst>
  <p:sldIdLst>
    <p:sldId id="257" r:id="rId3"/>
    <p:sldId id="259" r:id="rId4"/>
    <p:sldId id="1061" r:id="rId5"/>
    <p:sldId id="1074" r:id="rId6"/>
    <p:sldId id="1075" r:id="rId7"/>
    <p:sldId id="2646" r:id="rId8"/>
    <p:sldId id="1058" r:id="rId9"/>
    <p:sldId id="1064" r:id="rId10"/>
    <p:sldId id="2635" r:id="rId11"/>
    <p:sldId id="2640" r:id="rId12"/>
    <p:sldId id="2636" r:id="rId13"/>
    <p:sldId id="2638" r:id="rId14"/>
    <p:sldId id="2641" r:id="rId15"/>
    <p:sldId id="1072" r:id="rId16"/>
    <p:sldId id="10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566" autoAdjust="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11489" y="1048568"/>
            <a:ext cx="81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16815" y="5773875"/>
            <a:ext cx="647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ôi cánh của ngựa trắng">
            <a:hlinkClick r:id="" action="ppaction://media"/>
            <a:extLst>
              <a:ext uri="{FF2B5EF4-FFF2-40B4-BE49-F238E27FC236}">
                <a16:creationId xmlns:a16="http://schemas.microsoft.com/office/drawing/2014/main" id="{AB4F58ED-D092-54FE-5DF6-6770F315CA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346</Words>
  <Application>Microsoft Office PowerPoint</Application>
  <PresentationFormat>Widescreen</PresentationFormat>
  <Paragraphs>92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Arial</vt:lpstr>
      <vt:lpstr>Bebas Neue</vt:lpstr>
      <vt:lpstr>Calibri</vt:lpstr>
      <vt:lpstr>Cambria</vt:lpstr>
      <vt:lpstr>Cambria Math</vt:lpstr>
      <vt:lpstr>等线</vt:lpstr>
      <vt:lpstr>Karla</vt:lpstr>
      <vt:lpstr>Love Ya Like A Sister</vt:lpstr>
      <vt:lpstr>Times New Roman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2023-10-24T11:07:46Z</dcterms:created>
  <dcterms:modified xsi:type="dcterms:W3CDTF">2026-01-13T13:34:29Z</dcterms:modified>
</cp:coreProperties>
</file>