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15"/>
  </p:notesMasterIdLst>
  <p:sldIdLst>
    <p:sldId id="261" r:id="rId3"/>
    <p:sldId id="2635" r:id="rId4"/>
    <p:sldId id="264" r:id="rId5"/>
    <p:sldId id="269" r:id="rId6"/>
    <p:sldId id="2644" r:id="rId7"/>
    <p:sldId id="2643" r:id="rId8"/>
    <p:sldId id="276" r:id="rId9"/>
    <p:sldId id="277" r:id="rId10"/>
    <p:sldId id="2638" r:id="rId11"/>
    <p:sldId id="2645" r:id="rId12"/>
    <p:sldId id="2646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73" d="100"/>
          <a:sy n="73" d="100"/>
        </p:scale>
        <p:origin x="8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59857-A547-4E48-93BC-3F12AFC377B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283BC-E1CC-42FA-9A18-3706C4C74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66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843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72FB1-A455-43B0-8C77-0615C833CD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491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72FB1-A455-43B0-8C77-0615C833CD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098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72FB1-A455-43B0-8C77-0615C833CD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478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131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76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47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48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3269191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6554263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59619285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99967861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71606433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7501489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6382956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740779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62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2316352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8726387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881259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9935992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4923358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91609652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39530283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2516367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53277059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730352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5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034888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202371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63590450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1652989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32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61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43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96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43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26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D4F58EC-CFFB-182C-277D-C6AFE695C27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29" y="8526160"/>
            <a:ext cx="1261110" cy="1261110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F829890-3240-1ECE-264A-FDC02E860DA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841" y="291302"/>
            <a:ext cx="1508593" cy="150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6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E58F116-6F71-F812-C1A1-7EE9A9E28C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841" y="291302"/>
            <a:ext cx="1508593" cy="150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042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1609725" y="1371600"/>
            <a:ext cx="8591550" cy="3376145"/>
            <a:chOff x="2156178" y="1371600"/>
            <a:chExt cx="7879644" cy="337614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1723918"/>
              <a:ext cx="7879644" cy="302382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4A1AAD-AAFC-4C2F-B12F-B4C3F1001FF4}"/>
              </a:ext>
            </a:extLst>
          </p:cNvPr>
          <p:cNvSpPr txBox="1"/>
          <p:nvPr/>
        </p:nvSpPr>
        <p:spPr>
          <a:xfrm>
            <a:off x="3006695" y="436602"/>
            <a:ext cx="574561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….</a:t>
            </a:r>
          </a:p>
        </p:txBody>
      </p:sp>
      <p:pic>
        <p:nvPicPr>
          <p:cNvPr id="4" name="Picture 3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42535790-BA96-4B8D-82E7-91575911A7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4055461"/>
            <a:ext cx="3158655" cy="3158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29" y="3626570"/>
            <a:ext cx="3231430" cy="3231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87BBF3-312E-5CEB-DEF7-E0C65F0B4F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5254" y="1158955"/>
            <a:ext cx="2349271" cy="13556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CBF6D-AD2D-A2E2-950B-C51EC84288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0522" y="2467649"/>
            <a:ext cx="7541406" cy="20179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31825" y="1413513"/>
            <a:ext cx="816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29802" y="5657913"/>
            <a:ext cx="647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41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0452C-FF7D-4F7C-BA40-6F543856D00E}"/>
              </a:ext>
            </a:extLst>
          </p:cNvPr>
          <p:cNvGrpSpPr/>
          <p:nvPr/>
        </p:nvGrpSpPr>
        <p:grpSpPr>
          <a:xfrm>
            <a:off x="457200" y="275897"/>
            <a:ext cx="10725149" cy="1248103"/>
            <a:chOff x="457200" y="275897"/>
            <a:chExt cx="10725149" cy="12481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513EA8-81E7-44E8-90C5-DCCDF96398FC}"/>
                </a:ext>
              </a:extLst>
            </p:cNvPr>
            <p:cNvGrpSpPr/>
            <p:nvPr/>
          </p:nvGrpSpPr>
          <p:grpSpPr>
            <a:xfrm>
              <a:off x="1371600" y="484363"/>
              <a:ext cx="9810749" cy="1014237"/>
              <a:chOff x="1371600" y="484363"/>
              <a:chExt cx="9810749" cy="101423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9DB767A-9CD3-48DE-8667-08CB50100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1600" y="484363"/>
                <a:ext cx="9810749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81C180-27B4-46A2-A5B2-9C38CABF3709}"/>
                  </a:ext>
                </a:extLst>
              </p:cNvPr>
              <p:cNvSpPr txBox="1"/>
              <p:nvPr/>
            </p:nvSpPr>
            <p:spPr>
              <a:xfrm>
                <a:off x="1990725" y="685014"/>
                <a:ext cx="860107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 Nam thực hiện hai phép chia như sau: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69088A-C5CD-48CE-BAE6-9F5DADCF3196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86A8DE41-1F61-4312-B78D-AB41E3E19D74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F53E23-A298-4EFD-B826-57F2F0B3B842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6A409C7-FFE1-3815-FFEF-43D7A7266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412" y="2105024"/>
            <a:ext cx="9364675" cy="3038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86B1FE-64B0-38B4-D889-21EB59500111}"/>
              </a:ext>
            </a:extLst>
          </p:cNvPr>
          <p:cNvSpPr txBox="1"/>
          <p:nvPr/>
        </p:nvSpPr>
        <p:spPr>
          <a:xfrm>
            <a:off x="438150" y="5867400"/>
            <a:ext cx="11449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 descr="A red x on a black background&#10;&#10;Description automatically generated">
            <a:extLst>
              <a:ext uri="{FF2B5EF4-FFF2-40B4-BE49-F238E27FC236}">
                <a16:creationId xmlns:a16="http://schemas.microsoft.com/office/drawing/2014/main" id="{998BEE63-3740-9687-9FAC-64AFAF3841A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79" y="1904998"/>
            <a:ext cx="794907" cy="8096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708D93-50B7-DF6C-7A3D-D881A58229D0}"/>
              </a:ext>
            </a:extLst>
          </p:cNvPr>
          <p:cNvSpPr txBox="1"/>
          <p:nvPr/>
        </p:nvSpPr>
        <p:spPr>
          <a:xfrm>
            <a:off x="4171950" y="274320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9F9739-BB5F-19E5-A7E2-5602993BAD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7837" y="4329112"/>
            <a:ext cx="3652838" cy="6048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83C03A-5FA5-8AFF-B6D3-9B1BBA1D9202}"/>
              </a:ext>
            </a:extLst>
          </p:cNvPr>
          <p:cNvSpPr txBox="1"/>
          <p:nvPr/>
        </p:nvSpPr>
        <p:spPr>
          <a:xfrm>
            <a:off x="2943225" y="409575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B0CD9E-720D-CBCD-47DC-48FB7154AB5D}"/>
              </a:ext>
            </a:extLst>
          </p:cNvPr>
          <p:cNvSpPr txBox="1"/>
          <p:nvPr/>
        </p:nvSpPr>
        <p:spPr>
          <a:xfrm>
            <a:off x="1771650" y="4591050"/>
            <a:ext cx="376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32 024 : 7 = 4 574 (dư 6)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 descr="A red x on a black background&#10;&#10;Description automatically generated">
            <a:extLst>
              <a:ext uri="{FF2B5EF4-FFF2-40B4-BE49-F238E27FC236}">
                <a16:creationId xmlns:a16="http://schemas.microsoft.com/office/drawing/2014/main" id="{A405B253-DA6F-E395-6205-B67AE00312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704" y="1828798"/>
            <a:ext cx="794907" cy="8096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C5D9C8-A922-0C7F-0C50-1103E90B69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6068" y="3707916"/>
            <a:ext cx="1262893" cy="5360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65CEBEC-1688-E124-F3C1-644AAFC736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1117" y="2811738"/>
            <a:ext cx="307405" cy="6985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F349443-7410-6E69-F4A5-937B54AC5B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2155" y="4334081"/>
            <a:ext cx="2854602" cy="53609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EAF3418-1A05-7CC2-0C45-C184458E1F58}"/>
              </a:ext>
            </a:extLst>
          </p:cNvPr>
          <p:cNvSpPr txBox="1"/>
          <p:nvPr/>
        </p:nvSpPr>
        <p:spPr>
          <a:xfrm>
            <a:off x="9648825" y="272415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2B70F4-62C4-4665-85D2-C39AC1A1CEFA}"/>
              </a:ext>
            </a:extLst>
          </p:cNvPr>
          <p:cNvSpPr txBox="1"/>
          <p:nvPr/>
        </p:nvSpPr>
        <p:spPr>
          <a:xfrm>
            <a:off x="8191500" y="4124325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BCC63E-9F1F-9487-6136-EB25B270434A}"/>
              </a:ext>
            </a:extLst>
          </p:cNvPr>
          <p:cNvSpPr txBox="1"/>
          <p:nvPr/>
        </p:nvSpPr>
        <p:spPr>
          <a:xfrm>
            <a:off x="8382000" y="4124325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969CEF-22B3-7CDC-AD1E-669ADB5734A2}"/>
              </a:ext>
            </a:extLst>
          </p:cNvPr>
          <p:cNvSpPr txBox="1"/>
          <p:nvPr/>
        </p:nvSpPr>
        <p:spPr>
          <a:xfrm>
            <a:off x="9848850" y="272415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027C14-5B6B-33C2-2730-7E245CFB3327}"/>
              </a:ext>
            </a:extLst>
          </p:cNvPr>
          <p:cNvSpPr txBox="1"/>
          <p:nvPr/>
        </p:nvSpPr>
        <p:spPr>
          <a:xfrm>
            <a:off x="8382000" y="4467225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B94C88-3D93-FC5B-CF3B-FCB145043C12}"/>
              </a:ext>
            </a:extLst>
          </p:cNvPr>
          <p:cNvSpPr txBox="1"/>
          <p:nvPr/>
        </p:nvSpPr>
        <p:spPr>
          <a:xfrm>
            <a:off x="7277100" y="4905375"/>
            <a:ext cx="376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135 612 : 6 = 22 602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01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29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4185192-C574-F161-E4E9-536001FB3533}"/>
              </a:ext>
            </a:extLst>
          </p:cNvPr>
          <p:cNvSpPr/>
          <p:nvPr/>
        </p:nvSpPr>
        <p:spPr>
          <a:xfrm>
            <a:off x="133350" y="247650"/>
            <a:ext cx="79057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2CEFB-0861-8403-00DD-1FE720B1B3F4}"/>
              </a:ext>
            </a:extLst>
          </p:cNvPr>
          <p:cNvSpPr txBox="1"/>
          <p:nvPr/>
        </p:nvSpPr>
        <p:spPr>
          <a:xfrm>
            <a:off x="1190625" y="152400"/>
            <a:ext cx="10848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 Lan có 150 000 đồng. Sau khi mua 3 kg xoài thì cô còn 15 000 đồng. Hỏi mỗi ki-lô-gam xoài giá bao nhiêu tiền?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 descr="A group of yellow mangoes with green leaves&#10;&#10;Description automatically generated">
            <a:extLst>
              <a:ext uri="{FF2B5EF4-FFF2-40B4-BE49-F238E27FC236}">
                <a16:creationId xmlns:a16="http://schemas.microsoft.com/office/drawing/2014/main" id="{50419A2F-3FCC-FDF1-5B79-1B682E275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476376"/>
            <a:ext cx="4495801" cy="3371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5F772E-562C-DE9B-598E-ACE208D01E89}"/>
              </a:ext>
            </a:extLst>
          </p:cNvPr>
          <p:cNvSpPr txBox="1"/>
          <p:nvPr/>
        </p:nvSpPr>
        <p:spPr>
          <a:xfrm>
            <a:off x="4324350" y="1800225"/>
            <a:ext cx="76485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36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Bài giải:</a:t>
            </a:r>
            <a:endParaRPr lang="en-US" sz="3600" b="1" u="sng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Số tiền để mua 3 kg xoài là: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150 000 – 15 000 = 135 000 (đồng)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Giá tiền của 1 kg xoài là: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135 000 : 3 = 45 000 (đồng)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Đáp số: 45 000 đồng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79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734" y="1387956"/>
            <a:ext cx="7879644" cy="3649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0683046" y="286054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7679811" y="569727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8FCB14-F5A7-4BA3-9F26-62CF02B85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26019">
            <a:off x="4615232" y="-92442"/>
            <a:ext cx="1245866" cy="1222359"/>
          </a:xfrm>
          <a:prstGeom prst="rect">
            <a:avLst/>
          </a:prstGeom>
        </p:spPr>
      </p:pic>
      <p:pic>
        <p:nvPicPr>
          <p:cNvPr id="17" name="Picture 16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FAA763D3-1F86-440E-ACE3-AF9CE057D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7698" flipH="1">
            <a:off x="72716" y="1581551"/>
            <a:ext cx="4509356" cy="4752975"/>
          </a:xfrm>
          <a:prstGeom prst="rect">
            <a:avLst/>
          </a:prstGeom>
        </p:spPr>
      </p:pic>
      <p:pic>
        <p:nvPicPr>
          <p:cNvPr id="4" name="Picture 3" descr="A blue and orange text&#10;&#10;AI-generated content may be incorrect.">
            <a:extLst>
              <a:ext uri="{FF2B5EF4-FFF2-40B4-BE49-F238E27FC236}">
                <a16:creationId xmlns:a16="http://schemas.microsoft.com/office/drawing/2014/main" id="{17865CB3-E171-5FB5-AC27-2717A73D67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167" y="2022047"/>
            <a:ext cx="7767228" cy="268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44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36B68EF-6B7D-4FF1-B4CE-8CF19A25C4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508" y="1595340"/>
            <a:ext cx="4530166" cy="5277463"/>
          </a:xfrm>
          <a:prstGeom prst="rect">
            <a:avLst/>
          </a:prstGeom>
        </p:spPr>
      </p:pic>
      <p:sp>
        <p:nvSpPr>
          <p:cNvPr id="2" name="Google Shape;662;p30">
            <a:extLst>
              <a:ext uri="{FF2B5EF4-FFF2-40B4-BE49-F238E27FC236}">
                <a16:creationId xmlns:a16="http://schemas.microsoft.com/office/drawing/2014/main" id="{618FC426-64A2-646E-6455-48B4AE44B218}"/>
              </a:ext>
            </a:extLst>
          </p:cNvPr>
          <p:cNvSpPr txBox="1">
            <a:spLocks/>
          </p:cNvSpPr>
          <p:nvPr/>
        </p:nvSpPr>
        <p:spPr>
          <a:xfrm>
            <a:off x="544530" y="2248429"/>
            <a:ext cx="7123857" cy="24129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0" b="0" i="0" u="none" strike="noStrike" kern="1200" cap="none" spc="0" normalizeH="0" baseline="0" noProof="0" dirty="0">
              <a:ln>
                <a:solidFill>
                  <a:srgbClr val="4472C4">
                    <a:lumMod val="10000"/>
                  </a:srgbClr>
                </a:solidFill>
              </a:ln>
              <a:solidFill>
                <a:srgbClr val="00B0F0"/>
              </a:solidFill>
              <a:effectLst/>
              <a:uLnTx/>
              <a:uFillTx/>
              <a:latin typeface="SVN-Gretoon" panose="02040603050506020204" pitchFamily="18" charset="0"/>
              <a:ea typeface="+mj-ea"/>
              <a:cs typeface="+mj-cs"/>
            </a:endParaRPr>
          </a:p>
        </p:txBody>
      </p:sp>
      <p:pic>
        <p:nvPicPr>
          <p:cNvPr id="4" name="Picture 3" descr="A red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AEA00A4C-3463-E09B-460E-604BCB0EE2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7" y="775013"/>
            <a:ext cx="7456054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7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28158E0-4F25-A3A4-7F26-D1254FB9DA6C}"/>
              </a:ext>
            </a:extLst>
          </p:cNvPr>
          <p:cNvSpPr/>
          <p:nvPr/>
        </p:nvSpPr>
        <p:spPr>
          <a:xfrm>
            <a:off x="161925" y="381000"/>
            <a:ext cx="1180147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artoon of ants carrying a rock&#10;&#10;Description automatically generated">
            <a:extLst>
              <a:ext uri="{FF2B5EF4-FFF2-40B4-BE49-F238E27FC236}">
                <a16:creationId xmlns:a16="http://schemas.microsoft.com/office/drawing/2014/main" id="{B77057EB-D4BF-566D-C0AE-B29920EAD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62" y="981075"/>
            <a:ext cx="8524875" cy="5391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F12018-ABDE-E6E6-9A77-0A5FDE33EE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6" y="468735"/>
            <a:ext cx="2396280" cy="119814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0ECA782-BC85-43C9-2091-C01B00710728}"/>
              </a:ext>
            </a:extLst>
          </p:cNvPr>
          <p:cNvSpPr/>
          <p:nvPr/>
        </p:nvSpPr>
        <p:spPr>
          <a:xfrm>
            <a:off x="5638800" y="2247900"/>
            <a:ext cx="2400300" cy="1333500"/>
          </a:xfrm>
          <a:prstGeom prst="wedgeRoundRectCallout">
            <a:avLst>
              <a:gd name="adj1" fmla="val 13408"/>
              <a:gd name="adj2" fmla="val 75357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125 730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E89F68C-BE94-1187-D7CE-4558405C37E4}"/>
              </a:ext>
            </a:extLst>
          </p:cNvPr>
          <p:cNvSpPr/>
          <p:nvPr/>
        </p:nvSpPr>
        <p:spPr>
          <a:xfrm>
            <a:off x="7981950" y="647700"/>
            <a:ext cx="3733800" cy="1724025"/>
          </a:xfrm>
          <a:prstGeom prst="wedgeRoundRectCallout">
            <a:avLst>
              <a:gd name="adj1" fmla="val -45464"/>
              <a:gd name="adj2" fmla="val 141439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Cứ 5 kiến thợ khiêng được 1 hạt gạo, vậy tất cả kiến thợ khiêng được bao nhiêu hạt gạo nhỉ?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72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3609974" y="1038225"/>
            <a:ext cx="8353425" cy="5808137"/>
          </a:xfrm>
          <a:prstGeom prst="round2Same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3724275" y="1152525"/>
            <a:ext cx="8101160" cy="5693838"/>
          </a:xfrm>
          <a:prstGeom prst="round2SameRect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3B99DA-B578-495C-A1A5-1CE38929F2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20"/>
          <a:stretch/>
        </p:blipFill>
        <p:spPr>
          <a:xfrm>
            <a:off x="4489806" y="156945"/>
            <a:ext cx="6287785" cy="6907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6F450E-0937-462F-BEBD-006492F859BE}"/>
              </a:ext>
            </a:extLst>
          </p:cNvPr>
          <p:cNvSpPr txBox="1"/>
          <p:nvPr/>
        </p:nvSpPr>
        <p:spPr>
          <a:xfrm>
            <a:off x="5486400" y="68816"/>
            <a:ext cx="461285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125 730 : 5 = 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40CBF7-6BC8-4F06-AAE7-9414457D1FBD}"/>
              </a:ext>
            </a:extLst>
          </p:cNvPr>
          <p:cNvGrpSpPr/>
          <p:nvPr/>
        </p:nvGrpSpPr>
        <p:grpSpPr>
          <a:xfrm>
            <a:off x="203770" y="121578"/>
            <a:ext cx="3901505" cy="1005840"/>
            <a:chOff x="152400" y="1981200"/>
            <a:chExt cx="2781292" cy="100584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4DEC782-B633-41DC-9341-1967BE64F66F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8201652-B263-47AF-AEE3-319F06A72FBF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F30F45-58AC-4BEC-A1CF-CB7C062A09F7}"/>
                </a:ext>
              </a:extLst>
            </p:cNvPr>
            <p:cNvSpPr txBox="1"/>
            <p:nvPr/>
          </p:nvSpPr>
          <p:spPr>
            <a:xfrm>
              <a:off x="546480" y="2142381"/>
              <a:ext cx="1949165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2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2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tương</a:t>
              </a:r>
              <a:r>
                <a:rPr lang="en-US" sz="2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tự</a:t>
              </a:r>
              <a:endParaRPr lang="en-US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như</a:t>
              </a:r>
              <a:r>
                <a:rPr lang="en-US" sz="2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phép</a:t>
              </a:r>
              <a:r>
                <a:rPr lang="en-US" sz="2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chia </a:t>
              </a:r>
              <a:r>
                <a:rPr lang="en-US" sz="2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lang="en-US" sz="2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học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3670FD1-644C-4233-9C3A-D43FBD509D8F}"/>
              </a:ext>
            </a:extLst>
          </p:cNvPr>
          <p:cNvSpPr txBox="1"/>
          <p:nvPr/>
        </p:nvSpPr>
        <p:spPr>
          <a:xfrm>
            <a:off x="4239286" y="1159257"/>
            <a:ext cx="562818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it-IT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chia 5 được 2, viết 2.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FE32F9A-7A3A-2F93-94CB-E5707E19486C}"/>
              </a:ext>
            </a:extLst>
          </p:cNvPr>
          <p:cNvSpPr/>
          <p:nvPr/>
        </p:nvSpPr>
        <p:spPr>
          <a:xfrm>
            <a:off x="104775" y="1571945"/>
            <a:ext cx="3295650" cy="42535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305DA8-BDE3-F61B-7EB6-4E96170BAEF1}"/>
              </a:ext>
            </a:extLst>
          </p:cNvPr>
          <p:cNvSpPr txBox="1"/>
          <p:nvPr/>
        </p:nvSpPr>
        <p:spPr>
          <a:xfrm>
            <a:off x="4239285" y="1672965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10; 12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2,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E0870-38C8-7B47-8906-2A437DC56FFE}"/>
              </a:ext>
            </a:extLst>
          </p:cNvPr>
          <p:cNvSpPr txBox="1"/>
          <p:nvPr/>
        </p:nvSpPr>
        <p:spPr>
          <a:xfrm>
            <a:off x="4311204" y="2268866"/>
            <a:ext cx="720013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 5, được 25; 25 chia 5 được 5, viết 5.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DCFF2FD-9A95-5313-9DD8-C8C9DE5C2609}"/>
              </a:ext>
            </a:extLst>
          </p:cNvPr>
          <p:cNvSpPr txBox="1"/>
          <p:nvPr/>
        </p:nvSpPr>
        <p:spPr>
          <a:xfrm>
            <a:off x="4270107" y="2782574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25; 25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0,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89B65E9-8B79-A4A7-A28D-B3F3EDBEBB17}"/>
              </a:ext>
            </a:extLst>
          </p:cNvPr>
          <p:cNvSpPr txBox="1"/>
          <p:nvPr/>
        </p:nvSpPr>
        <p:spPr>
          <a:xfrm>
            <a:off x="4342027" y="3337378"/>
            <a:ext cx="562818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 7; 7 chia 5 được 1, viết 1.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CE30D1C-1C27-AF1F-3F65-47F348CA7684}"/>
              </a:ext>
            </a:extLst>
          </p:cNvPr>
          <p:cNvSpPr txBox="1"/>
          <p:nvPr/>
        </p:nvSpPr>
        <p:spPr>
          <a:xfrm>
            <a:off x="4321478" y="3840812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5; 7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2,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08F31D-ED1C-90DD-44AB-83482D9F73F9}"/>
              </a:ext>
            </a:extLst>
          </p:cNvPr>
          <p:cNvSpPr txBox="1"/>
          <p:nvPr/>
        </p:nvSpPr>
        <p:spPr>
          <a:xfrm>
            <a:off x="4290656" y="4354520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 3, được 23; 23 chia 5 được 4, viết 4.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62D2784-7D5A-16F1-7A57-7F1D1B03CDA3}"/>
              </a:ext>
            </a:extLst>
          </p:cNvPr>
          <p:cNvSpPr txBox="1"/>
          <p:nvPr/>
        </p:nvSpPr>
        <p:spPr>
          <a:xfrm>
            <a:off x="4300931" y="4899051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20; 23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202857-ED30-A26A-BC03-716AD6605219}"/>
              </a:ext>
            </a:extLst>
          </p:cNvPr>
          <p:cNvGrpSpPr/>
          <p:nvPr/>
        </p:nvGrpSpPr>
        <p:grpSpPr>
          <a:xfrm>
            <a:off x="1842015" y="2048593"/>
            <a:ext cx="1329810" cy="2274978"/>
            <a:chOff x="4983480" y="2246811"/>
            <a:chExt cx="858689" cy="236214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ACB5BEE-06C8-4A9C-CA77-729EDBA70357}"/>
                </a:ext>
              </a:extLst>
            </p:cNvPr>
            <p:cNvCxnSpPr/>
            <p:nvPr/>
          </p:nvCxnSpPr>
          <p:spPr>
            <a:xfrm>
              <a:off x="4983480" y="2246811"/>
              <a:ext cx="0" cy="23621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67A8DDA-B715-CCAA-1B33-6026B0A757F8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A3665E6-31B8-E135-26B2-7D832898E0F6}"/>
              </a:ext>
            </a:extLst>
          </p:cNvPr>
          <p:cNvSpPr txBox="1"/>
          <p:nvPr/>
        </p:nvSpPr>
        <p:spPr>
          <a:xfrm>
            <a:off x="0" y="2000390"/>
            <a:ext cx="286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125 730  5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7AA818-4EAC-8B78-78D8-0F6F55A1717A}"/>
              </a:ext>
            </a:extLst>
          </p:cNvPr>
          <p:cNvSpPr txBox="1"/>
          <p:nvPr/>
        </p:nvSpPr>
        <p:spPr>
          <a:xfrm>
            <a:off x="312505" y="2566821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38C436-6F8C-9176-47AB-5695FF6A6591}"/>
              </a:ext>
            </a:extLst>
          </p:cNvPr>
          <p:cNvSpPr txBox="1"/>
          <p:nvPr/>
        </p:nvSpPr>
        <p:spPr>
          <a:xfrm>
            <a:off x="559534" y="257692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3024D2-1C40-4006-AFDA-5954791AB207}"/>
              </a:ext>
            </a:extLst>
          </p:cNvPr>
          <p:cNvSpPr txBox="1"/>
          <p:nvPr/>
        </p:nvSpPr>
        <p:spPr>
          <a:xfrm>
            <a:off x="605148" y="3038580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09D3E5-EF09-1C91-70B8-D4CAFC952692}"/>
              </a:ext>
            </a:extLst>
          </p:cNvPr>
          <p:cNvSpPr txBox="1"/>
          <p:nvPr/>
        </p:nvSpPr>
        <p:spPr>
          <a:xfrm>
            <a:off x="880752" y="304467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CD3930-989C-A15B-7E03-E5DDBDBD3217}"/>
              </a:ext>
            </a:extLst>
          </p:cNvPr>
          <p:cNvSpPr txBox="1"/>
          <p:nvPr/>
        </p:nvSpPr>
        <p:spPr>
          <a:xfrm>
            <a:off x="1765792" y="2628821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09D74-CE3C-4391-B74D-F8C304EA3393}"/>
              </a:ext>
            </a:extLst>
          </p:cNvPr>
          <p:cNvSpPr txBox="1"/>
          <p:nvPr/>
        </p:nvSpPr>
        <p:spPr>
          <a:xfrm>
            <a:off x="2032045" y="262896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A4A1EB-C0B7-F017-372D-F46A4DE9BF97}"/>
              </a:ext>
            </a:extLst>
          </p:cNvPr>
          <p:cNvSpPr txBox="1"/>
          <p:nvPr/>
        </p:nvSpPr>
        <p:spPr>
          <a:xfrm>
            <a:off x="2317348" y="2619498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045425-B0BD-90B9-C54E-C4485E2BC7A5}"/>
              </a:ext>
            </a:extLst>
          </p:cNvPr>
          <p:cNvSpPr txBox="1"/>
          <p:nvPr/>
        </p:nvSpPr>
        <p:spPr>
          <a:xfrm>
            <a:off x="934158" y="3451769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B50249-8570-532B-864E-4181BAB50799}"/>
              </a:ext>
            </a:extLst>
          </p:cNvPr>
          <p:cNvSpPr txBox="1"/>
          <p:nvPr/>
        </p:nvSpPr>
        <p:spPr>
          <a:xfrm>
            <a:off x="1181808" y="3451769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65C394-68C9-9AD0-478A-F5E5DE0BF357}"/>
              </a:ext>
            </a:extLst>
          </p:cNvPr>
          <p:cNvSpPr txBox="1"/>
          <p:nvPr/>
        </p:nvSpPr>
        <p:spPr>
          <a:xfrm>
            <a:off x="2564998" y="2619498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9A9255-9503-6A7F-B18D-09A314D55976}"/>
              </a:ext>
            </a:extLst>
          </p:cNvPr>
          <p:cNvSpPr txBox="1"/>
          <p:nvPr/>
        </p:nvSpPr>
        <p:spPr>
          <a:xfrm>
            <a:off x="1162758" y="3928019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C459CD-C88F-FFD3-D3FA-B514BF343A18}"/>
              </a:ext>
            </a:extLst>
          </p:cNvPr>
          <p:cNvSpPr txBox="1"/>
          <p:nvPr/>
        </p:nvSpPr>
        <p:spPr>
          <a:xfrm>
            <a:off x="1419933" y="393754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847F37-47F0-A4F5-0FAF-53EEA7FF2C8D}"/>
              </a:ext>
            </a:extLst>
          </p:cNvPr>
          <p:cNvSpPr txBox="1"/>
          <p:nvPr/>
        </p:nvSpPr>
        <p:spPr>
          <a:xfrm>
            <a:off x="2812648" y="2629023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8A0AFA-AFA5-F921-0289-5814C5C3B777}"/>
              </a:ext>
            </a:extLst>
          </p:cNvPr>
          <p:cNvSpPr txBox="1"/>
          <p:nvPr/>
        </p:nvSpPr>
        <p:spPr>
          <a:xfrm>
            <a:off x="1429458" y="447094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BCCF44-C34A-F894-85D4-E0A443D67FF1}"/>
              </a:ext>
            </a:extLst>
          </p:cNvPr>
          <p:cNvSpPr txBox="1"/>
          <p:nvPr/>
        </p:nvSpPr>
        <p:spPr>
          <a:xfrm>
            <a:off x="4310456" y="5480076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 0, được 30; 30 chia 5 được 6, viết 6.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37C498-51F3-DB1F-B7FB-A2D9A67FCF9A}"/>
              </a:ext>
            </a:extLst>
          </p:cNvPr>
          <p:cNvSpPr txBox="1"/>
          <p:nvPr/>
        </p:nvSpPr>
        <p:spPr>
          <a:xfrm>
            <a:off x="4291406" y="6080151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nhân 5 bằng 30; 30 trừ 30 bằng 0, viết 0.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86588D8-2504-0493-77DD-03B6526E45AB}"/>
              </a:ext>
            </a:extLst>
          </p:cNvPr>
          <p:cNvSpPr/>
          <p:nvPr/>
        </p:nvSpPr>
        <p:spPr>
          <a:xfrm>
            <a:off x="85725" y="5295900"/>
            <a:ext cx="3324225" cy="752475"/>
          </a:xfrm>
          <a:prstGeom prst="roundRect">
            <a:avLst>
              <a:gd name="adj" fmla="val 24262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125 730 : 5 = 25 146</a:t>
            </a:r>
          </a:p>
        </p:txBody>
      </p:sp>
    </p:spTree>
    <p:extLst>
      <p:ext uri="{BB962C8B-B14F-4D97-AF65-F5344CB8AC3E}">
        <p14:creationId xmlns:p14="http://schemas.microsoft.com/office/powerpoint/2010/main" val="41432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44" grpId="0"/>
      <p:bldP spid="46" grpId="0"/>
      <p:bldP spid="48" grpId="0"/>
      <p:bldP spid="49" grpId="0"/>
      <p:bldP spid="51" grpId="0"/>
      <p:bldP spid="52" grpId="0"/>
      <p:bldP spid="53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5" grpId="0"/>
      <p:bldP spid="27" grpId="0"/>
      <p:bldP spid="28" grpId="0"/>
      <p:bldP spid="30" grpId="0"/>
      <p:bldP spid="31" grpId="0"/>
      <p:bldP spid="32" grpId="0"/>
      <p:bldP spid="35" grpId="0"/>
      <p:bldP spid="36" grpId="0"/>
      <p:bldP spid="37" grpId="0"/>
      <p:bldP spid="38" grpId="0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3609974" y="1038225"/>
            <a:ext cx="8353425" cy="5808137"/>
          </a:xfrm>
          <a:prstGeom prst="round2Same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3724275" y="1152525"/>
            <a:ext cx="8101160" cy="5693838"/>
          </a:xfrm>
          <a:prstGeom prst="round2SameRect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3B99DA-B578-495C-A1A5-1CE38929F2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20"/>
          <a:stretch/>
        </p:blipFill>
        <p:spPr>
          <a:xfrm>
            <a:off x="4489806" y="156945"/>
            <a:ext cx="6287785" cy="6907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6F450E-0937-462F-BEBD-006492F859BE}"/>
              </a:ext>
            </a:extLst>
          </p:cNvPr>
          <p:cNvSpPr txBox="1"/>
          <p:nvPr/>
        </p:nvSpPr>
        <p:spPr>
          <a:xfrm>
            <a:off x="5816029" y="68816"/>
            <a:ext cx="430887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125 734 : 5 = 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40CBF7-6BC8-4F06-AAE7-9414457D1FBD}"/>
              </a:ext>
            </a:extLst>
          </p:cNvPr>
          <p:cNvGrpSpPr/>
          <p:nvPr/>
        </p:nvGrpSpPr>
        <p:grpSpPr>
          <a:xfrm>
            <a:off x="203770" y="121578"/>
            <a:ext cx="3901505" cy="1005840"/>
            <a:chOff x="152400" y="1981200"/>
            <a:chExt cx="2781292" cy="100584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4DEC782-B633-41DC-9341-1967BE64F66F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8201652-B263-47AF-AEE3-319F06A72FBF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F30F45-58AC-4BEC-A1CF-CB7C062A09F7}"/>
                </a:ext>
              </a:extLst>
            </p:cNvPr>
            <p:cNvSpPr txBox="1"/>
            <p:nvPr/>
          </p:nvSpPr>
          <p:spPr>
            <a:xfrm>
              <a:off x="546480" y="2142381"/>
              <a:ext cx="1949165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Thực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hiện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tương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tự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như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phép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chia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học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3670FD1-644C-4233-9C3A-D43FBD509D8F}"/>
              </a:ext>
            </a:extLst>
          </p:cNvPr>
          <p:cNvSpPr txBox="1"/>
          <p:nvPr/>
        </p:nvSpPr>
        <p:spPr>
          <a:xfrm>
            <a:off x="4239286" y="1159257"/>
            <a:ext cx="562818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 chia 5 được 2, viết 2.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FE32F9A-7A3A-2F93-94CB-E5707E19486C}"/>
              </a:ext>
            </a:extLst>
          </p:cNvPr>
          <p:cNvSpPr/>
          <p:nvPr/>
        </p:nvSpPr>
        <p:spPr>
          <a:xfrm>
            <a:off x="104775" y="1571945"/>
            <a:ext cx="3295650" cy="42535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305DA8-BDE3-F61B-7EB6-4E96170BAEF1}"/>
              </a:ext>
            </a:extLst>
          </p:cNvPr>
          <p:cNvSpPr txBox="1"/>
          <p:nvPr/>
        </p:nvSpPr>
        <p:spPr>
          <a:xfrm>
            <a:off x="4239285" y="1672965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10; 12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E0870-38C8-7B47-8906-2A437DC56FFE}"/>
              </a:ext>
            </a:extLst>
          </p:cNvPr>
          <p:cNvSpPr txBox="1"/>
          <p:nvPr/>
        </p:nvSpPr>
        <p:spPr>
          <a:xfrm>
            <a:off x="4311204" y="2268866"/>
            <a:ext cx="720013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Hạ 5, được 25; 25 chia 5 được 5, viết 5.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DCFF2FD-9A95-5313-9DD8-C8C9DE5C2609}"/>
              </a:ext>
            </a:extLst>
          </p:cNvPr>
          <p:cNvSpPr txBox="1"/>
          <p:nvPr/>
        </p:nvSpPr>
        <p:spPr>
          <a:xfrm>
            <a:off x="4270107" y="2782574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25; 25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0,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0.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89B65E9-8B79-A4A7-A28D-B3F3EDBEBB17}"/>
              </a:ext>
            </a:extLst>
          </p:cNvPr>
          <p:cNvSpPr txBox="1"/>
          <p:nvPr/>
        </p:nvSpPr>
        <p:spPr>
          <a:xfrm>
            <a:off x="4342027" y="3337378"/>
            <a:ext cx="562818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Hạ 7; 7 chia 5 được 1, viết 1.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CE30D1C-1C27-AF1F-3F65-47F348CA7684}"/>
              </a:ext>
            </a:extLst>
          </p:cNvPr>
          <p:cNvSpPr txBox="1"/>
          <p:nvPr/>
        </p:nvSpPr>
        <p:spPr>
          <a:xfrm>
            <a:off x="4321478" y="3840812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5; 7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08F31D-ED1C-90DD-44AB-83482D9F73F9}"/>
              </a:ext>
            </a:extLst>
          </p:cNvPr>
          <p:cNvSpPr txBox="1"/>
          <p:nvPr/>
        </p:nvSpPr>
        <p:spPr>
          <a:xfrm>
            <a:off x="4290656" y="4354520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Hạ 3, được 23; 23 chia 5 được 4, viết 4.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62D2784-7D5A-16F1-7A57-7F1D1B03CDA3}"/>
              </a:ext>
            </a:extLst>
          </p:cNvPr>
          <p:cNvSpPr txBox="1"/>
          <p:nvPr/>
        </p:nvSpPr>
        <p:spPr>
          <a:xfrm>
            <a:off x="4300931" y="4899051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20; 23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202857-ED30-A26A-BC03-716AD6605219}"/>
              </a:ext>
            </a:extLst>
          </p:cNvPr>
          <p:cNvGrpSpPr/>
          <p:nvPr/>
        </p:nvGrpSpPr>
        <p:grpSpPr>
          <a:xfrm>
            <a:off x="1842015" y="2048593"/>
            <a:ext cx="1329810" cy="2274978"/>
            <a:chOff x="4983480" y="2246811"/>
            <a:chExt cx="858689" cy="236214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ACB5BEE-06C8-4A9C-CA77-729EDBA70357}"/>
                </a:ext>
              </a:extLst>
            </p:cNvPr>
            <p:cNvCxnSpPr/>
            <p:nvPr/>
          </p:nvCxnSpPr>
          <p:spPr>
            <a:xfrm>
              <a:off x="4983480" y="2246811"/>
              <a:ext cx="0" cy="23621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67A8DDA-B715-CCAA-1B33-6026B0A757F8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A3665E6-31B8-E135-26B2-7D832898E0F6}"/>
              </a:ext>
            </a:extLst>
          </p:cNvPr>
          <p:cNvSpPr txBox="1"/>
          <p:nvPr/>
        </p:nvSpPr>
        <p:spPr>
          <a:xfrm>
            <a:off x="0" y="2000390"/>
            <a:ext cx="286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125 734  5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7AA818-4EAC-8B78-78D8-0F6F55A1717A}"/>
              </a:ext>
            </a:extLst>
          </p:cNvPr>
          <p:cNvSpPr txBox="1"/>
          <p:nvPr/>
        </p:nvSpPr>
        <p:spPr>
          <a:xfrm>
            <a:off x="312505" y="2566821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38C436-6F8C-9176-47AB-5695FF6A6591}"/>
              </a:ext>
            </a:extLst>
          </p:cNvPr>
          <p:cNvSpPr txBox="1"/>
          <p:nvPr/>
        </p:nvSpPr>
        <p:spPr>
          <a:xfrm>
            <a:off x="559534" y="257692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3024D2-1C40-4006-AFDA-5954791AB207}"/>
              </a:ext>
            </a:extLst>
          </p:cNvPr>
          <p:cNvSpPr txBox="1"/>
          <p:nvPr/>
        </p:nvSpPr>
        <p:spPr>
          <a:xfrm>
            <a:off x="605148" y="3038580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09D3E5-EF09-1C91-70B8-D4CAFC952692}"/>
              </a:ext>
            </a:extLst>
          </p:cNvPr>
          <p:cNvSpPr txBox="1"/>
          <p:nvPr/>
        </p:nvSpPr>
        <p:spPr>
          <a:xfrm>
            <a:off x="880752" y="304467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CD3930-989C-A15B-7E03-E5DDBDBD3217}"/>
              </a:ext>
            </a:extLst>
          </p:cNvPr>
          <p:cNvSpPr txBox="1"/>
          <p:nvPr/>
        </p:nvSpPr>
        <p:spPr>
          <a:xfrm>
            <a:off x="1765792" y="2628821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09D74-CE3C-4391-B74D-F8C304EA3393}"/>
              </a:ext>
            </a:extLst>
          </p:cNvPr>
          <p:cNvSpPr txBox="1"/>
          <p:nvPr/>
        </p:nvSpPr>
        <p:spPr>
          <a:xfrm>
            <a:off x="2032045" y="262896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A4A1EB-C0B7-F017-372D-F46A4DE9BF97}"/>
              </a:ext>
            </a:extLst>
          </p:cNvPr>
          <p:cNvSpPr txBox="1"/>
          <p:nvPr/>
        </p:nvSpPr>
        <p:spPr>
          <a:xfrm>
            <a:off x="2317348" y="2619498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045425-B0BD-90B9-C54E-C4485E2BC7A5}"/>
              </a:ext>
            </a:extLst>
          </p:cNvPr>
          <p:cNvSpPr txBox="1"/>
          <p:nvPr/>
        </p:nvSpPr>
        <p:spPr>
          <a:xfrm>
            <a:off x="934158" y="3451769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B50249-8570-532B-864E-4181BAB50799}"/>
              </a:ext>
            </a:extLst>
          </p:cNvPr>
          <p:cNvSpPr txBox="1"/>
          <p:nvPr/>
        </p:nvSpPr>
        <p:spPr>
          <a:xfrm>
            <a:off x="1181808" y="3451769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65C394-68C9-9AD0-478A-F5E5DE0BF357}"/>
              </a:ext>
            </a:extLst>
          </p:cNvPr>
          <p:cNvSpPr txBox="1"/>
          <p:nvPr/>
        </p:nvSpPr>
        <p:spPr>
          <a:xfrm>
            <a:off x="2564998" y="2619498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9A9255-9503-6A7F-B18D-09A314D55976}"/>
              </a:ext>
            </a:extLst>
          </p:cNvPr>
          <p:cNvSpPr txBox="1"/>
          <p:nvPr/>
        </p:nvSpPr>
        <p:spPr>
          <a:xfrm>
            <a:off x="1162758" y="3928019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C459CD-C88F-FFD3-D3FA-B514BF343A18}"/>
              </a:ext>
            </a:extLst>
          </p:cNvPr>
          <p:cNvSpPr txBox="1"/>
          <p:nvPr/>
        </p:nvSpPr>
        <p:spPr>
          <a:xfrm>
            <a:off x="1419933" y="393754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847F37-47F0-A4F5-0FAF-53EEA7FF2C8D}"/>
              </a:ext>
            </a:extLst>
          </p:cNvPr>
          <p:cNvSpPr txBox="1"/>
          <p:nvPr/>
        </p:nvSpPr>
        <p:spPr>
          <a:xfrm>
            <a:off x="2812648" y="2629023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8A0AFA-AFA5-F921-0289-5814C5C3B777}"/>
              </a:ext>
            </a:extLst>
          </p:cNvPr>
          <p:cNvSpPr txBox="1"/>
          <p:nvPr/>
        </p:nvSpPr>
        <p:spPr>
          <a:xfrm>
            <a:off x="1429458" y="447094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BCCF44-C34A-F894-85D4-E0A443D67FF1}"/>
              </a:ext>
            </a:extLst>
          </p:cNvPr>
          <p:cNvSpPr txBox="1"/>
          <p:nvPr/>
        </p:nvSpPr>
        <p:spPr>
          <a:xfrm>
            <a:off x="4310456" y="5480076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Hạ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được 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 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chia 5 được 6, viết 6.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37C498-51F3-DB1F-B7FB-A2D9A67FCF9A}"/>
              </a:ext>
            </a:extLst>
          </p:cNvPr>
          <p:cNvSpPr txBox="1"/>
          <p:nvPr/>
        </p:nvSpPr>
        <p:spPr>
          <a:xfrm>
            <a:off x="4291406" y="6080151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nhân 5 bằng 30; 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trừ 30 bằng 0, viết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86588D8-2504-0493-77DD-03B6526E45AB}"/>
              </a:ext>
            </a:extLst>
          </p:cNvPr>
          <p:cNvSpPr/>
          <p:nvPr/>
        </p:nvSpPr>
        <p:spPr>
          <a:xfrm>
            <a:off x="85725" y="5295900"/>
            <a:ext cx="3324225" cy="828675"/>
          </a:xfrm>
          <a:prstGeom prst="roundRect">
            <a:avLst>
              <a:gd name="adj" fmla="val 24262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125 730 : 5 = 25 146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5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44" grpId="0"/>
      <p:bldP spid="46" grpId="0"/>
      <p:bldP spid="48" grpId="0"/>
      <p:bldP spid="49" grpId="0"/>
      <p:bldP spid="51" grpId="0"/>
      <p:bldP spid="52" grpId="0"/>
      <p:bldP spid="53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5" grpId="0"/>
      <p:bldP spid="27" grpId="0"/>
      <p:bldP spid="28" grpId="0"/>
      <p:bldP spid="30" grpId="0"/>
      <p:bldP spid="31" grpId="0"/>
      <p:bldP spid="32" grpId="0"/>
      <p:bldP spid="35" grpId="0"/>
      <p:bldP spid="36" grpId="0"/>
      <p:bldP spid="37" grpId="0"/>
      <p:bldP spid="38" grpId="0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421240" y="410967"/>
            <a:ext cx="11394042" cy="6435396"/>
          </a:xfrm>
          <a:prstGeom prst="round2Same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565079" y="647272"/>
            <a:ext cx="11013896" cy="6020656"/>
          </a:xfrm>
          <a:prstGeom prst="round2SameRect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7BFED3-1CE7-944A-BE54-25129AD67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66" y="868729"/>
            <a:ext cx="1031829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ý:</a:t>
            </a:r>
            <a:endParaRPr kumimoji="0" lang="vi-VN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786255-B91B-16B3-5A00-76CD7C874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596" y="2036827"/>
            <a:ext cx="1044325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Khi chia cho số có 1 chữ số ta đặt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 rồi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vi-VN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Thực hiện phép chia theo thứ tự từ trái sang phải</a:t>
            </a:r>
            <a:endParaRPr lang="vi-VN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Phép chia sau khi chia hết số bị chia mà vẫn còn số dư thì phép chia đó là phép chia có dư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Trong phép chia, số dư bằng 0 thì phép chia là phép chia hết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Trong phép chia có dư, số dư luôn nhỏ hơn số chia</a:t>
            </a:r>
            <a:endParaRPr lang="vi-VN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347C9930-4E95-1EBD-5107-CA18A3B9E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411" y="1561672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2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pic>
        <p:nvPicPr>
          <p:cNvPr id="5" name="Picture 4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65F00FEA-4088-415C-8B78-3802490C53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400" y="1706416"/>
            <a:ext cx="4752975" cy="47529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D00878-CFEA-82FE-22E3-412B128A74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776" y="2134503"/>
            <a:ext cx="7495177" cy="171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1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0452C-FF7D-4F7C-BA40-6F543856D00E}"/>
              </a:ext>
            </a:extLst>
          </p:cNvPr>
          <p:cNvGrpSpPr/>
          <p:nvPr/>
        </p:nvGrpSpPr>
        <p:grpSpPr>
          <a:xfrm>
            <a:off x="457200" y="275897"/>
            <a:ext cx="7115175" cy="1248103"/>
            <a:chOff x="457200" y="275897"/>
            <a:chExt cx="7115175" cy="12481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513EA8-81E7-44E8-90C5-DCCDF96398FC}"/>
                </a:ext>
              </a:extLst>
            </p:cNvPr>
            <p:cNvGrpSpPr/>
            <p:nvPr/>
          </p:nvGrpSpPr>
          <p:grpSpPr>
            <a:xfrm>
              <a:off x="1371601" y="484363"/>
              <a:ext cx="6200774" cy="1014237"/>
              <a:chOff x="1371601" y="484363"/>
              <a:chExt cx="6200774" cy="101423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9DB767A-9CD3-48DE-8667-08CB50100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1" y="484363"/>
                <a:ext cx="6200774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81C180-27B4-46A2-A5B2-9C38CABF3709}"/>
                  </a:ext>
                </a:extLst>
              </p:cNvPr>
              <p:cNvSpPr txBox="1"/>
              <p:nvPr/>
            </p:nvSpPr>
            <p:spPr>
              <a:xfrm>
                <a:off x="1892740" y="685014"/>
                <a:ext cx="406483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Đặt</a:t>
                </a:r>
                <a:r>
                  <a:rPr lang="en-US" sz="4800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r>
                  <a:rPr lang="en-US" sz="4800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rồi</a:t>
                </a:r>
                <a:r>
                  <a:rPr lang="en-US" sz="4800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69088A-C5CD-48CE-BAE6-9F5DADCF3196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86A8DE41-1F61-4312-B78D-AB41E3E19D74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F53E23-A298-4EFD-B826-57F2F0B3B842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AE5DF94-9B4B-C899-0893-04977DD15FC5}"/>
              </a:ext>
            </a:extLst>
          </p:cNvPr>
          <p:cNvGrpSpPr/>
          <p:nvPr/>
        </p:nvGrpSpPr>
        <p:grpSpPr>
          <a:xfrm>
            <a:off x="180975" y="2357772"/>
            <a:ext cx="3524250" cy="920837"/>
            <a:chOff x="5960318" y="3592285"/>
            <a:chExt cx="4168200" cy="92083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043D182-2582-40A2-7C09-F764793D35D0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CFF344B-A5AD-68D0-6B68-70F7DE8B2FF2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38 295 : 3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F140C7-D086-8662-D41A-DC63EEAA2ACA}"/>
              </a:ext>
            </a:extLst>
          </p:cNvPr>
          <p:cNvGrpSpPr/>
          <p:nvPr/>
        </p:nvGrpSpPr>
        <p:grpSpPr>
          <a:xfrm>
            <a:off x="4524375" y="2348247"/>
            <a:ext cx="3524250" cy="920837"/>
            <a:chOff x="5960318" y="3592285"/>
            <a:chExt cx="4168200" cy="92083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882134E-9A4B-5D31-562F-B40CA6BD50B2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6596C67-27DE-7FC7-C2F9-82F93BC71AC3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729 316 : 4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F7ADF58-35AF-918D-4EB3-E9987CCCAEBD}"/>
              </a:ext>
            </a:extLst>
          </p:cNvPr>
          <p:cNvGrpSpPr/>
          <p:nvPr/>
        </p:nvGrpSpPr>
        <p:grpSpPr>
          <a:xfrm>
            <a:off x="8524875" y="2329197"/>
            <a:ext cx="3524250" cy="920837"/>
            <a:chOff x="5960318" y="3592285"/>
            <a:chExt cx="4168200" cy="92083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94D8075-66C5-FF8E-5E23-C76144EF5A51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78D0D6F-536F-B3F6-1F00-7A11B634D162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872 905 : 6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351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34937A9-69DF-3CA7-D58A-7DCF2BE2FCCE}"/>
              </a:ext>
            </a:extLst>
          </p:cNvPr>
          <p:cNvGrpSpPr/>
          <p:nvPr/>
        </p:nvGrpSpPr>
        <p:grpSpPr>
          <a:xfrm>
            <a:off x="2327790" y="1162050"/>
            <a:ext cx="1329810" cy="1581150"/>
            <a:chOff x="4983480" y="1940131"/>
            <a:chExt cx="858689" cy="266882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55242B4-155C-A59F-013F-9748413C5AB1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1940131"/>
              <a:ext cx="0" cy="266882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B61E039-507B-4E0E-1D33-322EBB3FFB0E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D07B3BF-B1F7-E72B-8544-A98CCB23A580}"/>
              </a:ext>
            </a:extLst>
          </p:cNvPr>
          <p:cNvSpPr txBox="1"/>
          <p:nvPr/>
        </p:nvSpPr>
        <p:spPr>
          <a:xfrm>
            <a:off x="762000" y="1076465"/>
            <a:ext cx="257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38 295  3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339843-C440-ED10-4DEA-44F98CC4B40A}"/>
              </a:ext>
            </a:extLst>
          </p:cNvPr>
          <p:cNvGrpSpPr/>
          <p:nvPr/>
        </p:nvGrpSpPr>
        <p:grpSpPr>
          <a:xfrm>
            <a:off x="6052064" y="1115143"/>
            <a:ext cx="1644135" cy="1475657"/>
            <a:chOff x="4983480" y="2246811"/>
            <a:chExt cx="858689" cy="153219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AB2D47-0FAF-C9A5-1886-8F71A2C63B5B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5321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B2DDB99-FFA7-EB7D-6BCE-4A07891EE1B4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C54711E-BE46-D41C-F474-65EC88C4DB60}"/>
              </a:ext>
            </a:extLst>
          </p:cNvPr>
          <p:cNvSpPr txBox="1"/>
          <p:nvPr/>
        </p:nvSpPr>
        <p:spPr>
          <a:xfrm>
            <a:off x="4210050" y="1066940"/>
            <a:ext cx="286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3600" dirty="0">
                <a:solidFill>
                  <a:srgbClr val="002060"/>
                </a:solidFill>
                <a:ea typeface="微软雅黑"/>
              </a:rPr>
              <a:t>729 316  4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81BE8B-2C57-C330-873A-869644FD6CBB}"/>
              </a:ext>
            </a:extLst>
          </p:cNvPr>
          <p:cNvGrpSpPr/>
          <p:nvPr/>
        </p:nvGrpSpPr>
        <p:grpSpPr>
          <a:xfrm>
            <a:off x="9890639" y="1115143"/>
            <a:ext cx="1739385" cy="1504232"/>
            <a:chOff x="4983480" y="2246811"/>
            <a:chExt cx="858689" cy="156186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C9866A9-3861-1131-BCC6-14EE4BB146ED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56186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33B2DA8-DB11-327F-9269-07552233ECED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9F3A263-5823-C5EA-4F24-4A4C0C7C1350}"/>
              </a:ext>
            </a:extLst>
          </p:cNvPr>
          <p:cNvSpPr txBox="1"/>
          <p:nvPr/>
        </p:nvSpPr>
        <p:spPr>
          <a:xfrm>
            <a:off x="8048625" y="1066940"/>
            <a:ext cx="286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3600" dirty="0">
                <a:solidFill>
                  <a:srgbClr val="002060"/>
                </a:solidFill>
                <a:ea typeface="微软雅黑"/>
              </a:rPr>
              <a:t>872 905  6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2A60A0-F1FF-3134-AEF4-413006B9DEE9}"/>
              </a:ext>
            </a:extLst>
          </p:cNvPr>
          <p:cNvSpPr txBox="1"/>
          <p:nvPr/>
        </p:nvSpPr>
        <p:spPr>
          <a:xfrm>
            <a:off x="2295525" y="16193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2ED7FF-00ED-B443-C719-2550CE4F5DB4}"/>
              </a:ext>
            </a:extLst>
          </p:cNvPr>
          <p:cNvSpPr txBox="1"/>
          <p:nvPr/>
        </p:nvSpPr>
        <p:spPr>
          <a:xfrm>
            <a:off x="771525" y="16003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93A841-6C0E-FEB3-5F4C-4A86241FC96D}"/>
              </a:ext>
            </a:extLst>
          </p:cNvPr>
          <p:cNvSpPr txBox="1"/>
          <p:nvPr/>
        </p:nvSpPr>
        <p:spPr>
          <a:xfrm>
            <a:off x="1057275" y="16003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2225CD-C29A-AD85-C788-721E66AADCCC}"/>
              </a:ext>
            </a:extLst>
          </p:cNvPr>
          <p:cNvSpPr txBox="1"/>
          <p:nvPr/>
        </p:nvSpPr>
        <p:spPr>
          <a:xfrm>
            <a:off x="2581275" y="16289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AB199B-4A36-DF1F-E842-D349A5C30C17}"/>
              </a:ext>
            </a:extLst>
          </p:cNvPr>
          <p:cNvSpPr txBox="1"/>
          <p:nvPr/>
        </p:nvSpPr>
        <p:spPr>
          <a:xfrm>
            <a:off x="1057275" y="20765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BE88E6-8D7F-562C-E048-89C852DC8B0F}"/>
              </a:ext>
            </a:extLst>
          </p:cNvPr>
          <p:cNvSpPr txBox="1"/>
          <p:nvPr/>
        </p:nvSpPr>
        <p:spPr>
          <a:xfrm>
            <a:off x="1352550" y="20765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096F94-AD17-293D-1BF6-E77F8B509143}"/>
              </a:ext>
            </a:extLst>
          </p:cNvPr>
          <p:cNvSpPr txBox="1"/>
          <p:nvPr/>
        </p:nvSpPr>
        <p:spPr>
          <a:xfrm>
            <a:off x="2876550" y="16289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8CCF610-DAB1-FFB0-DA7A-02D53928A65C}"/>
              </a:ext>
            </a:extLst>
          </p:cNvPr>
          <p:cNvSpPr txBox="1"/>
          <p:nvPr/>
        </p:nvSpPr>
        <p:spPr>
          <a:xfrm>
            <a:off x="1381125" y="25052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87E2AD-0162-E5CC-E985-87ECE5BD0237}"/>
              </a:ext>
            </a:extLst>
          </p:cNvPr>
          <p:cNvSpPr txBox="1"/>
          <p:nvPr/>
        </p:nvSpPr>
        <p:spPr>
          <a:xfrm>
            <a:off x="1628775" y="25052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70ADBDB-5D68-79C6-8CD1-153A60B2B3DC}"/>
              </a:ext>
            </a:extLst>
          </p:cNvPr>
          <p:cNvSpPr txBox="1"/>
          <p:nvPr/>
        </p:nvSpPr>
        <p:spPr>
          <a:xfrm>
            <a:off x="3133725" y="16289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3B6C03-86C3-9B82-25F1-4D793F88AB2F}"/>
              </a:ext>
            </a:extLst>
          </p:cNvPr>
          <p:cNvSpPr txBox="1"/>
          <p:nvPr/>
        </p:nvSpPr>
        <p:spPr>
          <a:xfrm>
            <a:off x="1666875" y="29909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123E85A-E78E-1426-0ADA-8CD300A22375}"/>
              </a:ext>
            </a:extLst>
          </p:cNvPr>
          <p:cNvSpPr txBox="1"/>
          <p:nvPr/>
        </p:nvSpPr>
        <p:spPr>
          <a:xfrm>
            <a:off x="1905000" y="30005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7D5F8E3-97BE-1EB6-28FE-AAE129E79FF4}"/>
              </a:ext>
            </a:extLst>
          </p:cNvPr>
          <p:cNvSpPr txBox="1"/>
          <p:nvPr/>
        </p:nvSpPr>
        <p:spPr>
          <a:xfrm>
            <a:off x="3381375" y="16289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41F5586-C782-865A-B95F-85AEE3B4A0C2}"/>
              </a:ext>
            </a:extLst>
          </p:cNvPr>
          <p:cNvSpPr txBox="1"/>
          <p:nvPr/>
        </p:nvSpPr>
        <p:spPr>
          <a:xfrm>
            <a:off x="1885950" y="35529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7E8ABA-1B70-281D-BEAE-6E6AFD9AB942}"/>
              </a:ext>
            </a:extLst>
          </p:cNvPr>
          <p:cNvSpPr txBox="1"/>
          <p:nvPr/>
        </p:nvSpPr>
        <p:spPr>
          <a:xfrm>
            <a:off x="6038850" y="15717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2A2660E-58A0-955D-913B-2B3F5A96AB4D}"/>
              </a:ext>
            </a:extLst>
          </p:cNvPr>
          <p:cNvSpPr txBox="1"/>
          <p:nvPr/>
        </p:nvSpPr>
        <p:spPr>
          <a:xfrm>
            <a:off x="4219575" y="15241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8BAB765-2262-E050-36D8-F23984BB5A05}"/>
              </a:ext>
            </a:extLst>
          </p:cNvPr>
          <p:cNvSpPr txBox="1"/>
          <p:nvPr/>
        </p:nvSpPr>
        <p:spPr>
          <a:xfrm>
            <a:off x="4476750" y="15336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933D71-2F1D-4B79-9B5D-4A8CAD314248}"/>
              </a:ext>
            </a:extLst>
          </p:cNvPr>
          <p:cNvSpPr txBox="1"/>
          <p:nvPr/>
        </p:nvSpPr>
        <p:spPr>
          <a:xfrm>
            <a:off x="6257925" y="15717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42EF377-FDB0-997C-655D-E650D2E43871}"/>
              </a:ext>
            </a:extLst>
          </p:cNvPr>
          <p:cNvSpPr txBox="1"/>
          <p:nvPr/>
        </p:nvSpPr>
        <p:spPr>
          <a:xfrm>
            <a:off x="4514850" y="19622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0D4A577-9118-C1A4-A731-804F0FE0A9FF}"/>
              </a:ext>
            </a:extLst>
          </p:cNvPr>
          <p:cNvSpPr txBox="1"/>
          <p:nvPr/>
        </p:nvSpPr>
        <p:spPr>
          <a:xfrm>
            <a:off x="4762500" y="19718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9A03DA5-D916-4CAB-3203-88E6E962E135}"/>
              </a:ext>
            </a:extLst>
          </p:cNvPr>
          <p:cNvSpPr txBox="1"/>
          <p:nvPr/>
        </p:nvSpPr>
        <p:spPr>
          <a:xfrm>
            <a:off x="6515100" y="15717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E607D0F-1638-E2ED-5C6C-C7FD8C40CE3E}"/>
              </a:ext>
            </a:extLst>
          </p:cNvPr>
          <p:cNvSpPr txBox="1"/>
          <p:nvPr/>
        </p:nvSpPr>
        <p:spPr>
          <a:xfrm>
            <a:off x="4762500" y="24290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57D5A77-6028-71D6-5EEA-FEBDE0ACDEF2}"/>
              </a:ext>
            </a:extLst>
          </p:cNvPr>
          <p:cNvSpPr txBox="1"/>
          <p:nvPr/>
        </p:nvSpPr>
        <p:spPr>
          <a:xfrm>
            <a:off x="5057775" y="24290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52BB4AF-F3C3-09F5-5967-8FBDCFA7A574}"/>
              </a:ext>
            </a:extLst>
          </p:cNvPr>
          <p:cNvSpPr txBox="1"/>
          <p:nvPr/>
        </p:nvSpPr>
        <p:spPr>
          <a:xfrm>
            <a:off x="6791325" y="15717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CCD168F-0E33-F872-524E-6F60AE7D3328}"/>
              </a:ext>
            </a:extLst>
          </p:cNvPr>
          <p:cNvSpPr txBox="1"/>
          <p:nvPr/>
        </p:nvSpPr>
        <p:spPr>
          <a:xfrm>
            <a:off x="5086350" y="29052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2B00375-4950-C969-51F5-1B1E0BB79664}"/>
              </a:ext>
            </a:extLst>
          </p:cNvPr>
          <p:cNvSpPr txBox="1"/>
          <p:nvPr/>
        </p:nvSpPr>
        <p:spPr>
          <a:xfrm>
            <a:off x="5353050" y="29052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3C7495B-DCF0-0129-3601-A91D27C157BB}"/>
              </a:ext>
            </a:extLst>
          </p:cNvPr>
          <p:cNvSpPr txBox="1"/>
          <p:nvPr/>
        </p:nvSpPr>
        <p:spPr>
          <a:xfrm>
            <a:off x="7038975" y="15812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62398D5-73CB-AD2A-DB8E-F4AE806FD14B}"/>
              </a:ext>
            </a:extLst>
          </p:cNvPr>
          <p:cNvSpPr txBox="1"/>
          <p:nvPr/>
        </p:nvSpPr>
        <p:spPr>
          <a:xfrm>
            <a:off x="5362575" y="34291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7F3D1E3-191B-27CA-9E76-553A1B7C3C55}"/>
              </a:ext>
            </a:extLst>
          </p:cNvPr>
          <p:cNvSpPr txBox="1"/>
          <p:nvPr/>
        </p:nvSpPr>
        <p:spPr>
          <a:xfrm>
            <a:off x="5638800" y="34291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FC30E7A-E7BD-28B5-924A-191CEC58AE0B}"/>
              </a:ext>
            </a:extLst>
          </p:cNvPr>
          <p:cNvSpPr txBox="1"/>
          <p:nvPr/>
        </p:nvSpPr>
        <p:spPr>
          <a:xfrm>
            <a:off x="7296150" y="15717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7AFADA7-7D28-5844-EE39-094576F2F1C9}"/>
              </a:ext>
            </a:extLst>
          </p:cNvPr>
          <p:cNvSpPr txBox="1"/>
          <p:nvPr/>
        </p:nvSpPr>
        <p:spPr>
          <a:xfrm>
            <a:off x="9801225" y="16384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E4D0CB2-4408-C2EF-52D5-98B811F0D5E2}"/>
              </a:ext>
            </a:extLst>
          </p:cNvPr>
          <p:cNvSpPr txBox="1"/>
          <p:nvPr/>
        </p:nvSpPr>
        <p:spPr>
          <a:xfrm>
            <a:off x="8048625" y="15527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B939B9C-8685-E5DA-A61D-8A70CFE2C692}"/>
              </a:ext>
            </a:extLst>
          </p:cNvPr>
          <p:cNvSpPr txBox="1"/>
          <p:nvPr/>
        </p:nvSpPr>
        <p:spPr>
          <a:xfrm>
            <a:off x="8324850" y="15527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BC79841-B348-7136-6C34-1ECD3D1E6838}"/>
              </a:ext>
            </a:extLst>
          </p:cNvPr>
          <p:cNvSpPr txBox="1"/>
          <p:nvPr/>
        </p:nvSpPr>
        <p:spPr>
          <a:xfrm>
            <a:off x="10039350" y="16384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7B56FFA-D3A1-A341-88CB-D00E69427582}"/>
              </a:ext>
            </a:extLst>
          </p:cNvPr>
          <p:cNvSpPr txBox="1"/>
          <p:nvPr/>
        </p:nvSpPr>
        <p:spPr>
          <a:xfrm>
            <a:off x="8353425" y="20575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5DE0EEA-7E29-D1BD-56D4-D6E78A60F551}"/>
              </a:ext>
            </a:extLst>
          </p:cNvPr>
          <p:cNvSpPr txBox="1"/>
          <p:nvPr/>
        </p:nvSpPr>
        <p:spPr>
          <a:xfrm>
            <a:off x="8601075" y="20670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70C2ADF-73A2-C3C0-FE97-469D5803BDFF}"/>
              </a:ext>
            </a:extLst>
          </p:cNvPr>
          <p:cNvSpPr txBox="1"/>
          <p:nvPr/>
        </p:nvSpPr>
        <p:spPr>
          <a:xfrm>
            <a:off x="10315575" y="16384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AE19027-B2FF-3280-A7FB-10FEA5FCEB10}"/>
              </a:ext>
            </a:extLst>
          </p:cNvPr>
          <p:cNvSpPr txBox="1"/>
          <p:nvPr/>
        </p:nvSpPr>
        <p:spPr>
          <a:xfrm>
            <a:off x="8620125" y="25052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D1C6926-A6D6-F81B-74C3-FAEC5A6DE1DF}"/>
              </a:ext>
            </a:extLst>
          </p:cNvPr>
          <p:cNvSpPr txBox="1"/>
          <p:nvPr/>
        </p:nvSpPr>
        <p:spPr>
          <a:xfrm>
            <a:off x="8915400" y="25147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ACDCD07-068C-50E0-FED9-7494DAA1001B}"/>
              </a:ext>
            </a:extLst>
          </p:cNvPr>
          <p:cNvSpPr txBox="1"/>
          <p:nvPr/>
        </p:nvSpPr>
        <p:spPr>
          <a:xfrm>
            <a:off x="10620375" y="16479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9966D08-BE40-F0EA-F90E-CE682162742C}"/>
              </a:ext>
            </a:extLst>
          </p:cNvPr>
          <p:cNvSpPr txBox="1"/>
          <p:nvPr/>
        </p:nvSpPr>
        <p:spPr>
          <a:xfrm>
            <a:off x="8963025" y="29147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73DFBCF-6CBC-461D-D2F8-17A97548A135}"/>
              </a:ext>
            </a:extLst>
          </p:cNvPr>
          <p:cNvSpPr txBox="1"/>
          <p:nvPr/>
        </p:nvSpPr>
        <p:spPr>
          <a:xfrm>
            <a:off x="9239250" y="29243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82F18BD-78FE-F9B2-6F2F-BE00056FABAF}"/>
              </a:ext>
            </a:extLst>
          </p:cNvPr>
          <p:cNvSpPr txBox="1"/>
          <p:nvPr/>
        </p:nvSpPr>
        <p:spPr>
          <a:xfrm>
            <a:off x="10887075" y="16384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06D6A4B-4B49-B58F-80E3-EE927B5D0C74}"/>
              </a:ext>
            </a:extLst>
          </p:cNvPr>
          <p:cNvSpPr txBox="1"/>
          <p:nvPr/>
        </p:nvSpPr>
        <p:spPr>
          <a:xfrm>
            <a:off x="9248775" y="34100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086AE76-0576-CBE2-97C5-4D76EC90D2A3}"/>
              </a:ext>
            </a:extLst>
          </p:cNvPr>
          <p:cNvSpPr txBox="1"/>
          <p:nvPr/>
        </p:nvSpPr>
        <p:spPr>
          <a:xfrm>
            <a:off x="9525000" y="34100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A4D623E-02D3-195B-3979-C145118657CA}"/>
              </a:ext>
            </a:extLst>
          </p:cNvPr>
          <p:cNvSpPr txBox="1"/>
          <p:nvPr/>
        </p:nvSpPr>
        <p:spPr>
          <a:xfrm>
            <a:off x="11153775" y="16479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1DE4491-8F9D-E64D-66B2-2642307AA9FA}"/>
              </a:ext>
            </a:extLst>
          </p:cNvPr>
          <p:cNvSpPr txBox="1"/>
          <p:nvPr/>
        </p:nvSpPr>
        <p:spPr>
          <a:xfrm>
            <a:off x="9553575" y="38291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3" grpId="0"/>
      <p:bldP spid="27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7" grpId="0"/>
      <p:bldP spid="48" grpId="0"/>
      <p:bldP spid="49" grpId="0"/>
      <p:bldP spid="50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715</Words>
  <Application>Microsoft Office PowerPoint</Application>
  <PresentationFormat>Widescreen</PresentationFormat>
  <Paragraphs>150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微软雅黑</vt:lpstr>
      <vt:lpstr>Arial</vt:lpstr>
      <vt:lpstr>Bebas Neue</vt:lpstr>
      <vt:lpstr>Calibri</vt:lpstr>
      <vt:lpstr>Cambria</vt:lpstr>
      <vt:lpstr>等线</vt:lpstr>
      <vt:lpstr>等线 Light</vt:lpstr>
      <vt:lpstr>Karla</vt:lpstr>
      <vt:lpstr>Love Ya Like A Sister</vt:lpstr>
      <vt:lpstr>SVN-Gretoon</vt:lpstr>
      <vt:lpstr>Times New Roman</vt:lpstr>
      <vt:lpstr>Office 主题​​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43</cp:revision>
  <dcterms:created xsi:type="dcterms:W3CDTF">2023-10-25T01:07:40Z</dcterms:created>
  <dcterms:modified xsi:type="dcterms:W3CDTF">2026-01-13T13:39:27Z</dcterms:modified>
</cp:coreProperties>
</file>