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5" r:id="rId2"/>
    <p:sldId id="321" r:id="rId3"/>
    <p:sldId id="378" r:id="rId4"/>
    <p:sldId id="365" r:id="rId5"/>
    <p:sldId id="355" r:id="rId6"/>
    <p:sldId id="322" r:id="rId7"/>
    <p:sldId id="358" r:id="rId8"/>
    <p:sldId id="379" r:id="rId9"/>
    <p:sldId id="363" r:id="rId10"/>
    <p:sldId id="380" r:id="rId11"/>
    <p:sldId id="381" r:id="rId12"/>
    <p:sldId id="382" r:id="rId13"/>
    <p:sldId id="383" r:id="rId14"/>
    <p:sldId id="384" r:id="rId15"/>
    <p:sldId id="385" r:id="rId16"/>
    <p:sldId id="386" r:id="rId17"/>
    <p:sldId id="387" r:id="rId18"/>
    <p:sldId id="389" r:id="rId19"/>
    <p:sldId id="391" r:id="rId20"/>
    <p:sldId id="388" r:id="rId21"/>
    <p:sldId id="328"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12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EE9CA6F0-B7E1-483F-9DBB-5AB06D10E3BA}" type="slidenum">
              <a:rPr lang="en-US" smtClean="0"/>
              <a:t>1</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3</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12</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22</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2026/1/27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255157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44951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6884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08310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47249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156638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6102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76969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135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2026/1/27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050592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4795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46670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16478183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56595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63018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3679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53307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1E54AD58-8778-DDAB-917C-638D6F32E6E9}"/>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extLst>
      <p:ext uri="{BB962C8B-B14F-4D97-AF65-F5344CB8AC3E}">
        <p14:creationId xmlns:p14="http://schemas.microsoft.com/office/powerpoint/2010/main" val="372499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55.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5.svg"/><Relationship Id="rId5" Type="http://schemas.openxmlformats.org/officeDocument/2006/relationships/image" Target="../media/image30.png"/><Relationship Id="rId4" Type="http://schemas.openxmlformats.org/officeDocument/2006/relationships/image" Target="../media/image53.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55.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image" Target="../media/image55.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55.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43.svg"/><Relationship Id="rId12"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41.svg"/><Relationship Id="rId15" Type="http://schemas.openxmlformats.org/officeDocument/2006/relationships/image" Target="../media/image33.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image" Target="../media/image55.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43.svg"/><Relationship Id="rId12"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41.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image" Target="../media/image55.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6.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43.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39.png"/><Relationship Id="rId5" Type="http://schemas.openxmlformats.org/officeDocument/2006/relationships/image" Target="../media/image15.png"/><Relationship Id="rId10" Type="http://schemas.openxmlformats.org/officeDocument/2006/relationships/image" Target="../media/image38.png"/><Relationship Id="rId4" Type="http://schemas.openxmlformats.org/officeDocument/2006/relationships/image" Target="../media/image14.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5.svg"/><Relationship Id="rId5" Type="http://schemas.openxmlformats.org/officeDocument/2006/relationships/image" Target="../media/image21.png"/><Relationship Id="rId4" Type="http://schemas.openxmlformats.org/officeDocument/2006/relationships/image" Target="../media/image53.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3.sv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55.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55.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55.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55.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
        <p:nvSpPr>
          <p:cNvPr id="14" name="TextBox 13"/>
          <p:cNvSpPr txBox="1"/>
          <p:nvPr/>
        </p:nvSpPr>
        <p:spPr>
          <a:xfrm>
            <a:off x="7281327" y="959489"/>
            <a:ext cx="816543" cy="769441"/>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4</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349433" y="4981204"/>
            <a:ext cx="6472196"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GV </a:t>
            </a:r>
            <a:r>
              <a:rPr lang="en-US" sz="4800" b="1" dirty="0" err="1" smtClean="0">
                <a:solidFill>
                  <a:srgbClr val="FF0000"/>
                </a:solidFill>
                <a:latin typeface="Times New Roman" panose="02020603050405020304" pitchFamily="18" charset="0"/>
                <a:cs typeface="Times New Roman" panose="02020603050405020304" pitchFamily="18" charset="0"/>
              </a:rPr>
              <a:t>Bùi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Thị</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Hà</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child and child&#10;&#10;AI-generated content may be incorrect.">
            <a:extLst>
              <a:ext uri="{FF2B5EF4-FFF2-40B4-BE49-F238E27FC236}">
                <a16:creationId xmlns:a16="http://schemas.microsoft.com/office/drawing/2014/main" id="{E2D8E763-3A02-1CB6-2640-735E6A1162F9}"/>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8DA2599-B956-7775-B1DC-D68791A700F9}"/>
              </a:ext>
            </a:extLst>
          </p:cNvPr>
          <p:cNvPicPr>
            <a:picLocks noChangeAspect="1"/>
          </p:cNvPicPr>
          <p:nvPr/>
        </p:nvPicPr>
        <p:blipFill>
          <a:blip r:embed="rId3"/>
          <a:stretch>
            <a:fillRect/>
          </a:stretch>
        </p:blipFill>
        <p:spPr>
          <a:xfrm>
            <a:off x="0" y="112762"/>
            <a:ext cx="2706859" cy="323116"/>
          </a:xfrm>
          <a:prstGeom prst="rect">
            <a:avLst/>
          </a:prstGeom>
        </p:spPr>
      </p:pic>
    </p:spTree>
    <p:extLst>
      <p:ext uri="{BB962C8B-B14F-4D97-AF65-F5344CB8AC3E}">
        <p14:creationId xmlns:p14="http://schemas.microsoft.com/office/powerpoint/2010/main" val="39424852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3"/>
              <a:stretch>
                <a:fillRect/>
              </a:stretch>
            </p:blipFill>
            <p:spPr>
              <a:xfrm>
                <a:off x="16238" y="6200"/>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9" cstate="screen">
                <a:extLst>
                  <a:ext uri="{96DAC541-7B7A-43D3-8B79-37D633B846F1}">
                    <asvg:svgBlip xmlns="" xmlns:asvg="http://schemas.microsoft.com/office/drawing/2016/SVG/main" r:embed="rId10"/>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9" cstate="screen">
                <a:extLst>
                  <a:ext uri="{96DAC541-7B7A-43D3-8B79-37D633B846F1}">
                    <asvg:svgBlip xmlns="" xmlns:asvg="http://schemas.microsoft.com/office/drawing/2016/SVG/main" r:embed="rId10"/>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9" cstate="screen">
                <a:extLst>
                  <a:ext uri="{96DAC541-7B7A-43D3-8B79-37D633B846F1}">
                    <asvg:svgBlip xmlns="" xmlns:asvg="http://schemas.microsoft.com/office/drawing/2016/SVG/main" r:embed="rId10"/>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1" cstate="screen">
                <a:extLst>
                  <a:ext uri="{96DAC541-7B7A-43D3-8B79-37D633B846F1}">
                    <asvg:svgBlip xmlns="" xmlns:asvg="http://schemas.microsoft.com/office/drawing/2016/SVG/main" r:embed="rId12"/>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1" cstate="screen">
                <a:extLst>
                  <a:ext uri="{96DAC541-7B7A-43D3-8B79-37D633B846F1}">
                    <asvg:svgBlip xmlns="" xmlns:asvg="http://schemas.microsoft.com/office/drawing/2016/SVG/main" r:embed="rId12"/>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9" cstate="screen">
              <a:extLst>
                <a:ext uri="{96DAC541-7B7A-43D3-8B79-37D633B846F1}">
                  <asvg:svgBlip xmlns="" xmlns:asvg="http://schemas.microsoft.com/office/drawing/2016/SVG/main" r:embed="rId10"/>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9" cstate="screen">
              <a:extLst>
                <a:ext uri="{96DAC541-7B7A-43D3-8B79-37D633B846F1}">
                  <asvg:svgBlip xmlns="" xmlns:asvg="http://schemas.microsoft.com/office/drawing/2016/SVG/main" r:embed="rId10"/>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95314" y="2708122"/>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2568124" y="2556134"/>
            <a:ext cx="2672526"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Hoàn thành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vào vở</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193040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193040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822</Words>
  <Application>Microsoft Office PowerPoint</Application>
  <PresentationFormat>Widescreen</PresentationFormat>
  <Paragraphs>111</Paragraphs>
  <Slides>22</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微软雅黑</vt:lpstr>
      <vt:lpstr>宋体</vt:lpstr>
      <vt:lpstr>Arial</vt:lpstr>
      <vt:lpstr>Arial Rounded MT Bold</vt:lpstr>
      <vt:lpstr>Calibri</vt:lpstr>
      <vt:lpstr>Cambria</vt:lpstr>
      <vt:lpstr>Cutewritten</vt:lpstr>
      <vt:lpstr>Times New Roman</vt:lpstr>
      <vt:lpstr>UTM Gradoo</vt:lpstr>
      <vt:lpstr>字魂50号-白鸽天行体</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43</cp:revision>
  <dcterms:created xsi:type="dcterms:W3CDTF">2023-11-30T08:45:11Z</dcterms:created>
  <dcterms:modified xsi:type="dcterms:W3CDTF">2026-01-27T14:30:07Z</dcterms:modified>
</cp:coreProperties>
</file>