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13"/>
  </p:notesMasterIdLst>
  <p:sldIdLst>
    <p:sldId id="256" r:id="rId3"/>
    <p:sldId id="258" r:id="rId4"/>
    <p:sldId id="2660" r:id="rId5"/>
    <p:sldId id="2652" r:id="rId6"/>
    <p:sldId id="2661" r:id="rId7"/>
    <p:sldId id="2665" r:id="rId8"/>
    <p:sldId id="2662" r:id="rId9"/>
    <p:sldId id="2666" r:id="rId10"/>
    <p:sldId id="2663" r:id="rId11"/>
    <p:sldId id="28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09668-41C9-4A90-AAF0-6E1DCA03BCC8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6C496-7AF6-4768-BF52-A27F40727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23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12190f8705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12190f8705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986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32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503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3104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1070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168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13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4095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336542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8611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596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563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6937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7985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9189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936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5369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1131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7862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4462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08024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6622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1478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5225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68013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2619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31181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52375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5052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0064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137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439" name="Google Shape;439;p1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440" name="Google Shape;440;p1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3" name="Google Shape;453;p1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0" name="Google Shape;480;p13"/>
          <p:cNvSpPr/>
          <p:nvPr/>
        </p:nvSpPr>
        <p:spPr>
          <a:xfrm>
            <a:off x="967933" y="486027"/>
            <a:ext cx="10232000" cy="778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1705233" y="491767"/>
            <a:ext cx="8781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97092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7547306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960000" y="908000"/>
            <a:ext cx="10272000" cy="50420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09091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1979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29505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858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0504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3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45382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" name="Google Shape;76;p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>
            <a:off x="1706600" y="1405667"/>
            <a:ext cx="8778800" cy="4336176"/>
            <a:chOff x="1279950" y="1071860"/>
            <a:chExt cx="6584100" cy="3401100"/>
          </a:xfrm>
        </p:grpSpPr>
        <p:sp>
          <p:nvSpPr>
            <p:cNvPr id="101" name="Google Shape;101;p3"/>
            <p:cNvSpPr/>
            <p:nvPr/>
          </p:nvSpPr>
          <p:spPr>
            <a:xfrm>
              <a:off x="1279950" y="1071860"/>
              <a:ext cx="6584100" cy="3401100"/>
            </a:xfrm>
            <a:prstGeom prst="rect">
              <a:avLst/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2200" y="1310539"/>
              <a:ext cx="6039600" cy="23439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2415306" y="2410335"/>
            <a:ext cx="1570059" cy="1570059"/>
            <a:chOff x="1915400" y="1893675"/>
            <a:chExt cx="1288200" cy="1288200"/>
          </a:xfrm>
        </p:grpSpPr>
        <p:sp>
          <p:nvSpPr>
            <p:cNvPr id="104" name="Google Shape;104;p3"/>
            <p:cNvSpPr/>
            <p:nvPr/>
          </p:nvSpPr>
          <p:spPr>
            <a:xfrm>
              <a:off x="1915400" y="1893675"/>
              <a:ext cx="1288200" cy="12882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976921" y="1894487"/>
              <a:ext cx="222300" cy="2223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4209600" y="2352851"/>
            <a:ext cx="6021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2316167" y="2473183"/>
            <a:ext cx="17176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133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4318300" y="3296467"/>
            <a:ext cx="53400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685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69056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905746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4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5606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6" r:id="rId2"/>
    <p:sldLayoutId id="2147483667" r:id="rId3"/>
    <p:sldLayoutId id="2147483669" r:id="rId4"/>
    <p:sldLayoutId id="2147483670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2549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34"/>
          <p:cNvSpPr txBox="1">
            <a:spLocks noGrp="1"/>
          </p:cNvSpPr>
          <p:nvPr>
            <p:ph type="subTitle" idx="2"/>
          </p:nvPr>
        </p:nvSpPr>
        <p:spPr>
          <a:xfrm>
            <a:off x="7929549" y="506985"/>
            <a:ext cx="2699801" cy="83001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4267" b="1" dirty="0">
                <a:latin typeface="Cambria" panose="02040503050406030204" pitchFamily="18" charset="0"/>
                <a:ea typeface="Cambria" panose="02040503050406030204" pitchFamily="18" charset="0"/>
              </a:rPr>
              <a:t>LỚP 4</a:t>
            </a:r>
            <a:endParaRPr sz="4267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56" name="Google Shape;1356;p34"/>
          <p:cNvGrpSpPr/>
          <p:nvPr/>
        </p:nvGrpSpPr>
        <p:grpSpPr>
          <a:xfrm>
            <a:off x="10333167" y="5383684"/>
            <a:ext cx="616584" cy="679219"/>
            <a:chOff x="7979400" y="3952400"/>
            <a:chExt cx="462438" cy="509414"/>
          </a:xfrm>
        </p:grpSpPr>
        <p:sp>
          <p:nvSpPr>
            <p:cNvPr id="1357" name="Google Shape;1357;p34"/>
            <p:cNvSpPr/>
            <p:nvPr/>
          </p:nvSpPr>
          <p:spPr>
            <a:xfrm>
              <a:off x="7994646" y="3965946"/>
              <a:ext cx="432776" cy="482065"/>
            </a:xfrm>
            <a:custGeom>
              <a:avLst/>
              <a:gdLst/>
              <a:ahLst/>
              <a:cxnLst/>
              <a:rect l="l" t="t" r="r" b="b"/>
              <a:pathLst>
                <a:path w="43770" h="48755" extrusionOk="0">
                  <a:moveTo>
                    <a:pt x="1" y="0"/>
                  </a:moveTo>
                  <a:lnTo>
                    <a:pt x="11577" y="41551"/>
                  </a:lnTo>
                  <a:lnTo>
                    <a:pt x="17238" y="28180"/>
                  </a:lnTo>
                  <a:lnTo>
                    <a:pt x="36503" y="48754"/>
                  </a:lnTo>
                  <a:lnTo>
                    <a:pt x="43769" y="41931"/>
                  </a:lnTo>
                  <a:lnTo>
                    <a:pt x="24504" y="21378"/>
                  </a:lnTo>
                  <a:lnTo>
                    <a:pt x="37749" y="170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2160000" algn="bl" rotWithShape="0">
                <a:srgbClr val="000000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34"/>
            <p:cNvSpPr/>
            <p:nvPr/>
          </p:nvSpPr>
          <p:spPr>
            <a:xfrm>
              <a:off x="7979400" y="3952400"/>
              <a:ext cx="462438" cy="509414"/>
            </a:xfrm>
            <a:custGeom>
              <a:avLst/>
              <a:gdLst/>
              <a:ahLst/>
              <a:cxnLst/>
              <a:rect l="l" t="t" r="r" b="b"/>
              <a:pathLst>
                <a:path w="46770" h="51521" extrusionOk="0">
                  <a:moveTo>
                    <a:pt x="3676" y="3884"/>
                  </a:moveTo>
                  <a:lnTo>
                    <a:pt x="35468" y="18206"/>
                  </a:lnTo>
                  <a:lnTo>
                    <a:pt x="25603" y="21417"/>
                  </a:lnTo>
                  <a:cubicBezTo>
                    <a:pt x="25159" y="21586"/>
                    <a:pt x="24800" y="21945"/>
                    <a:pt x="24694" y="22388"/>
                  </a:cubicBezTo>
                  <a:cubicBezTo>
                    <a:pt x="24589" y="22853"/>
                    <a:pt x="24716" y="23339"/>
                    <a:pt x="25032" y="23698"/>
                  </a:cubicBezTo>
                  <a:lnTo>
                    <a:pt x="43368" y="43259"/>
                  </a:lnTo>
                  <a:lnTo>
                    <a:pt x="38129" y="48160"/>
                  </a:lnTo>
                  <a:lnTo>
                    <a:pt x="19794" y="28599"/>
                  </a:lnTo>
                  <a:cubicBezTo>
                    <a:pt x="19531" y="28319"/>
                    <a:pt x="19167" y="28155"/>
                    <a:pt x="18774" y="28155"/>
                  </a:cubicBezTo>
                  <a:cubicBezTo>
                    <a:pt x="18692" y="28155"/>
                    <a:pt x="18610" y="28162"/>
                    <a:pt x="18526" y="28176"/>
                  </a:cubicBezTo>
                  <a:cubicBezTo>
                    <a:pt x="18083" y="28261"/>
                    <a:pt x="17681" y="28578"/>
                    <a:pt x="17512" y="29000"/>
                  </a:cubicBezTo>
                  <a:lnTo>
                    <a:pt x="13414" y="38696"/>
                  </a:lnTo>
                  <a:lnTo>
                    <a:pt x="3676" y="3884"/>
                  </a:lnTo>
                  <a:close/>
                  <a:moveTo>
                    <a:pt x="1515" y="0"/>
                  </a:moveTo>
                  <a:cubicBezTo>
                    <a:pt x="1185" y="0"/>
                    <a:pt x="862" y="126"/>
                    <a:pt x="592" y="356"/>
                  </a:cubicBezTo>
                  <a:cubicBezTo>
                    <a:pt x="191" y="694"/>
                    <a:pt x="1" y="1243"/>
                    <a:pt x="170" y="1771"/>
                  </a:cubicBezTo>
                  <a:lnTo>
                    <a:pt x="11788" y="43280"/>
                  </a:lnTo>
                  <a:cubicBezTo>
                    <a:pt x="11936" y="43829"/>
                    <a:pt x="12443" y="44252"/>
                    <a:pt x="13013" y="44294"/>
                  </a:cubicBezTo>
                  <a:cubicBezTo>
                    <a:pt x="13046" y="44296"/>
                    <a:pt x="13079" y="44298"/>
                    <a:pt x="13112" y="44298"/>
                  </a:cubicBezTo>
                  <a:cubicBezTo>
                    <a:pt x="13665" y="44298"/>
                    <a:pt x="14167" y="43967"/>
                    <a:pt x="14386" y="43449"/>
                  </a:cubicBezTo>
                  <a:lnTo>
                    <a:pt x="19202" y="32063"/>
                  </a:lnTo>
                  <a:lnTo>
                    <a:pt x="37031" y="51075"/>
                  </a:lnTo>
                  <a:cubicBezTo>
                    <a:pt x="37284" y="51349"/>
                    <a:pt x="37622" y="51518"/>
                    <a:pt x="38003" y="51518"/>
                  </a:cubicBezTo>
                  <a:cubicBezTo>
                    <a:pt x="38028" y="51520"/>
                    <a:pt x="38054" y="51521"/>
                    <a:pt x="38080" y="51521"/>
                  </a:cubicBezTo>
                  <a:cubicBezTo>
                    <a:pt x="38416" y="51521"/>
                    <a:pt x="38760" y="51395"/>
                    <a:pt x="38995" y="51159"/>
                  </a:cubicBezTo>
                  <a:lnTo>
                    <a:pt x="46262" y="44336"/>
                  </a:lnTo>
                  <a:cubicBezTo>
                    <a:pt x="46473" y="44125"/>
                    <a:pt x="46642" y="43872"/>
                    <a:pt x="46685" y="43576"/>
                  </a:cubicBezTo>
                  <a:cubicBezTo>
                    <a:pt x="46706" y="43491"/>
                    <a:pt x="46706" y="43449"/>
                    <a:pt x="46748" y="43365"/>
                  </a:cubicBezTo>
                  <a:cubicBezTo>
                    <a:pt x="46769" y="42984"/>
                    <a:pt x="46642" y="42625"/>
                    <a:pt x="46368" y="42351"/>
                  </a:cubicBezTo>
                  <a:lnTo>
                    <a:pt x="28581" y="23381"/>
                  </a:lnTo>
                  <a:lnTo>
                    <a:pt x="39735" y="19706"/>
                  </a:lnTo>
                  <a:cubicBezTo>
                    <a:pt x="40263" y="19537"/>
                    <a:pt x="40664" y="19051"/>
                    <a:pt x="40685" y="18459"/>
                  </a:cubicBezTo>
                  <a:cubicBezTo>
                    <a:pt x="40728" y="17889"/>
                    <a:pt x="40411" y="17361"/>
                    <a:pt x="39883" y="17107"/>
                  </a:cubicBezTo>
                  <a:lnTo>
                    <a:pt x="2071" y="124"/>
                  </a:lnTo>
                  <a:cubicBezTo>
                    <a:pt x="1888" y="40"/>
                    <a:pt x="1700" y="0"/>
                    <a:pt x="1515" y="0"/>
                  </a:cubicBezTo>
                  <a:close/>
                </a:path>
              </a:pathLst>
            </a:custGeom>
            <a:solidFill>
              <a:srgbClr val="0F0C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9" name="Google Shape;1359;p34"/>
          <p:cNvSpPr/>
          <p:nvPr/>
        </p:nvSpPr>
        <p:spPr>
          <a:xfrm>
            <a:off x="7929548" y="498444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0" name="Google Shape;1360;p34"/>
          <p:cNvSpPr/>
          <p:nvPr/>
        </p:nvSpPr>
        <p:spPr>
          <a:xfrm>
            <a:off x="10379644" y="1161172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64" name="Google Shape;1364;p34"/>
          <p:cNvGrpSpPr/>
          <p:nvPr/>
        </p:nvGrpSpPr>
        <p:grpSpPr>
          <a:xfrm>
            <a:off x="10975706" y="3830834"/>
            <a:ext cx="660985" cy="658663"/>
            <a:chOff x="1660475" y="499508"/>
            <a:chExt cx="890815" cy="887685"/>
          </a:xfrm>
        </p:grpSpPr>
        <p:sp>
          <p:nvSpPr>
            <p:cNvPr id="1365" name="Google Shape;1365;p34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34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AE334F5-A901-76F5-709D-82F60FB32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017441" y="655433"/>
            <a:ext cx="3959424" cy="3710556"/>
          </a:xfrm>
          <a:prstGeom prst="rect">
            <a:avLst/>
          </a:prstGeom>
        </p:spPr>
      </p:pic>
      <p:grpSp>
        <p:nvGrpSpPr>
          <p:cNvPr id="1361" name="Google Shape;1361;p34"/>
          <p:cNvGrpSpPr/>
          <p:nvPr/>
        </p:nvGrpSpPr>
        <p:grpSpPr>
          <a:xfrm>
            <a:off x="1050793" y="407153"/>
            <a:ext cx="832152" cy="830019"/>
            <a:chOff x="300826" y="234887"/>
            <a:chExt cx="1323397" cy="1320003"/>
          </a:xfrm>
        </p:grpSpPr>
        <p:sp>
          <p:nvSpPr>
            <p:cNvPr id="1362" name="Google Shape;1362;p34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34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67" name="Google Shape;1367;p34"/>
          <p:cNvGrpSpPr/>
          <p:nvPr/>
        </p:nvGrpSpPr>
        <p:grpSpPr>
          <a:xfrm>
            <a:off x="448967" y="4112135"/>
            <a:ext cx="849200" cy="980400"/>
            <a:chOff x="336725" y="3084101"/>
            <a:chExt cx="636900" cy="735300"/>
          </a:xfrm>
        </p:grpSpPr>
        <p:sp>
          <p:nvSpPr>
            <p:cNvPr id="1368" name="Google Shape;1368;p34"/>
            <p:cNvSpPr/>
            <p:nvPr/>
          </p:nvSpPr>
          <p:spPr>
            <a:xfrm>
              <a:off x="336725" y="3084101"/>
              <a:ext cx="636900" cy="735300"/>
            </a:xfrm>
            <a:prstGeom prst="star6">
              <a:avLst>
                <a:gd name="adj" fmla="val 19121"/>
                <a:gd name="hf" fmla="val 11547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34"/>
            <p:cNvSpPr/>
            <p:nvPr/>
          </p:nvSpPr>
          <p:spPr>
            <a:xfrm>
              <a:off x="442859" y="3206603"/>
              <a:ext cx="424800" cy="490200"/>
            </a:xfrm>
            <a:prstGeom prst="star6">
              <a:avLst>
                <a:gd name="adj" fmla="val 14545"/>
                <a:gd name="hf" fmla="val 115470"/>
              </a:avLst>
            </a:pr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DDC447BC-C241-9B23-F640-E541FC692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733" y="626752"/>
            <a:ext cx="2252457" cy="22301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1BFE7C-7DF5-7901-F52D-6E4AD949F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8477" y="1788706"/>
            <a:ext cx="3871296" cy="20423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760B53-AEDA-0070-3B85-E08FDE12AC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4356" y="3105087"/>
            <a:ext cx="9035055" cy="206062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725399" y="5313204"/>
            <a:ext cx="6472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5" grpId="0" build="p" animBg="1"/>
      <p:bldP spid="1359" grpId="0" animBg="1"/>
      <p:bldP spid="136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1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6792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19271" y="650283"/>
            <a:ext cx="1304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DF3EA5-7D5A-AA50-B64F-C69F3311CEB6}"/>
              </a:ext>
            </a:extLst>
          </p:cNvPr>
          <p:cNvGrpSpPr/>
          <p:nvPr/>
        </p:nvGrpSpPr>
        <p:grpSpPr>
          <a:xfrm>
            <a:off x="762000" y="1562100"/>
            <a:ext cx="9782175" cy="584775"/>
            <a:chOff x="1076325" y="1809750"/>
            <a:chExt cx="9782175" cy="5847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8454DE-7DA2-A28C-CE0C-DB32D441E5FC}"/>
                </a:ext>
              </a:extLst>
            </p:cNvPr>
            <p:cNvSpPr txBox="1"/>
            <p:nvPr/>
          </p:nvSpPr>
          <p:spPr>
            <a:xfrm>
              <a:off x="1076325" y="1809750"/>
              <a:ext cx="9782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1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=          kg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186DE5-267C-36BA-833C-244EA60E0FE9}"/>
                </a:ext>
              </a:extLst>
            </p:cNvPr>
            <p:cNvSpPr/>
            <p:nvPr/>
          </p:nvSpPr>
          <p:spPr>
            <a:xfrm>
              <a:off x="2819399" y="1857375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FFE615-96FC-67BF-ED8D-4E787CDD3380}"/>
              </a:ext>
            </a:extLst>
          </p:cNvPr>
          <p:cNvGrpSpPr/>
          <p:nvPr/>
        </p:nvGrpSpPr>
        <p:grpSpPr>
          <a:xfrm>
            <a:off x="7162801" y="1590675"/>
            <a:ext cx="5290102" cy="584775"/>
            <a:chOff x="1076326" y="1809750"/>
            <a:chExt cx="5290102" cy="58477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AD0236-3186-EA4E-14A7-22C9B4588FC8}"/>
                </a:ext>
              </a:extLst>
            </p:cNvPr>
            <p:cNvSpPr txBox="1"/>
            <p:nvPr/>
          </p:nvSpPr>
          <p:spPr>
            <a:xfrm>
              <a:off x="1076326" y="1809750"/>
              <a:ext cx="52901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 kg = 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51B93F3-3532-A1FA-929D-DE7D0746D3C2}"/>
                </a:ext>
              </a:extLst>
            </p:cNvPr>
            <p:cNvSpPr/>
            <p:nvPr/>
          </p:nvSpPr>
          <p:spPr>
            <a:xfrm>
              <a:off x="2552699" y="1887192"/>
              <a:ext cx="754961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ED06D7-14D4-1D4B-0F71-FD48CF8D85C3}"/>
              </a:ext>
            </a:extLst>
          </p:cNvPr>
          <p:cNvGrpSpPr/>
          <p:nvPr/>
        </p:nvGrpSpPr>
        <p:grpSpPr>
          <a:xfrm>
            <a:off x="1266825" y="2556013"/>
            <a:ext cx="9356863" cy="584775"/>
            <a:chOff x="1501637" y="1809750"/>
            <a:chExt cx="9356863" cy="58477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E987453-ECBA-E877-B683-F3A96308CF07}"/>
                </a:ext>
              </a:extLst>
            </p:cNvPr>
            <p:cNvSpPr txBox="1"/>
            <p:nvPr/>
          </p:nvSpPr>
          <p:spPr>
            <a:xfrm>
              <a:off x="1501637" y="1809750"/>
              <a:ext cx="9356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  kg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AEF6B88-D607-A02D-550E-399B9EBD62F8}"/>
                </a:ext>
              </a:extLst>
            </p:cNvPr>
            <p:cNvSpPr/>
            <p:nvPr/>
          </p:nvSpPr>
          <p:spPr>
            <a:xfrm>
              <a:off x="2606536" y="1866900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1E03492-53E7-C297-A35F-281213ED0841}"/>
                </a:ext>
              </a:extLst>
            </p:cNvPr>
            <p:cNvSpPr/>
            <p:nvPr/>
          </p:nvSpPr>
          <p:spPr>
            <a:xfrm>
              <a:off x="4482961" y="1905000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D0845C0-0947-9345-2173-5C0411AC93A4}"/>
              </a:ext>
            </a:extLst>
          </p:cNvPr>
          <p:cNvGrpSpPr/>
          <p:nvPr/>
        </p:nvGrpSpPr>
        <p:grpSpPr>
          <a:xfrm>
            <a:off x="7110621" y="2634284"/>
            <a:ext cx="4696239" cy="1461075"/>
            <a:chOff x="1064731" y="1809750"/>
            <a:chExt cx="4696239" cy="14610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034EC88-1ACF-20E7-85DD-3F966CA8DA19}"/>
                </a:ext>
              </a:extLst>
            </p:cNvPr>
            <p:cNvSpPr txBox="1"/>
            <p:nvPr/>
          </p:nvSpPr>
          <p:spPr>
            <a:xfrm>
              <a:off x="1076326" y="1809750"/>
              <a:ext cx="4684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100 kg =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90FC96F-9073-11EF-E145-89818E5C5B8C}"/>
                </a:ext>
              </a:extLst>
            </p:cNvPr>
            <p:cNvSpPr/>
            <p:nvPr/>
          </p:nvSpPr>
          <p:spPr>
            <a:xfrm>
              <a:off x="2790824" y="1876425"/>
              <a:ext cx="64645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81222AC-83B1-4B0C-CA7A-43F5F898BA9C}"/>
                </a:ext>
              </a:extLst>
            </p:cNvPr>
            <p:cNvSpPr txBox="1"/>
            <p:nvPr/>
          </p:nvSpPr>
          <p:spPr>
            <a:xfrm>
              <a:off x="1064731" y="2686050"/>
              <a:ext cx="4684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1 000 kg = 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6B787DC-0892-5B77-9ADD-9D779A0A4FD9}"/>
                </a:ext>
              </a:extLst>
            </p:cNvPr>
            <p:cNvSpPr/>
            <p:nvPr/>
          </p:nvSpPr>
          <p:spPr>
            <a:xfrm>
              <a:off x="3114674" y="2771775"/>
              <a:ext cx="64645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6D1D498-B4E2-B56D-3085-5A8AA73F067B}"/>
              </a:ext>
            </a:extLst>
          </p:cNvPr>
          <p:cNvGrpSpPr/>
          <p:nvPr/>
        </p:nvGrpSpPr>
        <p:grpSpPr>
          <a:xfrm>
            <a:off x="1190625" y="3480352"/>
            <a:ext cx="4486274" cy="584775"/>
            <a:chOff x="1504950" y="1809750"/>
            <a:chExt cx="4486274" cy="58477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CFAEDF2-4072-292C-34F5-3DE6A8042974}"/>
                </a:ext>
              </a:extLst>
            </p:cNvPr>
            <p:cNvSpPr txBox="1"/>
            <p:nvPr/>
          </p:nvSpPr>
          <p:spPr>
            <a:xfrm>
              <a:off x="1504950" y="1809750"/>
              <a:ext cx="44862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    kg 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C5A1810-F941-1498-E7EC-BA1F9DB312F9}"/>
                </a:ext>
              </a:extLst>
            </p:cNvPr>
            <p:cNvSpPr/>
            <p:nvPr/>
          </p:nvSpPr>
          <p:spPr>
            <a:xfrm>
              <a:off x="2804076" y="1885122"/>
              <a:ext cx="70609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6C83AD0-D784-1602-7054-CF5E4B53B6F1}"/>
                </a:ext>
              </a:extLst>
            </p:cNvPr>
            <p:cNvSpPr/>
            <p:nvPr/>
          </p:nvSpPr>
          <p:spPr>
            <a:xfrm>
              <a:off x="4404275" y="1875597"/>
              <a:ext cx="1024975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F975A8F7-ABB5-2889-A09E-0053860DE9DD}"/>
              </a:ext>
            </a:extLst>
          </p:cNvPr>
          <p:cNvSpPr/>
          <p:nvPr/>
        </p:nvSpPr>
        <p:spPr>
          <a:xfrm>
            <a:off x="2485611" y="1603098"/>
            <a:ext cx="78850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2B81F38-FDF9-485B-096D-D2D527E25AB6}"/>
              </a:ext>
            </a:extLst>
          </p:cNvPr>
          <p:cNvSpPr/>
          <p:nvPr/>
        </p:nvSpPr>
        <p:spPr>
          <a:xfrm>
            <a:off x="2380836" y="2584173"/>
            <a:ext cx="78850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4C79777-D660-BFC6-8035-6D813149AF32}"/>
              </a:ext>
            </a:extLst>
          </p:cNvPr>
          <p:cNvSpPr/>
          <p:nvPr/>
        </p:nvSpPr>
        <p:spPr>
          <a:xfrm>
            <a:off x="4257261" y="2641323"/>
            <a:ext cx="91481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7C92BC0-30E7-5A0A-D700-AB19803C89BA}"/>
              </a:ext>
            </a:extLst>
          </p:cNvPr>
          <p:cNvSpPr/>
          <p:nvPr/>
        </p:nvSpPr>
        <p:spPr>
          <a:xfrm>
            <a:off x="2476086" y="3536673"/>
            <a:ext cx="78850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224FF30-5734-9317-6DBE-55F2ABC39FA7}"/>
              </a:ext>
            </a:extLst>
          </p:cNvPr>
          <p:cNvSpPr/>
          <p:nvPr/>
        </p:nvSpPr>
        <p:spPr>
          <a:xfrm>
            <a:off x="4047710" y="3555723"/>
            <a:ext cx="11148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0A4601F-05C1-4CA0-9C0E-54498ACCBC75}"/>
              </a:ext>
            </a:extLst>
          </p:cNvPr>
          <p:cNvSpPr/>
          <p:nvPr/>
        </p:nvSpPr>
        <p:spPr>
          <a:xfrm>
            <a:off x="8648286" y="1631673"/>
            <a:ext cx="752890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F88A2BC-9E5E-F6B8-44B1-25EB0E69FB51}"/>
              </a:ext>
            </a:extLst>
          </p:cNvPr>
          <p:cNvSpPr/>
          <p:nvPr/>
        </p:nvSpPr>
        <p:spPr>
          <a:xfrm>
            <a:off x="8762586" y="2669898"/>
            <a:ext cx="752890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1A7342D-1702-E18F-A36B-CBD3E3518447}"/>
              </a:ext>
            </a:extLst>
          </p:cNvPr>
          <p:cNvSpPr/>
          <p:nvPr/>
        </p:nvSpPr>
        <p:spPr>
          <a:xfrm>
            <a:off x="9143586" y="3603348"/>
            <a:ext cx="752890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462544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19271" y="650283"/>
            <a:ext cx="1304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DF3EA5-7D5A-AA50-B64F-C69F3311CEB6}"/>
              </a:ext>
            </a:extLst>
          </p:cNvPr>
          <p:cNvGrpSpPr/>
          <p:nvPr/>
        </p:nvGrpSpPr>
        <p:grpSpPr>
          <a:xfrm>
            <a:off x="762000" y="1562100"/>
            <a:ext cx="9782175" cy="584775"/>
            <a:chOff x="1076325" y="1809750"/>
            <a:chExt cx="9782175" cy="5847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8454DE-7DA2-A28C-CE0C-DB32D441E5FC}"/>
                </a:ext>
              </a:extLst>
            </p:cNvPr>
            <p:cNvSpPr txBox="1"/>
            <p:nvPr/>
          </p:nvSpPr>
          <p:spPr>
            <a:xfrm>
              <a:off x="1076325" y="1809750"/>
              <a:ext cx="9782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kg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186DE5-267C-36BA-833C-244EA60E0FE9}"/>
                </a:ext>
              </a:extLst>
            </p:cNvPr>
            <p:cNvSpPr/>
            <p:nvPr/>
          </p:nvSpPr>
          <p:spPr>
            <a:xfrm>
              <a:off x="2676524" y="188595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FFE615-96FC-67BF-ED8D-4E787CDD3380}"/>
              </a:ext>
            </a:extLst>
          </p:cNvPr>
          <p:cNvGrpSpPr/>
          <p:nvPr/>
        </p:nvGrpSpPr>
        <p:grpSpPr>
          <a:xfrm>
            <a:off x="6638925" y="1571625"/>
            <a:ext cx="6242603" cy="584775"/>
            <a:chOff x="123825" y="1809750"/>
            <a:chExt cx="6242603" cy="58477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AD0236-3186-EA4E-14A7-22C9B4588FC8}"/>
                </a:ext>
              </a:extLst>
            </p:cNvPr>
            <p:cNvSpPr txBox="1"/>
            <p:nvPr/>
          </p:nvSpPr>
          <p:spPr>
            <a:xfrm>
              <a:off x="123825" y="1809750"/>
              <a:ext cx="6242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60 kg =           kg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51B93F3-3532-A1FA-929D-DE7D0746D3C2}"/>
                </a:ext>
              </a:extLst>
            </p:cNvPr>
            <p:cNvSpPr/>
            <p:nvPr/>
          </p:nvSpPr>
          <p:spPr>
            <a:xfrm>
              <a:off x="2333624" y="1934817"/>
              <a:ext cx="754961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ED06D7-14D4-1D4B-0F71-FD48CF8D85C3}"/>
              </a:ext>
            </a:extLst>
          </p:cNvPr>
          <p:cNvGrpSpPr/>
          <p:nvPr/>
        </p:nvGrpSpPr>
        <p:grpSpPr>
          <a:xfrm>
            <a:off x="1266825" y="2556013"/>
            <a:ext cx="9356863" cy="584775"/>
            <a:chOff x="1501637" y="1809750"/>
            <a:chExt cx="9356863" cy="58477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E987453-ECBA-E877-B683-F3A96308CF07}"/>
                </a:ext>
              </a:extLst>
            </p:cNvPr>
            <p:cNvSpPr txBox="1"/>
            <p:nvPr/>
          </p:nvSpPr>
          <p:spPr>
            <a:xfrm>
              <a:off x="1501637" y="1809750"/>
              <a:ext cx="9356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  kg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AEF6B88-D607-A02D-550E-399B9EBD62F8}"/>
                </a:ext>
              </a:extLst>
            </p:cNvPr>
            <p:cNvSpPr/>
            <p:nvPr/>
          </p:nvSpPr>
          <p:spPr>
            <a:xfrm>
              <a:off x="2844661" y="1866900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1E03492-53E7-C297-A35F-281213ED0841}"/>
                </a:ext>
              </a:extLst>
            </p:cNvPr>
            <p:cNvSpPr/>
            <p:nvPr/>
          </p:nvSpPr>
          <p:spPr>
            <a:xfrm>
              <a:off x="4463911" y="1876425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D0845C0-0947-9345-2173-5C0411AC93A4}"/>
              </a:ext>
            </a:extLst>
          </p:cNvPr>
          <p:cNvGrpSpPr/>
          <p:nvPr/>
        </p:nvGrpSpPr>
        <p:grpSpPr>
          <a:xfrm>
            <a:off x="7122216" y="2634284"/>
            <a:ext cx="4684644" cy="584775"/>
            <a:chOff x="1076326" y="1809750"/>
            <a:chExt cx="4684644" cy="5847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034EC88-1ACF-20E7-85DD-3F966CA8DA19}"/>
                </a:ext>
              </a:extLst>
            </p:cNvPr>
            <p:cNvSpPr txBox="1"/>
            <p:nvPr/>
          </p:nvSpPr>
          <p:spPr>
            <a:xfrm>
              <a:off x="1076326" y="1809750"/>
              <a:ext cx="4684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90FC96F-9073-11EF-E145-89818E5C5B8C}"/>
                </a:ext>
              </a:extLst>
            </p:cNvPr>
            <p:cNvSpPr/>
            <p:nvPr/>
          </p:nvSpPr>
          <p:spPr>
            <a:xfrm>
              <a:off x="3248024" y="1905000"/>
              <a:ext cx="64645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7F63F1C-FAA5-D417-43D2-7BCDF3873C84}"/>
              </a:ext>
            </a:extLst>
          </p:cNvPr>
          <p:cNvSpPr/>
          <p:nvPr/>
        </p:nvSpPr>
        <p:spPr>
          <a:xfrm>
            <a:off x="2314160" y="1603098"/>
            <a:ext cx="8481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5859A-7C0E-7D6A-FAA7-BA49825A9CCF}"/>
              </a:ext>
            </a:extLst>
          </p:cNvPr>
          <p:cNvSpPr/>
          <p:nvPr/>
        </p:nvSpPr>
        <p:spPr>
          <a:xfrm>
            <a:off x="2599910" y="2612748"/>
            <a:ext cx="8481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DD7755-F297-563E-3696-8DE948264DA5}"/>
              </a:ext>
            </a:extLst>
          </p:cNvPr>
          <p:cNvSpPr/>
          <p:nvPr/>
        </p:nvSpPr>
        <p:spPr>
          <a:xfrm>
            <a:off x="4191000" y="2631798"/>
            <a:ext cx="1123950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E54486-1591-683D-3111-53A237C79CAD}"/>
              </a:ext>
            </a:extLst>
          </p:cNvPr>
          <p:cNvSpPr/>
          <p:nvPr/>
        </p:nvSpPr>
        <p:spPr>
          <a:xfrm>
            <a:off x="8829260" y="1660248"/>
            <a:ext cx="8481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8686BC-EF94-E936-55FF-CC50D71B162C}"/>
              </a:ext>
            </a:extLst>
          </p:cNvPr>
          <p:cNvSpPr/>
          <p:nvPr/>
        </p:nvSpPr>
        <p:spPr>
          <a:xfrm>
            <a:off x="9200735" y="2707998"/>
            <a:ext cx="78146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385792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35013" y="659441"/>
            <a:ext cx="11938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01F1A6-3313-ACC0-C8F8-21284CA601E0}"/>
              </a:ext>
            </a:extLst>
          </p:cNvPr>
          <p:cNvGrpSpPr/>
          <p:nvPr/>
        </p:nvGrpSpPr>
        <p:grpSpPr>
          <a:xfrm>
            <a:off x="809625" y="1847850"/>
            <a:ext cx="4943475" cy="584775"/>
            <a:chOff x="1076325" y="1809750"/>
            <a:chExt cx="4943475" cy="5847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AD06A65-D0B6-F83F-6232-02982E3C42EE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5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+ 7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8836EEE-41FB-6E36-0230-E68564E06888}"/>
                </a:ext>
              </a:extLst>
            </p:cNvPr>
            <p:cNvSpPr/>
            <p:nvPr/>
          </p:nvSpPr>
          <p:spPr>
            <a:xfrm>
              <a:off x="4257674" y="188595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A8B9A8B-CDC9-7AB7-492D-8817AB66FB4C}"/>
              </a:ext>
            </a:extLst>
          </p:cNvPr>
          <p:cNvGrpSpPr/>
          <p:nvPr/>
        </p:nvGrpSpPr>
        <p:grpSpPr>
          <a:xfrm>
            <a:off x="781050" y="2686050"/>
            <a:ext cx="4943475" cy="584775"/>
            <a:chOff x="1076325" y="1809750"/>
            <a:chExt cx="4943475" cy="58477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9080A76-A30C-AA4A-03CD-B0D5078A4477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3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x 5 =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A58543-2A8B-C56B-86BA-388EF61F8116}"/>
                </a:ext>
              </a:extLst>
            </p:cNvPr>
            <p:cNvSpPr/>
            <p:nvPr/>
          </p:nvSpPr>
          <p:spPr>
            <a:xfrm>
              <a:off x="3257549" y="1857375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4618A90-41BD-3003-3D51-2C2B40CB8118}"/>
              </a:ext>
            </a:extLst>
          </p:cNvPr>
          <p:cNvGrpSpPr/>
          <p:nvPr/>
        </p:nvGrpSpPr>
        <p:grpSpPr>
          <a:xfrm>
            <a:off x="6600825" y="1905000"/>
            <a:ext cx="4943475" cy="584775"/>
            <a:chOff x="1076325" y="1809750"/>
            <a:chExt cx="4943475" cy="5847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3B2565-3DAD-115A-4597-01DAC4C5626E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43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– 25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6BC8D6-68E8-23FB-9229-F08C7F2A37EF}"/>
                </a:ext>
              </a:extLst>
            </p:cNvPr>
            <p:cNvSpPr/>
            <p:nvPr/>
          </p:nvSpPr>
          <p:spPr>
            <a:xfrm>
              <a:off x="4105274" y="1895475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184A6E-4EC3-E5BE-A70C-AA072C5AD4AF}"/>
              </a:ext>
            </a:extLst>
          </p:cNvPr>
          <p:cNvGrpSpPr/>
          <p:nvPr/>
        </p:nvGrpSpPr>
        <p:grpSpPr>
          <a:xfrm>
            <a:off x="6600825" y="2676525"/>
            <a:ext cx="4943475" cy="584775"/>
            <a:chOff x="1076325" y="1809750"/>
            <a:chExt cx="4943475" cy="5847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B35D37-E6A0-5FB2-CD1A-15B07CD47E9D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15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: 3 =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8FED251-081B-C39F-C5B6-2393D456C6FE}"/>
                </a:ext>
              </a:extLst>
            </p:cNvPr>
            <p:cNvSpPr/>
            <p:nvPr/>
          </p:nvSpPr>
          <p:spPr>
            <a:xfrm>
              <a:off x="2876549" y="188595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9026DF-F4BE-0A99-522C-CD18C09129F3}"/>
              </a:ext>
            </a:extLst>
          </p:cNvPr>
          <p:cNvGrpSpPr/>
          <p:nvPr/>
        </p:nvGrpSpPr>
        <p:grpSpPr>
          <a:xfrm>
            <a:off x="4105275" y="3505200"/>
            <a:ext cx="4943475" cy="584775"/>
            <a:chOff x="1076325" y="1809750"/>
            <a:chExt cx="4943475" cy="58477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9B41E09-CA0C-4964-4AB1-731AFA99C51E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15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: 5 =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C7ABE20-0DA9-A001-50D1-95481218FD86}"/>
                </a:ext>
              </a:extLst>
            </p:cNvPr>
            <p:cNvSpPr/>
            <p:nvPr/>
          </p:nvSpPr>
          <p:spPr>
            <a:xfrm>
              <a:off x="2876549" y="188595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B45671F-9D56-607B-71A3-ACAC74D12A76}"/>
              </a:ext>
            </a:extLst>
          </p:cNvPr>
          <p:cNvSpPr/>
          <p:nvPr/>
        </p:nvSpPr>
        <p:spPr>
          <a:xfrm>
            <a:off x="3923885" y="1926948"/>
            <a:ext cx="8481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8EBEAD-8697-621E-CD7C-D1F2F4D00FBB}"/>
              </a:ext>
            </a:extLst>
          </p:cNvPr>
          <p:cNvSpPr/>
          <p:nvPr/>
        </p:nvSpPr>
        <p:spPr>
          <a:xfrm>
            <a:off x="9610310" y="1965048"/>
            <a:ext cx="72431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E4CB51A-138F-77A9-B344-0F9A6D956058}"/>
              </a:ext>
            </a:extLst>
          </p:cNvPr>
          <p:cNvSpPr/>
          <p:nvPr/>
        </p:nvSpPr>
        <p:spPr>
          <a:xfrm>
            <a:off x="2999960" y="2774673"/>
            <a:ext cx="72431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C2AB611-8AC8-91A6-513E-C468FE8994CD}"/>
              </a:ext>
            </a:extLst>
          </p:cNvPr>
          <p:cNvSpPr/>
          <p:nvPr/>
        </p:nvSpPr>
        <p:spPr>
          <a:xfrm>
            <a:off x="8438735" y="2765148"/>
            <a:ext cx="72431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8E9606F-2916-9ED7-690D-23D8CBDCBB74}"/>
              </a:ext>
            </a:extLst>
          </p:cNvPr>
          <p:cNvSpPr/>
          <p:nvPr/>
        </p:nvSpPr>
        <p:spPr>
          <a:xfrm>
            <a:off x="5905085" y="3574773"/>
            <a:ext cx="72431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37496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35013" y="659441"/>
            <a:ext cx="20225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&gt;; &lt;; =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CB025A9-EB45-664C-98AB-4C2FE4CB5BFA}"/>
              </a:ext>
            </a:extLst>
          </p:cNvPr>
          <p:cNvGrpSpPr/>
          <p:nvPr/>
        </p:nvGrpSpPr>
        <p:grpSpPr>
          <a:xfrm>
            <a:off x="1371600" y="1857375"/>
            <a:ext cx="7924800" cy="769441"/>
            <a:chOff x="1076325" y="1809750"/>
            <a:chExt cx="7924800" cy="76944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548FC9-EC8A-52A8-E3F2-26C30D217636}"/>
                </a:ext>
              </a:extLst>
            </p:cNvPr>
            <p:cNvSpPr txBox="1"/>
            <p:nvPr/>
          </p:nvSpPr>
          <p:spPr>
            <a:xfrm>
              <a:off x="1076325" y="1809750"/>
              <a:ext cx="7924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3 kg 250 g          3 250 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115072-FA58-0CB3-66C9-A3CA957607F1}"/>
                </a:ext>
              </a:extLst>
            </p:cNvPr>
            <p:cNvSpPr/>
            <p:nvPr/>
          </p:nvSpPr>
          <p:spPr>
            <a:xfrm>
              <a:off x="4419598" y="1905000"/>
              <a:ext cx="933451" cy="600075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3995E88-09CD-1C88-2060-4A332A02D6B7}"/>
              </a:ext>
            </a:extLst>
          </p:cNvPr>
          <p:cNvGrpSpPr/>
          <p:nvPr/>
        </p:nvGrpSpPr>
        <p:grpSpPr>
          <a:xfrm>
            <a:off x="1381125" y="2971800"/>
            <a:ext cx="7924800" cy="769441"/>
            <a:chOff x="1076325" y="1809750"/>
            <a:chExt cx="7924800" cy="76944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755CC52-C4CE-A679-CF1F-1A5E4B8DE2DF}"/>
                </a:ext>
              </a:extLst>
            </p:cNvPr>
            <p:cNvSpPr txBox="1"/>
            <p:nvPr/>
          </p:nvSpPr>
          <p:spPr>
            <a:xfrm>
              <a:off x="1076325" y="1809750"/>
              <a:ext cx="7924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5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538 kg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65193DC-7E85-40E0-FE2E-037D7EA13A40}"/>
                </a:ext>
              </a:extLst>
            </p:cNvPr>
            <p:cNvSpPr/>
            <p:nvPr/>
          </p:nvSpPr>
          <p:spPr>
            <a:xfrm>
              <a:off x="4238623" y="1895475"/>
              <a:ext cx="933451" cy="600075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D5C8CF-5301-21A0-D459-5B807C62A4F6}"/>
              </a:ext>
            </a:extLst>
          </p:cNvPr>
          <p:cNvGrpSpPr/>
          <p:nvPr/>
        </p:nvGrpSpPr>
        <p:grpSpPr>
          <a:xfrm>
            <a:off x="1333500" y="4124325"/>
            <a:ext cx="7924800" cy="769441"/>
            <a:chOff x="1076325" y="1809750"/>
            <a:chExt cx="7924800" cy="76944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6D7AB75-0334-1BFA-7C67-E54FCFA4A98D}"/>
                </a:ext>
              </a:extLst>
            </p:cNvPr>
            <p:cNvSpPr txBox="1"/>
            <p:nvPr/>
          </p:nvSpPr>
          <p:spPr>
            <a:xfrm>
              <a:off x="1076325" y="1809750"/>
              <a:ext cx="7924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c) 2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2 220 kg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08BBD3F-5976-6AA7-E60F-FAE524EFAC57}"/>
                </a:ext>
              </a:extLst>
            </p:cNvPr>
            <p:cNvSpPr/>
            <p:nvPr/>
          </p:nvSpPr>
          <p:spPr>
            <a:xfrm>
              <a:off x="4057648" y="1895475"/>
              <a:ext cx="933451" cy="600075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BFFCEB73-E24C-7EC4-6909-DD4AB284D374}"/>
              </a:ext>
            </a:extLst>
          </p:cNvPr>
          <p:cNvSpPr/>
          <p:nvPr/>
        </p:nvSpPr>
        <p:spPr>
          <a:xfrm>
            <a:off x="4752560" y="1945998"/>
            <a:ext cx="867190" cy="58765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A983156-EDD2-EB24-17D4-F4A0D9E59E21}"/>
              </a:ext>
            </a:extLst>
          </p:cNvPr>
          <p:cNvSpPr/>
          <p:nvPr/>
        </p:nvSpPr>
        <p:spPr>
          <a:xfrm>
            <a:off x="4581110" y="3060423"/>
            <a:ext cx="867190" cy="58765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F33474-04F2-A179-57CA-E646A8721CF1}"/>
              </a:ext>
            </a:extLst>
          </p:cNvPr>
          <p:cNvSpPr/>
          <p:nvPr/>
        </p:nvSpPr>
        <p:spPr>
          <a:xfrm>
            <a:off x="4352510" y="4241523"/>
            <a:ext cx="867190" cy="58765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2159806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Một bức thư gồm mấy phần mỗi phần có những nội dung gì">
            <a:hlinkClick r:id="" action="ppaction://media"/>
            <a:extLst>
              <a:ext uri="{FF2B5EF4-FFF2-40B4-BE49-F238E27FC236}">
                <a16:creationId xmlns:a16="http://schemas.microsoft.com/office/drawing/2014/main" id="{576518F3-448C-ED27-CB9E-1EA73C92A0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5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19270" y="650283"/>
            <a:ext cx="102107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Con bê cân nặng 1 tạ 40 kg. Con bò nặng hơn con bê là 220 kg. Hỏi con bò và con bê nặng tất cả bao nhiêu ki-lô-gam?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pic>
        <p:nvPicPr>
          <p:cNvPr id="1026" name="Picture 2" descr="Giải Em giải bài toán Toán 2 Chân trời sáng tạo">
            <a:extLst>
              <a:ext uri="{FF2B5EF4-FFF2-40B4-BE49-F238E27FC236}">
                <a16:creationId xmlns:a16="http://schemas.microsoft.com/office/drawing/2014/main" id="{0E455AD6-4D5D-08C4-CE85-C5687DA26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2238375"/>
            <a:ext cx="4022538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2B5DC3-1DFF-9D9A-33D0-93660D08D43B}"/>
              </a:ext>
            </a:extLst>
          </p:cNvPr>
          <p:cNvSpPr txBox="1"/>
          <p:nvPr/>
        </p:nvSpPr>
        <p:spPr>
          <a:xfrm>
            <a:off x="4714875" y="2238375"/>
            <a:ext cx="69246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40 kg = 140 kg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140 + 220 = 360 (kg)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kg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360 + 140 = 500 (kg)</a:t>
            </a:r>
          </a:p>
          <a:p>
            <a:pPr algn="r"/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500 kg</a:t>
            </a:r>
          </a:p>
        </p:txBody>
      </p:sp>
    </p:spTree>
    <p:extLst>
      <p:ext uri="{BB962C8B-B14F-4D97-AF65-F5344CB8AC3E}">
        <p14:creationId xmlns:p14="http://schemas.microsoft.com/office/powerpoint/2010/main" val="1705246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Một bức thư gồm mấy phần mỗi phần có những nội dung gì (2)">
            <a:hlinkClick r:id="" action="ppaction://media"/>
            <a:extLst>
              <a:ext uri="{FF2B5EF4-FFF2-40B4-BE49-F238E27FC236}">
                <a16:creationId xmlns:a16="http://schemas.microsoft.com/office/drawing/2014/main" id="{E6546350-5E20-2FE6-45EA-2ED95382BD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19270" y="650283"/>
            <a:ext cx="102107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/>
            <a:r>
              <a:rPr lang="vi-VN" sz="2800" dirty="0">
                <a:solidFill>
                  <a:srgbClr val="002060"/>
                </a:solidFill>
                <a:latin typeface="Arial"/>
              </a:rPr>
              <a:t>b) Một con voi nặng gấp đôi tổng số cân nặng của con bò và con bê (ở câu a). Hỏi con voi cân nặng mấy tấn?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pic>
        <p:nvPicPr>
          <p:cNvPr id="1026" name="Picture 2" descr="Giải Em giải bài toán Toán 2 Chân trời sáng tạo">
            <a:extLst>
              <a:ext uri="{FF2B5EF4-FFF2-40B4-BE49-F238E27FC236}">
                <a16:creationId xmlns:a16="http://schemas.microsoft.com/office/drawing/2014/main" id="{0E455AD6-4D5D-08C4-CE85-C5687DA26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657350"/>
            <a:ext cx="4022538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2B5DC3-1DFF-9D9A-33D0-93660D08D43B}"/>
              </a:ext>
            </a:extLst>
          </p:cNvPr>
          <p:cNvSpPr txBox="1"/>
          <p:nvPr/>
        </p:nvSpPr>
        <p:spPr>
          <a:xfrm>
            <a:off x="4714875" y="2238375"/>
            <a:ext cx="6924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 × 2 = 1 000 (kg) =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Baby Elephant Cartoon Vector Art, Icons, and Graphics for Free Download">
            <a:extLst>
              <a:ext uri="{FF2B5EF4-FFF2-40B4-BE49-F238E27FC236}">
                <a16:creationId xmlns:a16="http://schemas.microsoft.com/office/drawing/2014/main" id="{D6921CE2-E389-9CC3-B685-D27BFD1BE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4105274"/>
            <a:ext cx="2776582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960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build="p"/>
    </p:bldLst>
  </p:timing>
</p:sld>
</file>

<file path=ppt/theme/theme1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320</Words>
  <Application>Microsoft Office PowerPoint</Application>
  <PresentationFormat>Widescreen</PresentationFormat>
  <Paragraphs>83</Paragraphs>
  <Slides>10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Cambria</vt:lpstr>
      <vt:lpstr>Comfortaa Medium</vt:lpstr>
      <vt:lpstr>Rubik Black</vt:lpstr>
      <vt:lpstr>Times New Roman</vt:lpstr>
      <vt:lpstr>Kawaii Bubble Tea Bran MK Plan by Slidesgo</vt:lpstr>
      <vt:lpstr>Math Subject for High School - 10th Grade: Circles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36</cp:revision>
  <dcterms:created xsi:type="dcterms:W3CDTF">2023-10-17T09:46:44Z</dcterms:created>
  <dcterms:modified xsi:type="dcterms:W3CDTF">2026-01-05T13:20:20Z</dcterms:modified>
</cp:coreProperties>
</file>