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62" r:id="rId4"/>
    <p:sldId id="298" r:id="rId5"/>
    <p:sldId id="299" r:id="rId6"/>
    <p:sldId id="315" r:id="rId7"/>
    <p:sldId id="316" r:id="rId8"/>
    <p:sldId id="317" r:id="rId9"/>
    <p:sldId id="314" r:id="rId10"/>
    <p:sldId id="270" r:id="rId11"/>
    <p:sldId id="271" r:id="rId12"/>
    <p:sldId id="318" r:id="rId13"/>
    <p:sldId id="319" r:id="rId14"/>
    <p:sldId id="264" r:id="rId15"/>
    <p:sldId id="320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629F-6332-D92B-BBCA-541C5063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D1273-79CC-85F6-EAD7-B61DCEA7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6F10-0666-D00B-E95F-E860C90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B63A-1B80-4DA7-29FF-3EDA2D2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A721-5179-339E-70AD-9350F3E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046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2928-D33C-497A-4BDD-5F80679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CDC6F-4D18-6967-E197-0D2872F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76F2-BC14-356A-6C5F-DAD67FAB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88F2-1881-3EEE-67D6-436002F3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8DC33-4416-9B41-57DC-25FCE00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976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1940C-59EB-CD4B-185E-ECF9A53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1490E-CD2E-7375-0950-327F1AFF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0214-1174-A36D-431C-66010D7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53E0-444C-CD93-C652-C6BED84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430A-3812-2E67-761B-8BA69C5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2493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29DB-0D4C-4FCC-B7E5-2B27E9929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E856E-499F-402A-AF17-0E2BBCFFA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0543B-F3DA-4256-891D-9E066498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AD153-0790-42FD-A2D1-6E1CCB9B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079A0-0A04-4674-A9B0-FE630132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3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3B4C-45A2-4212-9710-4CF2639E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2116-5264-40C2-A662-81EBABDD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06550-C4DE-473C-93DA-D32CFE8C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1831-5FA8-4DC6-AC53-36541854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E68F3-F322-4BBE-8916-165B1256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3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59DA3-A08B-4878-91ED-4A92332A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0BE6-266D-4EB9-8910-99170C637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EA689-DB39-4AC3-AD6D-4155CC1F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59132-DE11-4766-9FC2-FCC6040D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A6EB8-F572-47CF-A563-FB1EAFD6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27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B0E2-146E-4CEB-8B2F-35C2E6C5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019A9-EC37-42E6-8961-008DB1083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46043-04B2-46C3-9FC0-D97F1B178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53F26-55DD-461E-915B-937AEB41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08F93-7AB7-4D8D-8A77-21C790B9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A5971-21D6-4D9B-9010-68A3C96B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76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766E-B729-478F-9184-DE38A77D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D74BD-5A1C-4A42-8AFB-5F29EC29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1FFD9-B002-4296-8A02-DB606240E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8FC10-5880-46F2-8991-5014EEC0A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AE28C-C6C9-4652-887F-781576FD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AC6B1-13BC-4D86-A740-3C1E3DEA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96ACF-C087-487A-9763-BDB655D4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D08F51-AF9D-4AC6-8A37-01D8C817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3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4D14-8DB5-4186-9AB8-DD5A697F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44FFA-1233-404C-A80D-706DAA54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6BCF1-9340-44A7-8891-AEA0216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7F11D-E93C-4279-9943-5D0C562E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40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A8572-82D8-46C8-81DD-53B6D606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88F93-B158-4B9E-82EE-6A58AAE8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687D8-796F-4BE9-9F62-C8CFF63A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03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2071-B000-4E99-9E02-8C24EAA2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2F3C7-F44C-46B5-8BEC-CEC85158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B2F20-280F-4B32-94F1-C422433FC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20263-8266-40D5-A003-74BCC514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92B62-148A-4734-AC01-B1928882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3AEE3-22EB-4C8C-9F3E-77B17184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5E2B-0B2E-DEF8-CF65-3C5419C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C169-0E0D-E6BA-83E2-9DA653F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A274-EDAB-082C-E242-3016C5D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C7642-9853-5ECD-8CC2-3E0D380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8E9F-F2E9-851F-9F03-43E127A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59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692A-101B-46ED-B4F8-CFB9381F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ED867-31EE-4180-B74B-E8E9E32C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94923-8923-487E-9D46-B281B8C73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53991-0F9B-4EAE-8362-93299321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39D7F-3846-426A-A155-ADCD91A3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49805-74CB-4F68-83E5-E4D592D0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51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550FF-CB8B-484D-AAA4-652A8ABC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2C072-1DE8-4E58-B033-D606141B4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EF8F-EE6B-4B7E-B6BD-52DB9F20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E9ECE-EDB7-474B-A339-6082F3DF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24E30-CB83-4631-BAB7-594DAE93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73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50FDB-17A8-40F2-9A2A-B5B6B515E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CF59F-EE93-44A7-8EFE-18A9A5FD0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11B7C-9353-4C3B-A7D7-116598EE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7DBD-92C0-4744-AA56-327FA37B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C70FF-C326-4F4A-8804-B80AD4A3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3EB5-EB15-B00A-4875-BCF9EEC6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4582-0DD3-A650-37FB-BAC36A04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3DB4-F0F8-ADD1-8AF0-B77F33DE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E71C3-3A25-C325-5267-6E06E83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D487-222C-573A-3B41-E47ABF5F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084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1C9D-9616-F303-A0E1-9ABFD7B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2F59-F2DD-884D-A213-CFB18E4E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3073-796A-DD5F-BE6C-DD525257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8427B-243D-0363-DC30-CF7B6D73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05E4-C1B4-7EF4-A801-005084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17F5-50BF-5F5E-C28D-6512672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41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7D60-A7F1-CEE8-ED0D-9B738E5C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29DB-9298-3F01-4017-160809E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30E6A-3BEA-37CC-0FF8-E282BE8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D361E-A2EF-5585-60C1-B5A8392D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F3B3C-E442-61BB-298A-7D89F2E5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DA367-59ED-1CEB-AD69-1833D71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85B2A-3DA9-BBB5-7F9E-FE4C5B7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8AF4A-90A2-C423-CA4D-E9642F44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86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D36C-D47F-5BB5-15FC-215C663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655B0-CAB6-0DEC-84C0-3DE5A8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102B0-4607-1DA3-C9A8-6583F8C4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12E39-25E7-218B-0849-E1FE2355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30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B8982-3891-8DBC-8C14-CE9210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19FF2-F61B-2418-1D60-A649C9A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EB288-FF66-C14E-9184-9520B751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131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21B9-AB0F-8E98-A2AF-3F8A8203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87FC-45C9-EFE5-B282-61A3482B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AD82-35FB-7D36-185E-64BC1474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A0F34-653B-6F57-FE7F-67BB117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DC84-A76A-2D19-D18F-C1E9B01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577B1-DF90-9AB5-751E-51A9F55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216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7D40-74D6-14FE-A726-F27BC2E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CE1D7-6EB8-391A-4193-1CC9086D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07BC7-834B-B63A-F608-1C7C498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4EAB9-0C6D-621B-EE81-82614B9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A9A2C-197D-42EE-20BA-ACAFBF43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C9F78-08D3-97E1-E4A9-073DC7DC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80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3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88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019C31-EDB2-4555-79EB-A4B0EF77D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96ABDCE1-BB8A-53AB-F790-48A06F165814}"/>
              </a:ext>
            </a:extLst>
          </p:cNvPr>
          <p:cNvSpPr/>
          <p:nvPr/>
        </p:nvSpPr>
        <p:spPr>
          <a:xfrm>
            <a:off x="781235" y="523783"/>
            <a:ext cx="7463244" cy="4545367"/>
          </a:xfrm>
          <a:custGeom>
            <a:avLst/>
            <a:gdLst>
              <a:gd name="connsiteX0" fmla="*/ 0 w 7463244"/>
              <a:gd name="connsiteY0" fmla="*/ 453263 h 4545367"/>
              <a:gd name="connsiteX1" fmla="*/ 401516 w 7463244"/>
              <a:gd name="connsiteY1" fmla="*/ 0 h 4545367"/>
              <a:gd name="connsiteX2" fmla="*/ 7061727 w 7463244"/>
              <a:gd name="connsiteY2" fmla="*/ 0 h 4545367"/>
              <a:gd name="connsiteX3" fmla="*/ 7463244 w 7463244"/>
              <a:gd name="connsiteY3" fmla="*/ 453263 h 4545367"/>
              <a:gd name="connsiteX4" fmla="*/ 7463244 w 7463244"/>
              <a:gd name="connsiteY4" fmla="*/ 4092103 h 4545367"/>
              <a:gd name="connsiteX5" fmla="*/ 7061727 w 7463244"/>
              <a:gd name="connsiteY5" fmla="*/ 4545367 h 4545367"/>
              <a:gd name="connsiteX6" fmla="*/ 401516 w 7463244"/>
              <a:gd name="connsiteY6" fmla="*/ 4545367 h 4545367"/>
              <a:gd name="connsiteX7" fmla="*/ 0 w 7463244"/>
              <a:gd name="connsiteY7" fmla="*/ 4092103 h 4545367"/>
              <a:gd name="connsiteX8" fmla="*/ 0 w 7463244"/>
              <a:gd name="connsiteY8" fmla="*/ 453263 h 4545367"/>
              <a:gd name="connsiteX0" fmla="*/ 0 w 7463244"/>
              <a:gd name="connsiteY0" fmla="*/ 453263 h 4545367"/>
              <a:gd name="connsiteX1" fmla="*/ 401516 w 7463244"/>
              <a:gd name="connsiteY1" fmla="*/ 0 h 4545367"/>
              <a:gd name="connsiteX2" fmla="*/ 7061727 w 7463244"/>
              <a:gd name="connsiteY2" fmla="*/ 0 h 4545367"/>
              <a:gd name="connsiteX3" fmla="*/ 7463244 w 7463244"/>
              <a:gd name="connsiteY3" fmla="*/ 453263 h 4545367"/>
              <a:gd name="connsiteX4" fmla="*/ 7463244 w 7463244"/>
              <a:gd name="connsiteY4" fmla="*/ 4092103 h 4545367"/>
              <a:gd name="connsiteX5" fmla="*/ 7061727 w 7463244"/>
              <a:gd name="connsiteY5" fmla="*/ 4545367 h 4545367"/>
              <a:gd name="connsiteX6" fmla="*/ 401516 w 7463244"/>
              <a:gd name="connsiteY6" fmla="*/ 4545367 h 4545367"/>
              <a:gd name="connsiteX7" fmla="*/ 0 w 7463244"/>
              <a:gd name="connsiteY7" fmla="*/ 4092103 h 4545367"/>
              <a:gd name="connsiteX8" fmla="*/ 0 w 7463244"/>
              <a:gd name="connsiteY8" fmla="*/ 453263 h 4545367"/>
              <a:gd name="connsiteX0" fmla="*/ 0 w 7463244"/>
              <a:gd name="connsiteY0" fmla="*/ 453263 h 4545367"/>
              <a:gd name="connsiteX1" fmla="*/ 401516 w 7463244"/>
              <a:gd name="connsiteY1" fmla="*/ 0 h 4545367"/>
              <a:gd name="connsiteX2" fmla="*/ 7061727 w 7463244"/>
              <a:gd name="connsiteY2" fmla="*/ 0 h 4545367"/>
              <a:gd name="connsiteX3" fmla="*/ 7463244 w 7463244"/>
              <a:gd name="connsiteY3" fmla="*/ 453263 h 4545367"/>
              <a:gd name="connsiteX4" fmla="*/ 7463244 w 7463244"/>
              <a:gd name="connsiteY4" fmla="*/ 4092103 h 4545367"/>
              <a:gd name="connsiteX5" fmla="*/ 7061727 w 7463244"/>
              <a:gd name="connsiteY5" fmla="*/ 4545367 h 4545367"/>
              <a:gd name="connsiteX6" fmla="*/ 401516 w 7463244"/>
              <a:gd name="connsiteY6" fmla="*/ 4545367 h 4545367"/>
              <a:gd name="connsiteX7" fmla="*/ 0 w 7463244"/>
              <a:gd name="connsiteY7" fmla="*/ 4092103 h 4545367"/>
              <a:gd name="connsiteX8" fmla="*/ 0 w 7463244"/>
              <a:gd name="connsiteY8" fmla="*/ 453263 h 454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3244" h="4545367" fill="none" extrusionOk="0">
                <a:moveTo>
                  <a:pt x="0" y="453263"/>
                </a:moveTo>
                <a:cubicBezTo>
                  <a:pt x="1637" y="247825"/>
                  <a:pt x="206959" y="46775"/>
                  <a:pt x="401516" y="0"/>
                </a:cubicBezTo>
                <a:cubicBezTo>
                  <a:pt x="3038182" y="80246"/>
                  <a:pt x="5210233" y="366892"/>
                  <a:pt x="7061727" y="0"/>
                </a:cubicBezTo>
                <a:cubicBezTo>
                  <a:pt x="7277727" y="-40046"/>
                  <a:pt x="7370980" y="173605"/>
                  <a:pt x="7463244" y="453263"/>
                </a:cubicBezTo>
                <a:cubicBezTo>
                  <a:pt x="7674171" y="2068143"/>
                  <a:pt x="7358790" y="3640312"/>
                  <a:pt x="7463244" y="4092103"/>
                </a:cubicBezTo>
                <a:cubicBezTo>
                  <a:pt x="7475774" y="4276648"/>
                  <a:pt x="7253254" y="4508181"/>
                  <a:pt x="7061727" y="4545367"/>
                </a:cubicBezTo>
                <a:cubicBezTo>
                  <a:pt x="4087577" y="4615646"/>
                  <a:pt x="2939200" y="4696351"/>
                  <a:pt x="401516" y="4545367"/>
                </a:cubicBezTo>
                <a:cubicBezTo>
                  <a:pt x="251641" y="4537105"/>
                  <a:pt x="-87802" y="4360864"/>
                  <a:pt x="0" y="4092103"/>
                </a:cubicBezTo>
                <a:cubicBezTo>
                  <a:pt x="85345" y="2286103"/>
                  <a:pt x="-43058" y="956170"/>
                  <a:pt x="0" y="453263"/>
                </a:cubicBezTo>
                <a:close/>
              </a:path>
              <a:path w="7463244" h="4545367" stroke="0" extrusionOk="0">
                <a:moveTo>
                  <a:pt x="0" y="453263"/>
                </a:moveTo>
                <a:cubicBezTo>
                  <a:pt x="6070" y="236848"/>
                  <a:pt x="190725" y="-8930"/>
                  <a:pt x="401516" y="0"/>
                </a:cubicBezTo>
                <a:cubicBezTo>
                  <a:pt x="2518125" y="-479254"/>
                  <a:pt x="5642212" y="367805"/>
                  <a:pt x="7061727" y="0"/>
                </a:cubicBezTo>
                <a:cubicBezTo>
                  <a:pt x="7197000" y="-3231"/>
                  <a:pt x="7524748" y="201188"/>
                  <a:pt x="7463244" y="453263"/>
                </a:cubicBezTo>
                <a:cubicBezTo>
                  <a:pt x="7634019" y="1297543"/>
                  <a:pt x="7699315" y="2968547"/>
                  <a:pt x="7463244" y="4092103"/>
                </a:cubicBezTo>
                <a:cubicBezTo>
                  <a:pt x="7470727" y="4301276"/>
                  <a:pt x="7227852" y="4526925"/>
                  <a:pt x="7061727" y="4545367"/>
                </a:cubicBezTo>
                <a:cubicBezTo>
                  <a:pt x="4846237" y="3924734"/>
                  <a:pt x="2223114" y="5082520"/>
                  <a:pt x="401516" y="4545367"/>
                </a:cubicBezTo>
                <a:cubicBezTo>
                  <a:pt x="187798" y="4578091"/>
                  <a:pt x="-18777" y="4305963"/>
                  <a:pt x="0" y="4092103"/>
                </a:cubicBezTo>
                <a:cubicBezTo>
                  <a:pt x="27414" y="2361099"/>
                  <a:pt x="45749" y="988134"/>
                  <a:pt x="0" y="453263"/>
                </a:cubicBezTo>
                <a:close/>
              </a:path>
              <a:path w="7463244" h="4545367" fill="none" stroke="0" extrusionOk="0">
                <a:moveTo>
                  <a:pt x="0" y="453263"/>
                </a:moveTo>
                <a:cubicBezTo>
                  <a:pt x="50449" y="213752"/>
                  <a:pt x="220997" y="1320"/>
                  <a:pt x="401516" y="0"/>
                </a:cubicBezTo>
                <a:cubicBezTo>
                  <a:pt x="3725585" y="226942"/>
                  <a:pt x="4792860" y="300461"/>
                  <a:pt x="7061727" y="0"/>
                </a:cubicBezTo>
                <a:cubicBezTo>
                  <a:pt x="7268312" y="-49509"/>
                  <a:pt x="7436318" y="148058"/>
                  <a:pt x="7463244" y="453263"/>
                </a:cubicBezTo>
                <a:cubicBezTo>
                  <a:pt x="7526177" y="1978229"/>
                  <a:pt x="7552347" y="3585756"/>
                  <a:pt x="7463244" y="4092103"/>
                </a:cubicBezTo>
                <a:cubicBezTo>
                  <a:pt x="7447102" y="4333150"/>
                  <a:pt x="7212989" y="4497279"/>
                  <a:pt x="7061727" y="4545367"/>
                </a:cubicBezTo>
                <a:cubicBezTo>
                  <a:pt x="4646794" y="4637990"/>
                  <a:pt x="1725331" y="4406003"/>
                  <a:pt x="401516" y="4545367"/>
                </a:cubicBezTo>
                <a:cubicBezTo>
                  <a:pt x="118345" y="4508392"/>
                  <a:pt x="-93983" y="4300701"/>
                  <a:pt x="0" y="4092103"/>
                </a:cubicBezTo>
                <a:cubicBezTo>
                  <a:pt x="-49038" y="2435876"/>
                  <a:pt x="-43120" y="971939"/>
                  <a:pt x="0" y="453263"/>
                </a:cubicBezTo>
                <a:close/>
              </a:path>
              <a:path w="7463244" h="4545367" fill="none" stroke="0" extrusionOk="0">
                <a:moveTo>
                  <a:pt x="0" y="453263"/>
                </a:moveTo>
                <a:cubicBezTo>
                  <a:pt x="28163" y="251444"/>
                  <a:pt x="200229" y="39550"/>
                  <a:pt x="401516" y="0"/>
                </a:cubicBezTo>
                <a:cubicBezTo>
                  <a:pt x="3558585" y="260870"/>
                  <a:pt x="4996607" y="344772"/>
                  <a:pt x="7061727" y="0"/>
                </a:cubicBezTo>
                <a:cubicBezTo>
                  <a:pt x="7250469" y="-46411"/>
                  <a:pt x="7400166" y="154517"/>
                  <a:pt x="7463244" y="453263"/>
                </a:cubicBezTo>
                <a:cubicBezTo>
                  <a:pt x="7662891" y="1976313"/>
                  <a:pt x="7449805" y="3538130"/>
                  <a:pt x="7463244" y="4092103"/>
                </a:cubicBezTo>
                <a:cubicBezTo>
                  <a:pt x="7438434" y="4313031"/>
                  <a:pt x="7231923" y="4508585"/>
                  <a:pt x="7061727" y="4545367"/>
                </a:cubicBezTo>
                <a:cubicBezTo>
                  <a:pt x="3994520" y="4537680"/>
                  <a:pt x="2819932" y="4702160"/>
                  <a:pt x="401516" y="4545367"/>
                </a:cubicBezTo>
                <a:cubicBezTo>
                  <a:pt x="210570" y="4536821"/>
                  <a:pt x="-60781" y="4347212"/>
                  <a:pt x="0" y="4092103"/>
                </a:cubicBezTo>
                <a:cubicBezTo>
                  <a:pt x="20743" y="2453714"/>
                  <a:pt x="-48337" y="1042423"/>
                  <a:pt x="0" y="453263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7463244"/>
                      <a:gd name="connsiteY0" fmla="*/ 453263 h 4545367"/>
                      <a:gd name="connsiteX1" fmla="*/ 401516 w 7463244"/>
                      <a:gd name="connsiteY1" fmla="*/ 0 h 4545367"/>
                      <a:gd name="connsiteX2" fmla="*/ 7061727 w 7463244"/>
                      <a:gd name="connsiteY2" fmla="*/ 0 h 4545367"/>
                      <a:gd name="connsiteX3" fmla="*/ 7463244 w 7463244"/>
                      <a:gd name="connsiteY3" fmla="*/ 453263 h 4545367"/>
                      <a:gd name="connsiteX4" fmla="*/ 7463244 w 7463244"/>
                      <a:gd name="connsiteY4" fmla="*/ 4092103 h 4545367"/>
                      <a:gd name="connsiteX5" fmla="*/ 7061727 w 7463244"/>
                      <a:gd name="connsiteY5" fmla="*/ 4545367 h 4545367"/>
                      <a:gd name="connsiteX6" fmla="*/ 401516 w 7463244"/>
                      <a:gd name="connsiteY6" fmla="*/ 4545367 h 4545367"/>
                      <a:gd name="connsiteX7" fmla="*/ 0 w 7463244"/>
                      <a:gd name="connsiteY7" fmla="*/ 4092103 h 4545367"/>
                      <a:gd name="connsiteX8" fmla="*/ 0 w 7463244"/>
                      <a:gd name="connsiteY8" fmla="*/ 453263 h 4545367"/>
                      <a:gd name="connsiteX0" fmla="*/ 0 w 7463244"/>
                      <a:gd name="connsiteY0" fmla="*/ 453263 h 4545367"/>
                      <a:gd name="connsiteX1" fmla="*/ 401516 w 7463244"/>
                      <a:gd name="connsiteY1" fmla="*/ 0 h 4545367"/>
                      <a:gd name="connsiteX2" fmla="*/ 7061727 w 7463244"/>
                      <a:gd name="connsiteY2" fmla="*/ 0 h 4545367"/>
                      <a:gd name="connsiteX3" fmla="*/ 7463244 w 7463244"/>
                      <a:gd name="connsiteY3" fmla="*/ 453263 h 4545367"/>
                      <a:gd name="connsiteX4" fmla="*/ 7463244 w 7463244"/>
                      <a:gd name="connsiteY4" fmla="*/ 4092103 h 4545367"/>
                      <a:gd name="connsiteX5" fmla="*/ 7061727 w 7463244"/>
                      <a:gd name="connsiteY5" fmla="*/ 4545367 h 4545367"/>
                      <a:gd name="connsiteX6" fmla="*/ 401516 w 7463244"/>
                      <a:gd name="connsiteY6" fmla="*/ 4545367 h 4545367"/>
                      <a:gd name="connsiteX7" fmla="*/ 0 w 7463244"/>
                      <a:gd name="connsiteY7" fmla="*/ 4092103 h 4545367"/>
                      <a:gd name="connsiteX8" fmla="*/ 0 w 7463244"/>
                      <a:gd name="connsiteY8" fmla="*/ 453263 h 4545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63244" h="4545367" fill="none" extrusionOk="0">
                        <a:moveTo>
                          <a:pt x="0" y="453263"/>
                        </a:moveTo>
                        <a:cubicBezTo>
                          <a:pt x="1502" y="244177"/>
                          <a:pt x="190185" y="18623"/>
                          <a:pt x="401516" y="0"/>
                        </a:cubicBezTo>
                        <a:cubicBezTo>
                          <a:pt x="3269266" y="66531"/>
                          <a:pt x="5129932" y="187947"/>
                          <a:pt x="7061727" y="0"/>
                        </a:cubicBezTo>
                        <a:cubicBezTo>
                          <a:pt x="7280081" y="-23842"/>
                          <a:pt x="7388125" y="178791"/>
                          <a:pt x="7463244" y="453263"/>
                        </a:cubicBezTo>
                        <a:cubicBezTo>
                          <a:pt x="7607417" y="2023479"/>
                          <a:pt x="7388021" y="3582640"/>
                          <a:pt x="7463244" y="4092103"/>
                        </a:cubicBezTo>
                        <a:cubicBezTo>
                          <a:pt x="7470925" y="4301260"/>
                          <a:pt x="7257323" y="4512742"/>
                          <a:pt x="7061727" y="4545367"/>
                        </a:cubicBezTo>
                        <a:cubicBezTo>
                          <a:pt x="4006605" y="4586753"/>
                          <a:pt x="2934928" y="4642524"/>
                          <a:pt x="401516" y="4545367"/>
                        </a:cubicBezTo>
                        <a:cubicBezTo>
                          <a:pt x="226211" y="4539980"/>
                          <a:pt x="-48014" y="4352996"/>
                          <a:pt x="0" y="4092103"/>
                        </a:cubicBezTo>
                        <a:cubicBezTo>
                          <a:pt x="47801" y="2355997"/>
                          <a:pt x="-14488" y="1029867"/>
                          <a:pt x="0" y="453263"/>
                        </a:cubicBezTo>
                        <a:close/>
                      </a:path>
                      <a:path w="7463244" h="4545367" stroke="0" extrusionOk="0">
                        <a:moveTo>
                          <a:pt x="0" y="453263"/>
                        </a:moveTo>
                        <a:cubicBezTo>
                          <a:pt x="12657" y="221072"/>
                          <a:pt x="194167" y="25805"/>
                          <a:pt x="401516" y="0"/>
                        </a:cubicBezTo>
                        <a:cubicBezTo>
                          <a:pt x="2496463" y="-238157"/>
                          <a:pt x="5506662" y="183025"/>
                          <a:pt x="7061727" y="0"/>
                        </a:cubicBezTo>
                        <a:cubicBezTo>
                          <a:pt x="7229979" y="-6557"/>
                          <a:pt x="7505433" y="197019"/>
                          <a:pt x="7463244" y="453263"/>
                        </a:cubicBezTo>
                        <a:cubicBezTo>
                          <a:pt x="7579000" y="1304167"/>
                          <a:pt x="7619713" y="2951682"/>
                          <a:pt x="7463244" y="4092103"/>
                        </a:cubicBezTo>
                        <a:cubicBezTo>
                          <a:pt x="7462527" y="4330379"/>
                          <a:pt x="7247576" y="4537848"/>
                          <a:pt x="7061727" y="4545367"/>
                        </a:cubicBezTo>
                        <a:cubicBezTo>
                          <a:pt x="4822663" y="4168890"/>
                          <a:pt x="2259079" y="4835151"/>
                          <a:pt x="401516" y="4545367"/>
                        </a:cubicBezTo>
                        <a:cubicBezTo>
                          <a:pt x="181806" y="4560832"/>
                          <a:pt x="-17458" y="4312325"/>
                          <a:pt x="0" y="4092103"/>
                        </a:cubicBezTo>
                        <a:cubicBezTo>
                          <a:pt x="21862" y="2438461"/>
                          <a:pt x="38533" y="1102264"/>
                          <a:pt x="0" y="453263"/>
                        </a:cubicBezTo>
                        <a:close/>
                      </a:path>
                      <a:path w="7463244" h="4545367" fill="none" stroke="0" extrusionOk="0">
                        <a:moveTo>
                          <a:pt x="0" y="453263"/>
                        </a:moveTo>
                        <a:cubicBezTo>
                          <a:pt x="40714" y="218870"/>
                          <a:pt x="192546" y="25640"/>
                          <a:pt x="401516" y="0"/>
                        </a:cubicBezTo>
                        <a:cubicBezTo>
                          <a:pt x="3665188" y="153119"/>
                          <a:pt x="4924262" y="210050"/>
                          <a:pt x="7061727" y="0"/>
                        </a:cubicBezTo>
                        <a:cubicBezTo>
                          <a:pt x="7260660" y="-21000"/>
                          <a:pt x="7428230" y="187686"/>
                          <a:pt x="7463244" y="453263"/>
                        </a:cubicBezTo>
                        <a:cubicBezTo>
                          <a:pt x="7544487" y="1955359"/>
                          <a:pt x="7459319" y="3522494"/>
                          <a:pt x="7463244" y="4092103"/>
                        </a:cubicBezTo>
                        <a:cubicBezTo>
                          <a:pt x="7441739" y="4332273"/>
                          <a:pt x="7222961" y="4510263"/>
                          <a:pt x="7061727" y="4545367"/>
                        </a:cubicBezTo>
                        <a:cubicBezTo>
                          <a:pt x="3939656" y="4522319"/>
                          <a:pt x="2798444" y="4552899"/>
                          <a:pt x="401516" y="4545367"/>
                        </a:cubicBezTo>
                        <a:cubicBezTo>
                          <a:pt x="156186" y="4537525"/>
                          <a:pt x="-87075" y="4331338"/>
                          <a:pt x="0" y="4092103"/>
                        </a:cubicBezTo>
                        <a:cubicBezTo>
                          <a:pt x="25854" y="2407267"/>
                          <a:pt x="-11911" y="1073102"/>
                          <a:pt x="0" y="45326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2137B83-4001-32BB-3A3E-53F7C42A6461}"/>
              </a:ext>
            </a:extLst>
          </p:cNvPr>
          <p:cNvSpPr txBox="1"/>
          <p:nvPr/>
        </p:nvSpPr>
        <p:spPr>
          <a:xfrm>
            <a:off x="1253160" y="726484"/>
            <a:ext cx="6616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ngày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tháng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năm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49B3C8-93ED-2E97-93B9-A17726466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345" y="1447360"/>
            <a:ext cx="1828959" cy="1353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C900B2-AD0A-E36E-1E9F-6B1BBAC2F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062" y="2169306"/>
            <a:ext cx="6626926" cy="2481287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5193996" y="1399865"/>
            <a:ext cx="816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2859902" y="5944724"/>
            <a:ext cx="64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24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2CF8C-312A-79ED-D50A-810ABCDE7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17284" y="266700"/>
            <a:ext cx="11576482" cy="6410325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E8285C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93AA0-53FD-DD4F-47B2-C75FE85F4D37}"/>
              </a:ext>
            </a:extLst>
          </p:cNvPr>
          <p:cNvSpPr txBox="1"/>
          <p:nvPr/>
        </p:nvSpPr>
        <p:spPr>
          <a:xfrm>
            <a:off x="809625" y="336019"/>
            <a:ext cx="10896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giải đấu bóng đá dành cho học sinh khối Bốn, các bạn Nam, Việt, Rô-bốt và Dũng lần lượt ghi được số bàn thắng là: 7, 6, 2, 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90C5B-3C40-A2B0-9548-E98EDF7C6454}"/>
              </a:ext>
            </a:extLst>
          </p:cNvPr>
          <p:cNvSpPr txBox="1"/>
          <p:nvPr/>
        </p:nvSpPr>
        <p:spPr>
          <a:xfrm>
            <a:off x="819150" y="130492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Dũng ghi được bao nhiêu bàn thắng?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B955F-ACDE-85BC-828F-1C08D92451B1}"/>
              </a:ext>
            </a:extLst>
          </p:cNvPr>
          <p:cNvSpPr txBox="1"/>
          <p:nvPr/>
        </p:nvSpPr>
        <p:spPr>
          <a:xfrm>
            <a:off x="876300" y="193357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Dũng ghi được 4 bàn thắng.</a:t>
            </a:r>
            <a:endParaRPr lang="vi-VN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82BE9-2FEB-85A5-B487-2F3B2ED9627E}"/>
              </a:ext>
            </a:extLst>
          </p:cNvPr>
          <p:cNvSpPr txBox="1"/>
          <p:nvPr/>
        </p:nvSpPr>
        <p:spPr>
          <a:xfrm>
            <a:off x="819150" y="2571750"/>
            <a:ext cx="1091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bàn thắng nhiều nhất mà một bạn đã ghi được là bao nhiêu bàn?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A49B4-B869-69FF-7CEB-67D765134254}"/>
              </a:ext>
            </a:extLst>
          </p:cNvPr>
          <p:cNvSpPr txBox="1"/>
          <p:nvPr/>
        </p:nvSpPr>
        <p:spPr>
          <a:xfrm>
            <a:off x="952500" y="3609975"/>
            <a:ext cx="10506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bàn thắng nhiều nhất mà một bạn đã ghi được là 7 bàn thắng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CF3CA-C57E-9D84-F3F7-1D2B9E6462C0}"/>
              </a:ext>
            </a:extLst>
          </p:cNvPr>
          <p:cNvSpPr txBox="1"/>
          <p:nvPr/>
        </p:nvSpPr>
        <p:spPr>
          <a:xfrm>
            <a:off x="762000" y="4629150"/>
            <a:ext cx="1091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Có bao nhiêu bạn ghi được nhiều hơn 5 bàn thắng?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94858-C4F7-BA76-8AC5-D1D50C210141}"/>
              </a:ext>
            </a:extLst>
          </p:cNvPr>
          <p:cNvSpPr txBox="1"/>
          <p:nvPr/>
        </p:nvSpPr>
        <p:spPr>
          <a:xfrm>
            <a:off x="847725" y="524827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 bạn ghi được nhiều hơn 5 bàn thắng.</a:t>
            </a:r>
            <a:endParaRPr lang="vi-VN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32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451015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67086" y="541391"/>
            <a:ext cx="721360" cy="732889"/>
            <a:chOff x="955040" y="508000"/>
            <a:chExt cx="721360" cy="732889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23315" y="594558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88445" y="516994"/>
            <a:ext cx="10436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dưới đây cho biết số cuốn sách mà mỗi bạn đã đọc trong tháng vừa qua.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4F96FD-ED68-7226-6112-EA6FB5DAB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37" y="1566862"/>
            <a:ext cx="8910638" cy="23848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115F1E-39FF-4628-0DEA-CA9B1A496071}"/>
              </a:ext>
            </a:extLst>
          </p:cNvPr>
          <p:cNvSpPr txBox="1"/>
          <p:nvPr/>
        </p:nvSpPr>
        <p:spPr>
          <a:xfrm>
            <a:off x="1012220" y="4117444"/>
            <a:ext cx="10627330" cy="247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viết dãy số liệu chỉ số cuốn sách mà mỗi bạn đã đọc theo thứ tự: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Từ bé đến lớn.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Từ lớn đến bé.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B376AD-91CF-2F18-2A1E-28A2C4919233}"/>
              </a:ext>
            </a:extLst>
          </p:cNvPr>
          <p:cNvSpPr/>
          <p:nvPr/>
        </p:nvSpPr>
        <p:spPr>
          <a:xfrm>
            <a:off x="4105276" y="5219700"/>
            <a:ext cx="3352800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1, 4, 5, 8, 13.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1C329C-60CF-5F50-B4D4-7FE77134C101}"/>
              </a:ext>
            </a:extLst>
          </p:cNvPr>
          <p:cNvSpPr/>
          <p:nvPr/>
        </p:nvSpPr>
        <p:spPr>
          <a:xfrm>
            <a:off x="4143376" y="5962650"/>
            <a:ext cx="3352800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13, 8, 5, 4, 1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25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85726"/>
            <a:ext cx="11576482" cy="6629400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28986" y="236591"/>
            <a:ext cx="721360" cy="732889"/>
            <a:chOff x="955040" y="508000"/>
            <a:chExt cx="721360" cy="732889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23315" y="594558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50345" y="212194"/>
            <a:ext cx="10436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ghi chép tổng số chữ cái có trong tên của tất cả các bạn trong tổ 1 thành dãy số liệu như sau: 4, 3, 2, 3, 4, 5, 3, 5.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AC1FA-05F9-169C-03C5-9557EA0310DE}"/>
              </a:ext>
            </a:extLst>
          </p:cNvPr>
          <p:cNvSpPr txBox="1"/>
          <p:nvPr/>
        </p:nvSpPr>
        <p:spPr>
          <a:xfrm>
            <a:off x="581026" y="1421869"/>
            <a:ext cx="111537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lphaLcParenR"/>
            </a:pP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Dãy số liệu trên có tất cả bao nhiêu số? Số đầu tiên trong dãy là số mấy?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Tên của các bạn trong tổ 1 có nhiều nhất bao nhiêu chữ cái? Ít nhất bao nhiêu chữ cái? 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Trong tổ 1 có bạn nào tên là Nguyệt hay không? Vì sao?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7F637F-BE5F-A427-7345-216B15DF276C}"/>
              </a:ext>
            </a:extLst>
          </p:cNvPr>
          <p:cNvSpPr/>
          <p:nvPr/>
        </p:nvSpPr>
        <p:spPr>
          <a:xfrm>
            <a:off x="723901" y="1971675"/>
            <a:ext cx="10544174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tất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cả</a:t>
            </a:r>
            <a:r>
              <a:rPr lang="fr-FR" sz="3200" dirty="0">
                <a:solidFill>
                  <a:srgbClr val="FF0000"/>
                </a:solidFill>
              </a:rPr>
              <a:t> là 8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.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đầu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tiên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là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4.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E3F343-E442-26F9-D8F6-0001427DA36C}"/>
              </a:ext>
            </a:extLst>
          </p:cNvPr>
          <p:cNvSpPr/>
          <p:nvPr/>
        </p:nvSpPr>
        <p:spPr>
          <a:xfrm>
            <a:off x="647701" y="3686175"/>
            <a:ext cx="10601324" cy="10763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của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các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bạn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tổ</a:t>
            </a:r>
            <a:r>
              <a:rPr lang="fr-FR" sz="3200" dirty="0">
                <a:solidFill>
                  <a:srgbClr val="FF0000"/>
                </a:solidFill>
              </a:rPr>
              <a:t> 1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nhiều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nhất</a:t>
            </a:r>
            <a:r>
              <a:rPr lang="fr-FR" sz="3200" dirty="0">
                <a:solidFill>
                  <a:srgbClr val="FF0000"/>
                </a:solidFill>
              </a:rPr>
              <a:t> là 5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và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ít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nhất</a:t>
            </a:r>
            <a:r>
              <a:rPr lang="fr-FR" sz="3200" dirty="0">
                <a:solidFill>
                  <a:srgbClr val="FF0000"/>
                </a:solidFill>
              </a:rPr>
              <a:t> là 2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61D825B-3828-D9C1-4990-63740C02669D}"/>
              </a:ext>
            </a:extLst>
          </p:cNvPr>
          <p:cNvSpPr/>
          <p:nvPr/>
        </p:nvSpPr>
        <p:spPr>
          <a:xfrm>
            <a:off x="800101" y="5372100"/>
            <a:ext cx="10544174" cy="1019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Nguyệt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6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mà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không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6.</a:t>
            </a:r>
          </a:p>
          <a:p>
            <a:pPr algn="just"/>
            <a:r>
              <a:rPr lang="fr-FR" sz="3200" dirty="0" err="1">
                <a:solidFill>
                  <a:srgbClr val="FF0000"/>
                </a:solidFill>
              </a:rPr>
              <a:t>Vậy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tổ</a:t>
            </a:r>
            <a:r>
              <a:rPr lang="fr-FR" sz="3200" dirty="0">
                <a:solidFill>
                  <a:srgbClr val="FF0000"/>
                </a:solidFill>
              </a:rPr>
              <a:t> 1 </a:t>
            </a:r>
            <a:r>
              <a:rPr lang="fr-FR" sz="3200" dirty="0" err="1">
                <a:solidFill>
                  <a:srgbClr val="FF0000"/>
                </a:solidFill>
              </a:rPr>
              <a:t>không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bạn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nào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là </a:t>
            </a:r>
            <a:r>
              <a:rPr lang="fr-FR" sz="3200" dirty="0" err="1">
                <a:solidFill>
                  <a:srgbClr val="FF0000"/>
                </a:solidFill>
              </a:rPr>
              <a:t>Nguyệt</a:t>
            </a:r>
            <a:r>
              <a:rPr lang="fr-FR" sz="3200" dirty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32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 animBg="1"/>
      <p:bldP spid="7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20FBC3-8038-323D-8995-E7671CE65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75C6A-DAA9-C831-177B-EB4059AFC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083" y="518840"/>
            <a:ext cx="7315834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2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845635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</a:t>
            </a:r>
            <a:r>
              <a:rPr lang="vi-VN" sz="4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 hãy tìm một số tình huống trong thực tế liên quan đến dãy số liệu thống kê</a:t>
            </a:r>
            <a:r>
              <a:rPr lang="en-US" sz="4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9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78AFDA-EFB3-0F72-2488-BBA8F5AE3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6" b="108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7B6635-C0DA-1642-4620-88975CB6E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356"/>
            <a:ext cx="458458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67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185AC-0A4A-0DA7-054D-2A26E71A7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03BDDD-24AE-80B5-4AE7-8F6EF5856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523" y="811080"/>
            <a:ext cx="7632854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85725"/>
            <a:ext cx="11409106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913477" y="487087"/>
            <a:ext cx="106593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 này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đã lần lượt ghi chép độ dài quãng đường (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km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mà bạn ấy đã đi được trong mỗi buổi tập từ thứ Hai đến thứ Sáu thành một dãy số liệu 1, 2, 2, 2, 3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EB32D-CC29-089C-4130-06AA1C9543CC}"/>
              </a:ext>
            </a:extLst>
          </p:cNvPr>
          <p:cNvSpPr txBox="1"/>
          <p:nvPr/>
        </p:nvSpPr>
        <p:spPr>
          <a:xfrm>
            <a:off x="819150" y="2362200"/>
            <a:ext cx="10877550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Nhìn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 dãy số liệu trên, ta biết: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 thứ nhất là 1, số thứ hai là 2, số thứ ba là 2, số thứ tư là 2, số thứ năm là 3.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Dãy số liệu trên có 5 số.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 Hai, Rô-bốt đi được 1 km. Thứ Ba, Rô-bốt đi được 2 km. Thứ Tư, Rô-bốt đi được 2 km. Thứ Năm, Rô-bốt đi được 2 km. Thứ Sáu, Rô-bốt đi được 3 km.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38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Dựa vào dãy số liệu, em có nhận xét gì về độ dài quãng đường mà Rô-bốt đi được trong mỗi ngày</a:t>
            </a:r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132084" y="3391787"/>
            <a:ext cx="8440792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mà Rô-bốt đi được trong mỗi ngày khác nhau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36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Quãng đường dài nhất mà Rô-bốt đi được là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132084" y="3391787"/>
            <a:ext cx="86598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dài nhất mà Rô-bốt đi được là 3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01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Quãng đường ngắn nhất mà Rô-bốt đi được là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398784" y="3382262"/>
            <a:ext cx="81264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ngắn nhất mà Rô-bốt đi được là 1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80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Trung bình mỗi ngày Rô-bốt đi được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398784" y="3382262"/>
            <a:ext cx="8126466" cy="2369952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Trung bình mỗi ngày, đội dài quãng đường mà Rô - bốt đi được trong một buổi tập là: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nn-NO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(1 + 2 + 2 + 2 + 3) : 5 = 2 (km)</a:t>
            </a:r>
          </a:p>
        </p:txBody>
      </p:sp>
    </p:spTree>
    <p:extLst>
      <p:ext uri="{BB962C8B-B14F-4D97-AF65-F5344CB8AC3E}">
        <p14:creationId xmlns:p14="http://schemas.microsoft.com/office/powerpoint/2010/main" val="684746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85725"/>
            <a:ext cx="11409106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3ADDEA-4F6F-DA6B-9CD8-D446557B5736}"/>
              </a:ext>
            </a:extLst>
          </p:cNvPr>
          <p:cNvSpPr/>
          <p:nvPr/>
        </p:nvSpPr>
        <p:spPr>
          <a:xfrm>
            <a:off x="808075" y="952500"/>
            <a:ext cx="10792046" cy="4505325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 xét: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Quãng đường dài nhất mà Rô-bốt đi được trong một buổi tập là 3 km và quãng đường ngắn nhất là 1 km.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Trung bình mỗi ngày độ dài quãng đường mà Rô-bốt đi được trong một buổi tập là 2 km.</a:t>
            </a:r>
          </a:p>
        </p:txBody>
      </p:sp>
    </p:spTree>
    <p:extLst>
      <p:ext uri="{BB962C8B-B14F-4D97-AF65-F5344CB8AC3E}">
        <p14:creationId xmlns:p14="http://schemas.microsoft.com/office/powerpoint/2010/main" val="3685141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451015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8AA1A597-0337-EB7C-3DC2-4964D2610CBA}"/>
              </a:ext>
            </a:extLst>
          </p:cNvPr>
          <p:cNvSpPr/>
          <p:nvPr/>
        </p:nvSpPr>
        <p:spPr>
          <a:xfrm>
            <a:off x="460768" y="431154"/>
            <a:ext cx="738258" cy="999334"/>
          </a:xfrm>
          <a:custGeom>
            <a:avLst/>
            <a:gdLst/>
            <a:ahLst/>
            <a:cxnLst/>
            <a:rect l="l" t="t" r="r" b="b"/>
            <a:pathLst>
              <a:path w="1107387" h="1499001">
                <a:moveTo>
                  <a:pt x="0" y="0"/>
                </a:moveTo>
                <a:lnTo>
                  <a:pt x="1107387" y="0"/>
                </a:lnTo>
                <a:lnTo>
                  <a:pt x="1107387" y="1499001"/>
                </a:lnTo>
                <a:lnTo>
                  <a:pt x="0" y="1499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5D39898C-CCB1-5864-CE52-8371A7E74BF0}"/>
              </a:ext>
            </a:extLst>
          </p:cNvPr>
          <p:cNvSpPr/>
          <p:nvPr/>
        </p:nvSpPr>
        <p:spPr>
          <a:xfrm>
            <a:off x="2585319" y="1814978"/>
            <a:ext cx="7021363" cy="2526015"/>
          </a:xfrm>
          <a:custGeom>
            <a:avLst/>
            <a:gdLst/>
            <a:ahLst/>
            <a:cxnLst/>
            <a:rect l="l" t="t" r="r" b="b"/>
            <a:pathLst>
              <a:path w="10532045" h="3789022">
                <a:moveTo>
                  <a:pt x="0" y="0"/>
                </a:moveTo>
                <a:lnTo>
                  <a:pt x="10532044" y="0"/>
                </a:lnTo>
                <a:lnTo>
                  <a:pt x="10532044" y="3789022"/>
                </a:lnTo>
                <a:lnTo>
                  <a:pt x="0" y="37890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1752754F-ADF6-2603-7B55-62BC96EFBB78}"/>
              </a:ext>
            </a:extLst>
          </p:cNvPr>
          <p:cNvSpPr txBox="1"/>
          <p:nvPr/>
        </p:nvSpPr>
        <p:spPr>
          <a:xfrm>
            <a:off x="1485559" y="476185"/>
            <a:ext cx="9872216" cy="1343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58"/>
              </a:lnSpc>
              <a:spcBef>
                <a:spcPct val="0"/>
              </a:spcBef>
            </a:pPr>
            <a:r>
              <a:rPr lang="en-US" sz="2541" dirty="0">
                <a:solidFill>
                  <a:srgbClr val="000000"/>
                </a:solidFill>
                <a:latin typeface="Cambria Bold"/>
              </a:rPr>
              <a:t>Trong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giải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đấu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bóng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đá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dành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cho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học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sinh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khối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Bốn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các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bạn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Nam, Việt,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Rô-bốt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Dũng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lần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lượt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ghi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được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số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bàn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thắng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: </a:t>
            </a:r>
            <a:r>
              <a:rPr lang="en-US" sz="2541" dirty="0">
                <a:solidFill>
                  <a:srgbClr val="80393B"/>
                </a:solidFill>
                <a:latin typeface="Cambria Bold"/>
              </a:rPr>
              <a:t>7, 6, 2, 4.</a:t>
            </a:r>
          </a:p>
          <a:p>
            <a:pPr algn="just">
              <a:lnSpc>
                <a:spcPts val="3558"/>
              </a:lnSpc>
              <a:spcBef>
                <a:spcPct val="0"/>
              </a:spcBef>
            </a:pP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Dựa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vào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dãy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số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liệu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trên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hãy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trả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lời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các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hỏi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dưới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541" dirty="0" err="1">
                <a:solidFill>
                  <a:srgbClr val="000000"/>
                </a:solidFill>
                <a:latin typeface="Cambria Bold"/>
              </a:rPr>
              <a:t>đây</a:t>
            </a:r>
            <a:r>
              <a:rPr lang="en-US" sz="2541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8F09C8-5C3C-DF3C-F5FB-49EF39FE2801}"/>
              </a:ext>
            </a:extLst>
          </p:cNvPr>
          <p:cNvGrpSpPr/>
          <p:nvPr/>
        </p:nvGrpSpPr>
        <p:grpSpPr>
          <a:xfrm>
            <a:off x="829896" y="4340993"/>
            <a:ext cx="11176172" cy="2330134"/>
            <a:chOff x="829896" y="4340993"/>
            <a:chExt cx="11176172" cy="2330134"/>
          </a:xfrm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04ABBDD-92F6-700A-F2D1-F3CE7698EA8C}"/>
                </a:ext>
              </a:extLst>
            </p:cNvPr>
            <p:cNvSpPr/>
            <p:nvPr/>
          </p:nvSpPr>
          <p:spPr>
            <a:xfrm>
              <a:off x="829896" y="4340993"/>
              <a:ext cx="11176172" cy="2330134"/>
            </a:xfrm>
            <a:custGeom>
              <a:avLst/>
              <a:gdLst/>
              <a:ahLst/>
              <a:cxnLst/>
              <a:rect l="l" t="t" r="r" b="b"/>
              <a:pathLst>
                <a:path w="6413042" h="3775679">
                  <a:moveTo>
                    <a:pt x="0" y="0"/>
                  </a:moveTo>
                  <a:lnTo>
                    <a:pt x="6413042" y="0"/>
                  </a:lnTo>
                  <a:lnTo>
                    <a:pt x="6413042" y="3775678"/>
                  </a:lnTo>
                  <a:lnTo>
                    <a:pt x="0" y="3775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4541D012-8045-BAB7-0F0E-C49DF6FFE102}"/>
                </a:ext>
              </a:extLst>
            </p:cNvPr>
            <p:cNvSpPr txBox="1"/>
            <p:nvPr/>
          </p:nvSpPr>
          <p:spPr>
            <a:xfrm>
              <a:off x="1318105" y="4717950"/>
              <a:ext cx="10456635" cy="134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78"/>
                </a:lnSpc>
              </a:pPr>
              <a:r>
                <a:rPr lang="en-US" sz="2555">
                  <a:solidFill>
                    <a:srgbClr val="000000"/>
                  </a:solidFill>
                  <a:latin typeface="Cambria Bold"/>
                </a:rPr>
                <a:t>a) Dũng ghi được bao nhiêu bàn thắng?</a:t>
              </a:r>
            </a:p>
            <a:p>
              <a:pPr>
                <a:lnSpc>
                  <a:spcPts val="3578"/>
                </a:lnSpc>
              </a:pPr>
              <a:r>
                <a:rPr lang="en-US" sz="2555">
                  <a:solidFill>
                    <a:srgbClr val="000000"/>
                  </a:solidFill>
                  <a:latin typeface="Cambria Bold"/>
                </a:rPr>
                <a:t>b) Số bàn thắng nhiều nhất mà một bạn đã ghi được là bao nhiêu bàn?</a:t>
              </a:r>
            </a:p>
            <a:p>
              <a:pPr>
                <a:lnSpc>
                  <a:spcPts val="3578"/>
                </a:lnSpc>
                <a:spcBef>
                  <a:spcPct val="0"/>
                </a:spcBef>
              </a:pPr>
              <a:r>
                <a:rPr lang="en-US" sz="2555">
                  <a:solidFill>
                    <a:srgbClr val="000000"/>
                  </a:solidFill>
                  <a:latin typeface="Cambria Bold"/>
                </a:rPr>
                <a:t>c) Có bao nhiêu bạn ghi được nhiều hơn 5 bàn thắng?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C29318A5-E9E9-3060-B9D4-2D7ECF2843CE}"/>
              </a:ext>
            </a:extLst>
          </p:cNvPr>
          <p:cNvSpPr txBox="1">
            <a:spLocks/>
          </p:cNvSpPr>
          <p:nvPr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" b="0" dirty="0">
              <a:solidFill>
                <a:schemeClr val="bg1"/>
              </a:solidFill>
              <a:latin typeface="#9Slide07 HoneyCream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3EEEA7A-610E-6C7B-C85A-E5FEEA521917}"/>
              </a:ext>
            </a:extLst>
          </p:cNvPr>
          <p:cNvSpPr txBox="1">
            <a:spLocks/>
          </p:cNvSpPr>
          <p:nvPr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990" b="0" dirty="0">
              <a:solidFill>
                <a:schemeClr val="bg1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72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815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#9Slide07 HoneyCream</vt:lpstr>
      <vt:lpstr>Arial</vt:lpstr>
      <vt:lpstr>Calibri</vt:lpstr>
      <vt:lpstr>Calibri Light</vt:lpstr>
      <vt:lpstr>Cambria</vt:lpstr>
      <vt:lpstr>Cambria Bold</vt:lpstr>
      <vt:lpstr>Times New Roman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43</cp:revision>
  <dcterms:created xsi:type="dcterms:W3CDTF">2023-12-06T01:35:41Z</dcterms:created>
  <dcterms:modified xsi:type="dcterms:W3CDTF">2026-02-25T14:43:36Z</dcterms:modified>
</cp:coreProperties>
</file>