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1"/>
  </p:notesMasterIdLst>
  <p:sldIdLst>
    <p:sldId id="257" r:id="rId3"/>
    <p:sldId id="292" r:id="rId4"/>
    <p:sldId id="307" r:id="rId5"/>
    <p:sldId id="260" r:id="rId6"/>
    <p:sldId id="308" r:id="rId7"/>
    <p:sldId id="293" r:id="rId8"/>
    <p:sldId id="282" r:id="rId9"/>
    <p:sldId id="299" r:id="rId10"/>
    <p:sldId id="309" r:id="rId11"/>
    <p:sldId id="294" r:id="rId12"/>
    <p:sldId id="318" r:id="rId13"/>
    <p:sldId id="319" r:id="rId14"/>
    <p:sldId id="323" r:id="rId15"/>
    <p:sldId id="324" r:id="rId16"/>
    <p:sldId id="325" r:id="rId17"/>
    <p:sldId id="330" r:id="rId18"/>
    <p:sldId id="265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16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71E7-A73C-4AFD-ACB3-6011B45A54A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BFA7-ADEE-4892-BFD4-D94CCDCF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5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BFA7-ADEE-4892-BFD4-D94CCDCFD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42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26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2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4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52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2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BFA7-ADEE-4892-BFD4-D94CCDCFD1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4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0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2F0D-DF3C-4371-92DC-E5359CD57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96911-8500-4EBB-A0F1-698B0E8CA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301E5-EE62-44B6-9E88-F0E5C9C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21B67-83E7-4FEB-A95E-BFA039A5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06ED-8169-48D5-9E4A-60B6607B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453F-42DE-49E2-A517-80C800EF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E450-E8D0-4107-9F3D-527306EE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7337-6A3B-4BD3-BA47-65F3D80E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59986-2396-4905-BF68-A93B6393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4D88-184C-4FDA-89AD-31247477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2235-590D-4871-A904-7F88F2CF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075E-B422-4546-A159-FD8FED26F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65784-B90C-48C3-839D-EDBD386C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4EE2-1224-480F-B680-100359EC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6E4B1-DE8B-4FF7-9831-B1AD1BA0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BF04-EF03-432A-9D5B-6F8B1BF7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839-3517-4839-85C8-7FC1B6BA9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9DD1E-B7CC-448E-BC2D-D94BC0F33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19249-7C55-4D93-A705-F246D23C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87E17-6BAA-44F0-8274-7D60B243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02EC6-B849-4FDA-9128-B799EFD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3ED6-28D1-4432-8238-8E8DDFA3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56132-869D-43EA-A812-A6622096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5FF6C-DFC9-425E-841A-1E584299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29A74-07A7-4BE5-8ADA-4A758C898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A5787-D13A-48C7-BE27-2F9480FC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4938E-035C-4D1B-9345-A916F6AD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BA638-EA6D-4DA1-A958-19CD6840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7FBB5-4394-4712-941D-9D547943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2496-0545-429A-87B9-34978411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0F370-DD78-49D9-A5A9-79BFC943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EAD76-72B5-4CFB-8E5C-0F9819F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625C-63BA-4155-9739-D2CAAF23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7F1C1-F07B-4E26-A14D-87265CDB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65043-8909-471E-9369-4B00351B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BBD22-BCD4-4DB9-8B15-1F3B76E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5A6E-EE7B-4D6D-AF27-6A3C34FE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72B57-073E-42F3-9812-1F06E498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FA039-E836-4413-A11C-3F6CC60D5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F654C-30D8-42E9-BEAD-C3695FAA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5F469-64A3-45FA-B3E0-725CAB98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9A5FF-59F2-4F72-8AF3-BFBFB101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8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B0534E-E61C-6624-CD37-F8A24EC58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90" y="0"/>
            <a:ext cx="160752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AC84-3FA5-4515-A5AF-4BEA9702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0DEF8-F625-427F-9295-C7A5491E3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875CE-FEF7-44B4-BD62-09888040A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600C2-8E5A-4AF4-ADF6-A944B041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340B2-7FE2-42DE-9E50-7639F35A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E11DC-7F2C-4956-B232-4326A04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984E-90ED-4AEC-B644-856DB0B1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72E2E-1DD7-4C96-A876-EE8A9AF2E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DA5C8-51D1-49DD-ACB9-D7220FB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8BF3-107C-4E75-BFCC-772600FD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EC3D-F90B-4720-A660-CB4C2AAC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37A8-000B-40B1-8CD4-202B725D7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56F5C-B03A-4E3C-861E-DE42719BC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4F38-D71F-4F1B-98ED-3221DB4F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F458-469B-4C17-A589-2F388761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A2210-61FD-462F-A48D-7530B1C8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2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8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5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1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65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21" Type="http://schemas.microsoft.com/office/2007/relationships/hdphoto" Target="../media/hdphoto9.wdp"/><Relationship Id="rId34" Type="http://schemas.openxmlformats.org/officeDocument/2006/relationships/image" Target="../media/image87.svg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17" Type="http://schemas.openxmlformats.org/officeDocument/2006/relationships/slide" Target="slide15.xml"/><Relationship Id="rId25" Type="http://schemas.microsoft.com/office/2007/relationships/hdphoto" Target="../media/hdphoto11.wdp"/><Relationship Id="rId3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openxmlformats.org/officeDocument/2006/relationships/image" Target="../media/image50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11" Type="http://schemas.openxmlformats.org/officeDocument/2006/relationships/slide" Target="slide13.xml"/><Relationship Id="rId24" Type="http://schemas.openxmlformats.org/officeDocument/2006/relationships/image" Target="../media/image52.png"/><Relationship Id="rId32" Type="http://schemas.openxmlformats.org/officeDocument/2006/relationships/image" Target="../media/image55.png"/><Relationship Id="rId37" Type="http://schemas.openxmlformats.org/officeDocument/2006/relationships/slide" Target="slide16.xml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23" Type="http://schemas.microsoft.com/office/2007/relationships/hdphoto" Target="../media/hdphoto10.wdp"/><Relationship Id="rId28" Type="http://schemas.openxmlformats.org/officeDocument/2006/relationships/image" Target="../media/image54.png"/><Relationship Id="rId36" Type="http://schemas.microsoft.com/office/2007/relationships/hdphoto" Target="../media/hdphoto14.wdp"/><Relationship Id="rId10" Type="http://schemas.microsoft.com/office/2007/relationships/hdphoto" Target="../media/hdphoto5.wdp"/><Relationship Id="rId19" Type="http://schemas.microsoft.com/office/2007/relationships/hdphoto" Target="../media/hdphoto8.wdp"/><Relationship Id="rId31" Type="http://schemas.microsoft.com/office/2007/relationships/hdphoto" Target="../media/hdphoto2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slide" Target="slide14.xml"/><Relationship Id="rId22" Type="http://schemas.openxmlformats.org/officeDocument/2006/relationships/image" Target="../media/image51.png"/><Relationship Id="rId27" Type="http://schemas.microsoft.com/office/2007/relationships/hdphoto" Target="../media/hdphoto12.wdp"/><Relationship Id="rId30" Type="http://schemas.openxmlformats.org/officeDocument/2006/relationships/image" Target="../media/image43.png"/><Relationship Id="rId35" Type="http://schemas.openxmlformats.org/officeDocument/2006/relationships/image" Target="../media/image58.png"/><Relationship Id="rId8" Type="http://schemas.microsoft.com/office/2007/relationships/hdphoto" Target="../media/hdphoto4.wdp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87.sv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9.wdp"/><Relationship Id="rId11" Type="http://schemas.microsoft.com/office/2007/relationships/hdphoto" Target="../media/hdphoto6.wdp"/><Relationship Id="rId5" Type="http://schemas.openxmlformats.org/officeDocument/2006/relationships/image" Target="../media/image50.png"/><Relationship Id="rId15" Type="http://schemas.openxmlformats.org/officeDocument/2006/relationships/image" Target="../media/image68.pn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slide" Target="slide12.xml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90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11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87.svg"/><Relationship Id="rId10" Type="http://schemas.microsoft.com/office/2007/relationships/hdphoto" Target="../media/hdphoto11.wdp"/><Relationship Id="rId4" Type="http://schemas.openxmlformats.org/officeDocument/2006/relationships/slide" Target="slide12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57.png"/><Relationship Id="rId18" Type="http://schemas.microsoft.com/office/2007/relationships/hdphoto" Target="../media/hdphoto11.wdp"/><Relationship Id="rId3" Type="http://schemas.openxmlformats.org/officeDocument/2006/relationships/image" Target="../media/image38.png"/><Relationship Id="rId7" Type="http://schemas.microsoft.com/office/2007/relationships/hdphoto" Target="../media/hdphoto13.wdp"/><Relationship Id="rId12" Type="http://schemas.openxmlformats.org/officeDocument/2006/relationships/image" Target="../media/image6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11" Type="http://schemas.openxmlformats.org/officeDocument/2006/relationships/image" Target="../media/image67.png"/><Relationship Id="rId5" Type="http://schemas.microsoft.com/office/2007/relationships/hdphoto" Target="../media/hdphoto14.wdp"/><Relationship Id="rId15" Type="http://schemas.openxmlformats.org/officeDocument/2006/relationships/image" Target="../media/image53.png"/><Relationship Id="rId10" Type="http://schemas.microsoft.com/office/2007/relationships/hdphoto" Target="../media/hdphoto8.wdp"/><Relationship Id="rId19" Type="http://schemas.openxmlformats.org/officeDocument/2006/relationships/image" Target="../media/image300.png"/><Relationship Id="rId4" Type="http://schemas.openxmlformats.org/officeDocument/2006/relationships/image" Target="../media/image58.png"/><Relationship Id="rId9" Type="http://schemas.openxmlformats.org/officeDocument/2006/relationships/image" Target="../media/image49.png"/><Relationship Id="rId14" Type="http://schemas.openxmlformats.org/officeDocument/2006/relationships/image" Target="../media/image8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78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7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56.png"/><Relationship Id="rId4" Type="http://schemas.openxmlformats.org/officeDocument/2006/relationships/image" Target="../media/image28.png"/><Relationship Id="rId9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61.png"/><Relationship Id="rId4" Type="http://schemas.openxmlformats.org/officeDocument/2006/relationships/image" Target="../media/image28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0.png"/><Relationship Id="rId7" Type="http://schemas.openxmlformats.org/officeDocument/2006/relationships/image" Target="../media/image6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72.png"/><Relationship Id="rId5" Type="http://schemas.openxmlformats.org/officeDocument/2006/relationships/image" Target="../media/image19.png"/><Relationship Id="rId10" Type="http://schemas.openxmlformats.org/officeDocument/2006/relationships/image" Target="../media/image71.png"/><Relationship Id="rId4" Type="http://schemas.openxmlformats.org/officeDocument/2006/relationships/image" Target="../media/image27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207008"/>
            <a:ext cx="2087522" cy="8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DC72F-552C-A71C-9B3F-2ED238FD1C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7234" y="-167751"/>
            <a:ext cx="4011516" cy="256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510CEE-8BB9-4999-2D69-6820B24D1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4152" y="2761359"/>
            <a:ext cx="10522608" cy="2962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333404-2114-24AB-BA08-E79AEC56F33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05131" y="1374606"/>
            <a:ext cx="3249450" cy="9632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96046" y="1385136"/>
            <a:ext cx="81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1627" y="6151562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3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587605-B718-96B0-D544-AE40BFBF0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324" y="1198163"/>
            <a:ext cx="746215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65" y="3340855"/>
            <a:ext cx="3616035" cy="3616035"/>
          </a:xfrm>
          <a:prstGeom prst="rect">
            <a:avLst/>
          </a:prstGeom>
        </p:spPr>
      </p:pic>
      <p:sp>
        <p:nvSpPr>
          <p:cNvPr id="3" name="mn2"/>
          <p:cNvSpPr/>
          <p:nvPr/>
        </p:nvSpPr>
        <p:spPr>
          <a:xfrm>
            <a:off x="7457656" y="598134"/>
            <a:ext cx="4273755" cy="2780921"/>
          </a:xfrm>
          <a:prstGeom prst="cloudCallout">
            <a:avLst>
              <a:gd name="adj1" fmla="val -74903"/>
              <a:gd name="adj2" fmla="val 78742"/>
            </a:avLst>
          </a:prstGeom>
          <a:solidFill>
            <a:schemeClr val="accent2">
              <a:lumMod val="40000"/>
              <a:lumOff val="60000"/>
              <a:alpha val="43000"/>
            </a:schemeClr>
          </a:solidFill>
          <a:ln w="28575">
            <a:solidFill>
              <a:srgbClr val="FFC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4" name="m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3" y="3430807"/>
            <a:ext cx="5652656" cy="322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n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-233007"/>
            <a:ext cx="2360816" cy="2360816"/>
          </a:xfrm>
          <a:prstGeom prst="rect">
            <a:avLst/>
          </a:prstGeom>
        </p:spPr>
      </p:pic>
      <p:pic>
        <p:nvPicPr>
          <p:cNvPr id="7" name="mn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22" y="5902013"/>
            <a:ext cx="3420229" cy="1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n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9" y="5568210"/>
            <a:ext cx="2308323" cy="14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mn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91" y="5863229"/>
            <a:ext cx="3420229" cy="1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799" y="4685251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ô số 1" descr="C:\Users\ADMIN\Desktop\Nong trai\472224296 (5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40" y="437033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ô số 2" descr="C:\Users\ADMIN\Desktop\Nong trai\472224296 (4)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70" y="437033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ô số 3" descr="C:\Users\ADMIN\Desktop\Nong trai\472224296 (3)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63" y="437032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à 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942" b="97920" l="2556" r="97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40" y="5550359"/>
            <a:ext cx="851168" cy="980339"/>
          </a:xfrm>
          <a:prstGeom prst="rect">
            <a:avLst/>
          </a:prstGeom>
        </p:spPr>
      </p:pic>
      <p:pic>
        <p:nvPicPr>
          <p:cNvPr id="3" name="gà 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13" y="5549812"/>
            <a:ext cx="1195483" cy="1006505"/>
          </a:xfrm>
          <a:prstGeom prst="rect">
            <a:avLst/>
          </a:prstGeom>
        </p:spPr>
      </p:pic>
      <p:pic>
        <p:nvPicPr>
          <p:cNvPr id="18" name="heo 1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70000" y1="24201" x2="69800" y2="29680"/>
                        <a14:foregroundMark x1="48400" y1="90411" x2="46000" y2="94977"/>
                        <a14:foregroundMark x1="63400" y1="89726" x2="63800" y2="94977"/>
                        <a14:foregroundMark x1="81000" y1="91781" x2="76600" y2="95662"/>
                        <a14:foregroundMark x1="3000" y1="91324" x2="6800" y2="98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5174569"/>
            <a:ext cx="1435215" cy="1257248"/>
          </a:xfrm>
          <a:prstGeom prst="rect">
            <a:avLst/>
          </a:prstGeom>
        </p:spPr>
      </p:pic>
      <p:pic>
        <p:nvPicPr>
          <p:cNvPr id="20" name="heo 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2453" l="0" r="100000">
                        <a14:backgroundMark x1="34848" y1="6481" x2="86797" y2="18611"/>
                        <a14:backgroundMark x1="97727" y1="57778" x2="98918" y2="77407"/>
                        <a14:backgroundMark x1="8442" y1="55185" x2="15801" y2="87500"/>
                        <a14:backgroundMark x1="866" y1="19815" x2="1082" y2="23426"/>
                        <a14:backgroundMark x1="1082" y1="6667" x2="1082" y2="14537"/>
                        <a14:backgroundMark x1="8456" y1="49371" x2="13603" y2="81447"/>
                        <a14:backgroundMark x1="8456" y1="56604" x2="0" y2="79560"/>
                        <a14:backgroundMark x1="37500" y1="79560" x2="26838" y2="90252"/>
                        <a14:backgroundMark x1="55147" y1="81447" x2="51838" y2="91195"/>
                        <a14:backgroundMark x1="93382" y1="77987" x2="93382" y2="92138"/>
                        <a14:backgroundMark x1="68382" y1="24528" x2="93382" y2="26415"/>
                        <a14:backgroundMark x1="91176" y1="27987" x2="88235" y2="41509"/>
                        <a14:backgroundMark x1="25000" y1="7547" x2="98529" y2="2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65" y="5097080"/>
            <a:ext cx="1176404" cy="1375017"/>
          </a:xfrm>
          <a:prstGeom prst="rect">
            <a:avLst/>
          </a:prstGeom>
        </p:spPr>
      </p:pic>
      <p:pic>
        <p:nvPicPr>
          <p:cNvPr id="24" name="bò 1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26444" y1="19833" x2="45444" y2="61333"/>
                        <a14:foregroundMark x1="76111" y1="41500" x2="81556" y2="60667"/>
                        <a14:foregroundMark x1="79444" y1="59333" x2="80889" y2="62667"/>
                        <a14:backgroundMark x1="74889" y1="41000" x2="77000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04" y="2738241"/>
            <a:ext cx="3613913" cy="2409276"/>
          </a:xfrm>
          <a:prstGeom prst="rect">
            <a:avLst/>
          </a:prstGeom>
        </p:spPr>
      </p:pic>
      <p:pic>
        <p:nvPicPr>
          <p:cNvPr id="27" name="mn7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9" y="5568210"/>
            <a:ext cx="2308323" cy="1438092"/>
          </a:xfrm>
          <a:prstGeom prst="rect">
            <a:avLst/>
          </a:prstGeom>
        </p:spPr>
      </p:pic>
      <p:pic>
        <p:nvPicPr>
          <p:cNvPr id="28" name="cành cây mn">
            <a:extLst>
              <a:ext uri="{FF2B5EF4-FFF2-40B4-BE49-F238E27FC236}">
                <a16:creationId xmlns:a16="http://schemas.microsoft.com/office/drawing/2014/main" id="{EB772C82-9C99-435F-9E53-66237235C9E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7872585" y="46750"/>
            <a:ext cx="4355559" cy="2651501"/>
          </a:xfrm>
          <a:prstGeom prst="rect">
            <a:avLst/>
          </a:prstGeom>
        </p:spPr>
      </p:pic>
      <p:pic>
        <p:nvPicPr>
          <p:cNvPr id="21" name="ong">
            <a:extLst>
              <a:ext uri="{FF2B5EF4-FFF2-40B4-BE49-F238E27FC236}">
                <a16:creationId xmlns:a16="http://schemas.microsoft.com/office/drawing/2014/main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8972713" y="591336"/>
            <a:ext cx="413809" cy="47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ng">
            <a:extLst>
              <a:ext uri="{FF2B5EF4-FFF2-40B4-BE49-F238E27FC236}">
                <a16:creationId xmlns:a16="http://schemas.microsoft.com/office/drawing/2014/main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8728680" y="172386"/>
            <a:ext cx="390977" cy="44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ong">
            <a:extLst>
              <a:ext uri="{FF2B5EF4-FFF2-40B4-BE49-F238E27FC236}">
                <a16:creationId xmlns:a16="http://schemas.microsoft.com/office/drawing/2014/main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8131891" y="203151"/>
            <a:ext cx="337483" cy="38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bò 2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3333">
                        <a14:foregroundMark x1="21333" y1="24889" x2="58444" y2="58556"/>
                        <a14:foregroundMark x1="64778" y1="42111" x2="37889" y2="60667"/>
                        <a14:foregroundMark x1="44111" y1="48778" x2="47000" y2="73667"/>
                        <a14:foregroundMark x1="47444" y1="45556" x2="61889" y2="44000"/>
                        <a14:foregroundMark x1="60667" y1="41444" x2="69333" y2="67444"/>
                        <a14:foregroundMark x1="55222" y1="41667" x2="69333" y2="46444"/>
                        <a14:foregroundMark x1="61222" y1="39889" x2="54333" y2="43333"/>
                        <a14:foregroundMark x1="30667" y1="27111" x2="14667" y2="37556"/>
                        <a14:foregroundMark x1="19444" y1="28444" x2="28778" y2="42444"/>
                        <a14:foregroundMark x1="31556" y1="38556" x2="35889" y2="45333"/>
                        <a14:foregroundMark x1="32667" y1="29222" x2="31556" y2="36667"/>
                        <a14:foregroundMark x1="33556" y1="30556" x2="39333" y2="29222"/>
                        <a14:foregroundMark x1="35444" y1="61111" x2="35222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58" y="2698251"/>
            <a:ext cx="3112301" cy="3112301"/>
          </a:xfrm>
          <a:prstGeom prst="rect">
            <a:avLst/>
          </a:prstGeom>
        </p:spPr>
      </p:pic>
      <p:sp>
        <p:nvSpPr>
          <p:cNvPr id="7" name="Right Arrow 6">
            <a:hlinkClick r:id="rId37" action="ppaction://hlinksldjump"/>
          </p:cNvPr>
          <p:cNvSpPr/>
          <p:nvPr/>
        </p:nvSpPr>
        <p:spPr>
          <a:xfrm>
            <a:off x="11038566" y="34447"/>
            <a:ext cx="938281" cy="638056"/>
          </a:xfrm>
          <a:prstGeom prst="rightArrow">
            <a:avLst/>
          </a:prstGeom>
          <a:solidFill>
            <a:srgbClr val="FF4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88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25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5 4.4444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25 -3.7037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-0.25 1.11022E-1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" b="97920" l="2556" r="97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39" y="5111191"/>
            <a:ext cx="1541357" cy="1775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11" y="4895100"/>
            <a:ext cx="2365248" cy="1991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69180" y="377177"/>
            <a:ext cx="9453641" cy="1440872"/>
          </a:xfrm>
          <a:prstGeom prst="roundRect">
            <a:avLst/>
          </a:prstGeom>
          <a:solidFill>
            <a:schemeClr val="bg1">
              <a:alpha val="58000"/>
            </a:schemeClr>
          </a:solidFill>
          <a:ln w="19050">
            <a:solidFill>
              <a:srgbClr val="FF0000"/>
            </a:solidFill>
            <a:prstDash val="lg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4346" y="2499951"/>
            <a:ext cx="10543309" cy="326043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19050">
            <a:solidFill>
              <a:srgbClr val="FF0000"/>
            </a:solidFill>
            <a:prstDash val="lg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 1: </a:t>
            </a:r>
            <a:r>
              <a:rPr kumimoji="0" lang="vi-VN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mẫu số chung</a:t>
            </a:r>
            <a:r>
              <a:rPr kumimoji="0" lang="en-US" altLang="en-US" sz="42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 2: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 dụng tính chất cơ bản của phân số, viết phân số còn lại thành phân số có mẫu số là mẫu số chung.</a:t>
            </a:r>
          </a:p>
        </p:txBody>
      </p:sp>
      <p:pic>
        <p:nvPicPr>
          <p:cNvPr id="10" name="Picture 21" descr="C:\Users\ADMIN\Desktop\Nong trai\472224296 (5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ng 6">
            <a:extLst>
              <a:ext uri="{FF2B5EF4-FFF2-40B4-BE49-F238E27FC236}">
                <a16:creationId xmlns:a16="http://schemas.microsoft.com/office/drawing/2014/main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37865" y="590552"/>
            <a:ext cx="827617" cy="9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6953" y="2164144"/>
            <a:ext cx="2523963" cy="2505673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6293" y="1938859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C:\Users\ADMIN\Desktop\Nong trai\472224296 (4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6587" y="198475"/>
            <a:ext cx="10543309" cy="1485863"/>
            <a:chOff x="574940" y="148856"/>
            <a:chExt cx="7907482" cy="1114397"/>
          </a:xfrm>
        </p:grpSpPr>
        <p:sp>
          <p:nvSpPr>
            <p:cNvPr id="4" name="Rounded Rectangle 3"/>
            <p:cNvSpPr/>
            <p:nvPr/>
          </p:nvSpPr>
          <p:spPr>
            <a:xfrm>
              <a:off x="574940" y="148856"/>
              <a:ext cx="7907482" cy="1080654"/>
            </a:xfrm>
            <a:prstGeom prst="roundRect">
              <a:avLst/>
            </a:prstGeom>
            <a:solidFill>
              <a:schemeClr val="bg1">
                <a:alpha val="59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đồng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582265" y="169889"/>
              <a:ext cx="1490670" cy="1093364"/>
              <a:chOff x="6785801" y="169889"/>
              <a:chExt cx="1490670" cy="1093364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785801" y="188149"/>
                <a:ext cx="1485900" cy="1019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6873114" y="713612"/>
                <a:ext cx="29210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7828789" y="713612"/>
                <a:ext cx="31750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865301" y="770762"/>
                <a:ext cx="411170" cy="49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10</a:t>
                </a:r>
                <a:endParaRPr kumimoji="0" lang="en-US" alt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7927948" y="169889"/>
                <a:ext cx="205586" cy="49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6892164" y="770762"/>
                <a:ext cx="205586" cy="49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6888989" y="213549"/>
                <a:ext cx="205586" cy="49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7239826" y="410399"/>
                <a:ext cx="388328" cy="49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D1D170-5E50-405B-A5F3-35BA8B0806E1}"/>
              </a:ext>
            </a:extLst>
          </p:cNvPr>
          <p:cNvGrpSpPr/>
          <p:nvPr/>
        </p:nvGrpSpPr>
        <p:grpSpPr>
          <a:xfrm>
            <a:off x="824345" y="1904408"/>
            <a:ext cx="11466572" cy="4953594"/>
            <a:chOff x="618258" y="1428305"/>
            <a:chExt cx="8599929" cy="3715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2453" l="0" r="100000">
                          <a14:backgroundMark x1="34848" y1="6481" x2="86797" y2="18611"/>
                          <a14:backgroundMark x1="97727" y1="57778" x2="98918" y2="77407"/>
                          <a14:backgroundMark x1="8442" y1="55185" x2="15801" y2="87500"/>
                          <a14:backgroundMark x1="866" y1="19815" x2="1082" y2="23426"/>
                          <a14:backgroundMark x1="1082" y1="6667" x2="1082" y2="14537"/>
                          <a14:backgroundMark x1="8456" y1="49371" x2="13603" y2="81447"/>
                          <a14:backgroundMark x1="8456" y1="56604" x2="0" y2="79560"/>
                          <a14:backgroundMark x1="37500" y1="79560" x2="26838" y2="90252"/>
                          <a14:backgroundMark x1="55147" y1="81447" x2="51838" y2="91195"/>
                          <a14:backgroundMark x1="93382" y1="77987" x2="93382" y2="92138"/>
                          <a14:backgroundMark x1="68382" y1="24528" x2="93382" y2="26415"/>
                          <a14:backgroundMark x1="91176" y1="27987" x2="88235" y2="41509"/>
                          <a14:backgroundMark x1="25000" y1="7547" x2="98529" y2="22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426" y="3673215"/>
              <a:ext cx="1257911" cy="147028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70000" y1="24201" x2="69800" y2="29680"/>
                          <a14:foregroundMark x1="48400" y1="90411" x2="46000" y2="94977"/>
                          <a14:foregroundMark x1="63400" y1="89726" x2="63800" y2="94977"/>
                          <a14:foregroundMark x1="81000" y1="91781" x2="76600" y2="95662"/>
                          <a14:foregroundMark x1="3000" y1="91324" x2="6800" y2="9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579637"/>
              <a:ext cx="1695759" cy="148548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18258" y="1428305"/>
              <a:ext cx="7907482" cy="3083977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7" name="139">
              <a:extLst>
                <a:ext uri="{FF2B5EF4-FFF2-40B4-BE49-F238E27FC236}">
                  <a16:creationId xmlns:a16="http://schemas.microsoft.com/office/drawing/2014/main" id="{FC6C53D4-E518-4407-A903-31D48C64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25215" y="1623107"/>
              <a:ext cx="1892972" cy="1879255"/>
            </a:xfrm>
            <a:prstGeom prst="rect">
              <a:avLst/>
            </a:prstGeom>
          </p:spPr>
        </p:pic>
        <p:pic>
          <p:nvPicPr>
            <p:cNvPr id="18" name="141">
              <a:extLst>
                <a:ext uri="{FF2B5EF4-FFF2-40B4-BE49-F238E27FC236}">
                  <a16:creationId xmlns:a16="http://schemas.microsoft.com/office/drawing/2014/main" id="{FDD3BB1E-71DB-418D-9CCD-4B202B382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90033" y="3811982"/>
              <a:ext cx="653853" cy="6492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60882" y="2317366"/>
                  <a:ext cx="7611845" cy="2160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just" defTabSz="914377" rtl="0" eaLnBrk="1" fontAlgn="base" latinLnBrk="0" hangingPunct="1">
                    <a:lnSpc>
                      <a:spcPct val="150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Vậy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quy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kumimoji="0" lang="en-US" altLang="en-US" sz="4267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mẫu số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được hai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kumimoji="0" lang="en-US" altLang="en-US" sz="4267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16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882" y="2317366"/>
                  <a:ext cx="7611845" cy="2160399"/>
                </a:xfrm>
                <a:prstGeom prst="rect">
                  <a:avLst/>
                </a:prstGeom>
                <a:blipFill>
                  <a:blip r:embed="rId13"/>
                  <a:stretch>
                    <a:fillRect l="-2342" b="-21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14"/>
            <p:cNvGrpSpPr>
              <a:grpSpLocks noChangeAspect="1"/>
            </p:cNvGrpSpPr>
            <p:nvPr/>
          </p:nvGrpSpPr>
          <p:grpSpPr bwMode="auto">
            <a:xfrm>
              <a:off x="2135934" y="1600859"/>
              <a:ext cx="2411415" cy="1100138"/>
              <a:chOff x="1098" y="1204"/>
              <a:chExt cx="1519" cy="693"/>
            </a:xfrm>
          </p:grpSpPr>
          <p:sp>
            <p:nvSpPr>
              <p:cNvPr id="2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317" y="1246"/>
                <a:ext cx="101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V="1">
                <a:off x="1098" y="1531"/>
                <a:ext cx="21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1559" y="1545"/>
                <a:ext cx="4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2292" y="1547"/>
                <a:ext cx="325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2327" y="1587"/>
                <a:ext cx="25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388" y="1204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1953" y="1584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566" y="1587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933" y="1229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550" y="1215"/>
                <a:ext cx="18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124" y="1575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1103" y="1216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2111" y="1382"/>
                <a:ext cx="14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769" y="1551"/>
                <a:ext cx="21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1740" y="1204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1364" y="1370"/>
                <a:ext cx="14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</p:grpSp>
      <p:pic>
        <p:nvPicPr>
          <p:cNvPr id="13" name="6">
            <a:extLst>
              <a:ext uri="{FF2B5EF4-FFF2-40B4-BE49-F238E27FC236}">
                <a16:creationId xmlns:a16="http://schemas.microsoft.com/office/drawing/2014/main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163637" y="545685"/>
            <a:ext cx="827617" cy="9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9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3333">
                        <a14:foregroundMark x1="21333" y1="24889" x2="58444" y2="58556"/>
                        <a14:foregroundMark x1="64778" y1="42111" x2="37889" y2="60667"/>
                        <a14:foregroundMark x1="44111" y1="48778" x2="47000" y2="73667"/>
                        <a14:foregroundMark x1="47444" y1="45556" x2="61889" y2="44000"/>
                        <a14:foregroundMark x1="60667" y1="41444" x2="69333" y2="67444"/>
                        <a14:foregroundMark x1="55222" y1="41667" x2="69333" y2="46444"/>
                        <a14:foregroundMark x1="61222" y1="39889" x2="54333" y2="43333"/>
                        <a14:foregroundMark x1="30667" y1="27111" x2="14667" y2="37556"/>
                        <a14:foregroundMark x1="19444" y1="28444" x2="28778" y2="42444"/>
                        <a14:foregroundMark x1="31556" y1="38556" x2="35889" y2="45333"/>
                        <a14:foregroundMark x1="32667" y1="29222" x2="31556" y2="36667"/>
                        <a14:foregroundMark x1="33556" y1="30556" x2="39333" y2="29222"/>
                        <a14:foregroundMark x1="35444" y1="61111" x2="35222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24" y="4376614"/>
            <a:ext cx="3112301" cy="3112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444" y1="19833" x2="45444" y2="61333"/>
                        <a14:foregroundMark x1="76111" y1="41500" x2="81556" y2="60667"/>
                        <a14:foregroundMark x1="79444" y1="59333" x2="80889" y2="62667"/>
                        <a14:backgroundMark x1="74889" y1="41000" x2="77000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38" y="4487468"/>
            <a:ext cx="4044940" cy="2696627"/>
          </a:xfrm>
          <a:prstGeom prst="rect">
            <a:avLst/>
          </a:prstGeom>
        </p:spPr>
      </p:pic>
      <p:pic>
        <p:nvPicPr>
          <p:cNvPr id="18" name="Picture 19" descr="C:\Users\ADMIN\Desktop\Nong trai\472224296 (3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0428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6953" y="2164144"/>
            <a:ext cx="2523963" cy="2505673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6293" y="1938859"/>
            <a:ext cx="871804" cy="8657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572" y="475850"/>
            <a:ext cx="10724833" cy="1338124"/>
            <a:chOff x="466928" y="279827"/>
            <a:chExt cx="8043625" cy="1080654"/>
          </a:xfrm>
        </p:grpSpPr>
        <p:sp>
          <p:nvSpPr>
            <p:cNvPr id="4" name="Rounded Rectangle 3"/>
            <p:cNvSpPr/>
            <p:nvPr/>
          </p:nvSpPr>
          <p:spPr>
            <a:xfrm>
              <a:off x="466928" y="279827"/>
              <a:ext cx="8043625" cy="1080654"/>
            </a:xfrm>
            <a:prstGeom prst="roundRect">
              <a:avLst/>
            </a:prstGeom>
            <a:solidFill>
              <a:schemeClr val="bg1">
                <a:alpha val="59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đồng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2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58708" y="363563"/>
              <a:ext cx="145415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6733321" y="814413"/>
              <a:ext cx="2714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7574696" y="814413"/>
              <a:ext cx="4460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7555646" y="860451"/>
              <a:ext cx="399148" cy="46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7688996" y="382613"/>
              <a:ext cx="199574" cy="46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760308" y="860451"/>
              <a:ext cx="199574" cy="46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6757133" y="382613"/>
              <a:ext cx="199574" cy="46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7074633" y="598513"/>
              <a:ext cx="399148" cy="46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endPara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6">
            <a:extLst>
              <a:ext uri="{FF2B5EF4-FFF2-40B4-BE49-F238E27FC236}">
                <a16:creationId xmlns:a16="http://schemas.microsoft.com/office/drawing/2014/main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078097" y="514880"/>
            <a:ext cx="827617" cy="9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CEEA784-D3D0-4C97-AB26-399B5170C8D4}"/>
              </a:ext>
            </a:extLst>
          </p:cNvPr>
          <p:cNvGrpSpPr/>
          <p:nvPr/>
        </p:nvGrpSpPr>
        <p:grpSpPr>
          <a:xfrm>
            <a:off x="824344" y="2025102"/>
            <a:ext cx="11466572" cy="4953594"/>
            <a:chOff x="618258" y="1428305"/>
            <a:chExt cx="8599929" cy="371519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C78C415-0826-4109-A246-10FFBFAB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2453" l="0" r="100000">
                          <a14:backgroundMark x1="34848" y1="6481" x2="86797" y2="18611"/>
                          <a14:backgroundMark x1="97727" y1="57778" x2="98918" y2="77407"/>
                          <a14:backgroundMark x1="8442" y1="55185" x2="15801" y2="87500"/>
                          <a14:backgroundMark x1="866" y1="19815" x2="1082" y2="23426"/>
                          <a14:backgroundMark x1="1082" y1="6667" x2="1082" y2="14537"/>
                          <a14:backgroundMark x1="8456" y1="49371" x2="13603" y2="81447"/>
                          <a14:backgroundMark x1="8456" y1="56604" x2="0" y2="79560"/>
                          <a14:backgroundMark x1="37500" y1="79560" x2="26838" y2="90252"/>
                          <a14:backgroundMark x1="55147" y1="81447" x2="51838" y2="91195"/>
                          <a14:backgroundMark x1="93382" y1="77987" x2="93382" y2="92138"/>
                          <a14:backgroundMark x1="68382" y1="24528" x2="93382" y2="26415"/>
                          <a14:backgroundMark x1="91176" y1="27987" x2="88235" y2="41509"/>
                          <a14:backgroundMark x1="25000" y1="7547" x2="98529" y2="22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426" y="3673215"/>
              <a:ext cx="1257911" cy="147028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B4343F0-A002-40C9-9E30-CF69732E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70000" y1="24201" x2="69800" y2="29680"/>
                          <a14:foregroundMark x1="48400" y1="90411" x2="46000" y2="94977"/>
                          <a14:foregroundMark x1="63400" y1="89726" x2="63800" y2="94977"/>
                          <a14:foregroundMark x1="81000" y1="91781" x2="76600" y2="95662"/>
                          <a14:foregroundMark x1="3000" y1="91324" x2="6800" y2="9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579637"/>
              <a:ext cx="1695759" cy="1485485"/>
            </a:xfrm>
            <a:prstGeom prst="rect">
              <a:avLst/>
            </a:prstGeom>
          </p:spPr>
        </p:pic>
        <p:sp>
          <p:nvSpPr>
            <p:cNvPr id="62" name="Rounded Rectangle 4">
              <a:extLst>
                <a:ext uri="{FF2B5EF4-FFF2-40B4-BE49-F238E27FC236}">
                  <a16:creationId xmlns:a16="http://schemas.microsoft.com/office/drawing/2014/main" id="{E201E932-EF8F-4897-BD74-2AD219556A51}"/>
                </a:ext>
              </a:extLst>
            </p:cNvPr>
            <p:cNvSpPr/>
            <p:nvPr/>
          </p:nvSpPr>
          <p:spPr>
            <a:xfrm>
              <a:off x="618258" y="1428305"/>
              <a:ext cx="7907482" cy="3083977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63" name="139">
              <a:extLst>
                <a:ext uri="{FF2B5EF4-FFF2-40B4-BE49-F238E27FC236}">
                  <a16:creationId xmlns:a16="http://schemas.microsoft.com/office/drawing/2014/main" id="{6ED421E9-4CA3-4C12-8E48-ADBB4CF1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25215" y="1623107"/>
              <a:ext cx="1892972" cy="1879255"/>
            </a:xfrm>
            <a:prstGeom prst="rect">
              <a:avLst/>
            </a:prstGeom>
          </p:spPr>
        </p:pic>
        <p:pic>
          <p:nvPicPr>
            <p:cNvPr id="64" name="141">
              <a:extLst>
                <a:ext uri="{FF2B5EF4-FFF2-40B4-BE49-F238E27FC236}">
                  <a16:creationId xmlns:a16="http://schemas.microsoft.com/office/drawing/2014/main" id="{1DA8EB0E-1DCD-4FE2-9AEE-6EC139CF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90033" y="3811982"/>
              <a:ext cx="653853" cy="6492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10">
                  <a:extLst>
                    <a:ext uri="{FF2B5EF4-FFF2-40B4-BE49-F238E27FC236}">
                      <a16:creationId xmlns:a16="http://schemas.microsoft.com/office/drawing/2014/main" id="{D41AAFDE-3931-493F-AD72-58F59E8997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882" y="2317366"/>
                  <a:ext cx="7611845" cy="2160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just" defTabSz="914377" rtl="0" eaLnBrk="1" fontAlgn="base" latinLnBrk="0" hangingPunct="1">
                    <a:lnSpc>
                      <a:spcPct val="150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Vậy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quy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kumimoji="0" lang="en-US" altLang="en-US" sz="4267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mẫu số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được hai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4267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kumimoji="0" lang="en-US" altLang="en-US" sz="4267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altLang="en-US" sz="4267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n-US" altLang="en-US" sz="4267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altLang="en-US" sz="42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65" name="TextBox 10">
                  <a:extLst>
                    <a:ext uri="{FF2B5EF4-FFF2-40B4-BE49-F238E27FC236}">
                      <a16:creationId xmlns:a16="http://schemas.microsoft.com/office/drawing/2014/main" id="{D41AAFDE-3931-493F-AD72-58F59E899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882" y="2317366"/>
                  <a:ext cx="7611845" cy="2160399"/>
                </a:xfrm>
                <a:prstGeom prst="rect">
                  <a:avLst/>
                </a:prstGeom>
                <a:blipFill>
                  <a:blip r:embed="rId19"/>
                  <a:stretch>
                    <a:fillRect l="-2342" b="-1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BB46734C-03DB-4796-BC3D-81F74E1882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5934" y="1600859"/>
              <a:ext cx="2411415" cy="1100138"/>
              <a:chOff x="1098" y="1204"/>
              <a:chExt cx="1519" cy="693"/>
            </a:xfrm>
          </p:grpSpPr>
          <p:sp>
            <p:nvSpPr>
              <p:cNvPr id="67" name="AutoShape 13">
                <a:extLst>
                  <a:ext uri="{FF2B5EF4-FFF2-40B4-BE49-F238E27FC236}">
                    <a16:creationId xmlns:a16="http://schemas.microsoft.com/office/drawing/2014/main" id="{5AD5C9BF-8D16-4583-9387-0ED46E16674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17" y="1246"/>
                <a:ext cx="101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15">
                <a:extLst>
                  <a:ext uri="{FF2B5EF4-FFF2-40B4-BE49-F238E27FC236}">
                    <a16:creationId xmlns:a16="http://schemas.microsoft.com/office/drawing/2014/main" id="{9C7C9040-5761-4D2C-9CDD-5A02FE9A2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8" y="1531"/>
                <a:ext cx="21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6">
                <a:extLst>
                  <a:ext uri="{FF2B5EF4-FFF2-40B4-BE49-F238E27FC236}">
                    <a16:creationId xmlns:a16="http://schemas.microsoft.com/office/drawing/2014/main" id="{F1B26B69-D217-4713-BB29-0136E18C9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9" y="1545"/>
                <a:ext cx="4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Line 17">
                <a:extLst>
                  <a:ext uri="{FF2B5EF4-FFF2-40B4-BE49-F238E27FC236}">
                    <a16:creationId xmlns:a16="http://schemas.microsoft.com/office/drawing/2014/main" id="{2CF8C4C9-3617-4874-A6B4-F221CC0A4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" y="1547"/>
                <a:ext cx="325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18">
                <a:extLst>
                  <a:ext uri="{FF2B5EF4-FFF2-40B4-BE49-F238E27FC236}">
                    <a16:creationId xmlns:a16="http://schemas.microsoft.com/office/drawing/2014/main" id="{B33CB11C-2C43-4A45-A3C4-E9C4E7308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" y="1587"/>
                <a:ext cx="25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15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19">
                <a:extLst>
                  <a:ext uri="{FF2B5EF4-FFF2-40B4-BE49-F238E27FC236}">
                    <a16:creationId xmlns:a16="http://schemas.microsoft.com/office/drawing/2014/main" id="{494B64B0-4295-47AD-8DDE-3AC7E4609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204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  <a:endParaRPr kumimoji="0" lang="en-US" altLang="en-US" sz="42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20">
                <a:extLst>
                  <a:ext uri="{FF2B5EF4-FFF2-40B4-BE49-F238E27FC236}">
                    <a16:creationId xmlns:a16="http://schemas.microsoft.com/office/drawing/2014/main" id="{AD304DE9-642A-4281-B73C-95A4FAA95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584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4" name="Rectangle 21">
                <a:extLst>
                  <a:ext uri="{FF2B5EF4-FFF2-40B4-BE49-F238E27FC236}">
                    <a16:creationId xmlns:a16="http://schemas.microsoft.com/office/drawing/2014/main" id="{1C5954D7-117D-4787-AEAE-A929077C1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1587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5" name="Rectangle 22">
                <a:extLst>
                  <a:ext uri="{FF2B5EF4-FFF2-40B4-BE49-F238E27FC236}">
                    <a16:creationId xmlns:a16="http://schemas.microsoft.com/office/drawing/2014/main" id="{8767EF5B-646F-4ED1-9EA9-406DC06ED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" y="1229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6" name="Rectangle 23">
                <a:extLst>
                  <a:ext uri="{FF2B5EF4-FFF2-40B4-BE49-F238E27FC236}">
                    <a16:creationId xmlns:a16="http://schemas.microsoft.com/office/drawing/2014/main" id="{DFC62AB9-3FAC-4ABB-B36F-DA64F59BF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1215"/>
                <a:ext cx="18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832BF22D-C47E-4484-8668-B857565D6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1575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8" name="Rectangle 25">
                <a:extLst>
                  <a:ext uri="{FF2B5EF4-FFF2-40B4-BE49-F238E27FC236}">
                    <a16:creationId xmlns:a16="http://schemas.microsoft.com/office/drawing/2014/main" id="{CBF087BF-4C5D-44B5-8587-7101B7D64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1216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0112DED0-FECE-493C-B913-29E0F96F1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382"/>
                <a:ext cx="14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Rectangle 27">
                <a:extLst>
                  <a:ext uri="{FF2B5EF4-FFF2-40B4-BE49-F238E27FC236}">
                    <a16:creationId xmlns:a16="http://schemas.microsoft.com/office/drawing/2014/main" id="{FC51CF76-0F1F-4CCF-A566-5F1F34FCE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" y="1551"/>
                <a:ext cx="21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81" name="Rectangle 28">
                <a:extLst>
                  <a:ext uri="{FF2B5EF4-FFF2-40B4-BE49-F238E27FC236}">
                    <a16:creationId xmlns:a16="http://schemas.microsoft.com/office/drawing/2014/main" id="{17DB1E75-33C5-4F65-AE56-6AD4A0B1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1204"/>
                <a:ext cx="1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82" name="Rectangle 29">
                <a:extLst>
                  <a:ext uri="{FF2B5EF4-FFF2-40B4-BE49-F238E27FC236}">
                    <a16:creationId xmlns:a16="http://schemas.microsoft.com/office/drawing/2014/main" id="{6690DA87-D274-4FF7-8D50-CB73899F0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1370"/>
                <a:ext cx="14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2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280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65" y="3340855"/>
            <a:ext cx="3616035" cy="3616035"/>
          </a:xfrm>
          <a:prstGeom prst="rect">
            <a:avLst/>
          </a:prstGeom>
        </p:spPr>
      </p:pic>
      <p:pic>
        <p:nvPicPr>
          <p:cNvPr id="10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711" y="1"/>
            <a:ext cx="4208780" cy="2562148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EB772C82-9C99-435F-9E53-66237235C9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7836442" y="-348552"/>
            <a:ext cx="4355559" cy="265150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89619" y="214701"/>
            <a:ext cx="4273755" cy="2780921"/>
          </a:xfrm>
          <a:prstGeom prst="cloudCallout">
            <a:avLst>
              <a:gd name="adj1" fmla="val -74903"/>
              <a:gd name="adj2" fmla="val 78742"/>
            </a:avLst>
          </a:prstGeom>
          <a:solidFill>
            <a:schemeClr val="accent2">
              <a:lumMod val="40000"/>
              <a:lumOff val="60000"/>
              <a:alpha val="43000"/>
            </a:schemeClr>
          </a:solidFill>
          <a:ln w="28575">
            <a:solidFill>
              <a:srgbClr val="FFC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3" y="3329425"/>
            <a:ext cx="5652656" cy="3224292"/>
          </a:xfrm>
          <a:prstGeom prst="rect">
            <a:avLst/>
          </a:prstGeom>
        </p:spPr>
      </p:pic>
      <p:pic>
        <p:nvPicPr>
          <p:cNvPr id="6" name="mn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22" y="5902013"/>
            <a:ext cx="3420229" cy="1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n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9" y="5568210"/>
            <a:ext cx="2308323" cy="14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8">
            <a:extLst>
              <a:ext uri="{FF2B5EF4-FFF2-40B4-BE49-F238E27FC236}">
                <a16:creationId xmlns:a16="http://schemas.microsoft.com/office/drawing/2014/main" id="{B4CA70A2-6196-48EB-AEA6-A972A5B204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" y="2927935"/>
            <a:ext cx="3740858" cy="4032374"/>
          </a:xfrm>
          <a:prstGeom prst="rect">
            <a:avLst/>
          </a:prstGeom>
        </p:spPr>
      </p:pic>
      <p:sp>
        <p:nvSpPr>
          <p:cNvPr id="10" name="单圆角矩形 2">
            <a:extLst>
              <a:ext uri="{FF2B5EF4-FFF2-40B4-BE49-F238E27FC236}">
                <a16:creationId xmlns:a16="http://schemas.microsoft.com/office/drawing/2014/main" id="{9940B305-DFA6-4710-9EED-DB049446D941}"/>
              </a:ext>
            </a:extLst>
          </p:cNvPr>
          <p:cNvSpPr/>
          <p:nvPr/>
        </p:nvSpPr>
        <p:spPr>
          <a:xfrm>
            <a:off x="2665414" y="2389726"/>
            <a:ext cx="8294370" cy="1360805"/>
          </a:xfrm>
          <a:prstGeom prst="round1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chemeClr val="bg1">
                  <a:alpha val="44000"/>
                </a:schemeClr>
              </a:gs>
            </a:gsLst>
            <a:lin ang="81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Làm bài tập vào vở BT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2C1ED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单圆角矩形 5">
            <a:extLst>
              <a:ext uri="{FF2B5EF4-FFF2-40B4-BE49-F238E27FC236}">
                <a16:creationId xmlns:a16="http://schemas.microsoft.com/office/drawing/2014/main" id="{188991BF-3C20-4E60-B1B6-CBB2EFBD9761}"/>
              </a:ext>
            </a:extLst>
          </p:cNvPr>
          <p:cNvSpPr/>
          <p:nvPr/>
        </p:nvSpPr>
        <p:spPr>
          <a:xfrm>
            <a:off x="3492817" y="3930065"/>
            <a:ext cx="8294370" cy="1360805"/>
          </a:xfrm>
          <a:prstGeom prst="round1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chemeClr val="bg1">
                  <a:alpha val="44000"/>
                </a:schemeClr>
              </a:gs>
            </a:gsLst>
            <a:lin ang="81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Chuẩn bị bài tt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72C1ED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3BCFD5-B9E4-494F-B39D-5992EA55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E41228-AF37-4A78-B3BA-1B5F7D39E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348FA8-F648-47F5-BEC8-8015BEA07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9833F7-1A65-4270-BF4C-BCDB00BF9428}"/>
              </a:ext>
            </a:extLst>
          </p:cNvPr>
          <p:cNvSpPr txBox="1"/>
          <p:nvPr/>
        </p:nvSpPr>
        <p:spPr>
          <a:xfrm>
            <a:off x="2819400" y="185615"/>
            <a:ext cx="1874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400" b="0" i="0" u="none" strike="noStrike" kern="1200" cap="none" spc="0" normalizeH="0" baseline="0" noProof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8" name="图片 30">
            <a:extLst>
              <a:ext uri="{FF2B5EF4-FFF2-40B4-BE49-F238E27FC236}">
                <a16:creationId xmlns:a16="http://schemas.microsoft.com/office/drawing/2014/main" id="{0D93DC21-51CD-4E26-ABB4-2F8B61400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42901">
            <a:off x="9668802" y="394294"/>
            <a:ext cx="1394578" cy="2610584"/>
          </a:xfrm>
          <a:prstGeom prst="rect">
            <a:avLst/>
          </a:prstGeom>
        </p:spPr>
      </p:pic>
      <p:pic>
        <p:nvPicPr>
          <p:cNvPr id="29" name="图片 37">
            <a:extLst>
              <a:ext uri="{FF2B5EF4-FFF2-40B4-BE49-F238E27FC236}">
                <a16:creationId xmlns:a16="http://schemas.microsoft.com/office/drawing/2014/main" id="{88E56B31-4160-435A-BF92-884C6B749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7592" y="202360"/>
            <a:ext cx="282192" cy="1341851"/>
          </a:xfrm>
          <a:prstGeom prst="rect">
            <a:avLst/>
          </a:prstGeom>
        </p:spPr>
      </p:pic>
      <p:pic>
        <p:nvPicPr>
          <p:cNvPr id="30" name="图片 21">
            <a:extLst>
              <a:ext uri="{FF2B5EF4-FFF2-40B4-BE49-F238E27FC236}">
                <a16:creationId xmlns:a16="http://schemas.microsoft.com/office/drawing/2014/main" id="{7874C8CA-39D2-456B-BDF7-E9ECFFDB86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50" y="5436672"/>
            <a:ext cx="357841" cy="14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464742"/>
            <a:ext cx="1480533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045B38-C8DD-B6EA-68DF-CAF8F7AFAE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4246" y="2160961"/>
            <a:ext cx="1052260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5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29CCE0-2F9F-FA36-2E13-D54E3C6C0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252" y="1408095"/>
            <a:ext cx="783403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117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thấy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Mẫu số của phân số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hết cho mẫu số của phân số 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(8 : 4 = 2). Theo tính chất cơ bản của phân số, ta có: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1173142"/>
              </a:xfrm>
              <a:prstGeom prst="rect">
                <a:avLst/>
              </a:prstGeom>
              <a:blipFill>
                <a:blip r:embed="rId8"/>
                <a:stretch>
                  <a:fillRect l="-732" r="-169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64D3EBE-9B76-23FA-616D-EC83BFC5D62D}"/>
              </a:ext>
            </a:extLst>
          </p:cNvPr>
          <p:cNvGrpSpPr/>
          <p:nvPr/>
        </p:nvGrpSpPr>
        <p:grpSpPr>
          <a:xfrm>
            <a:off x="4365134" y="153691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820DF3-E20B-BE6A-888C-74B526E86C95}"/>
              </a:ext>
            </a:extLst>
          </p:cNvPr>
          <p:cNvGrpSpPr/>
          <p:nvPr/>
        </p:nvGrpSpPr>
        <p:grpSpPr>
          <a:xfrm>
            <a:off x="5341668" y="152460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 x 2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2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67" y="179554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292" y="178151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0514E-7F7A-AB09-E1A6-17AFC2863B90}"/>
              </a:ext>
            </a:extLst>
          </p:cNvPr>
          <p:cNvGrpSpPr/>
          <p:nvPr/>
        </p:nvGrpSpPr>
        <p:grpSpPr>
          <a:xfrm>
            <a:off x="6949781" y="1512303"/>
            <a:ext cx="713692" cy="1188571"/>
            <a:chOff x="1336178" y="3754210"/>
            <a:chExt cx="719469" cy="1188571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009F04-C048-3C94-B2AA-862A5A38EC01}"/>
                </a:ext>
              </a:extLst>
            </p:cNvPr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9BE-A674-2A84-276E-EC4479278B4F}"/>
                  </a:ext>
                </a:extLst>
              </p:cNvPr>
              <p:cNvSpPr txBox="1"/>
              <p:nvPr/>
            </p:nvSpPr>
            <p:spPr>
              <a:xfrm>
                <a:off x="628650" y="2924175"/>
                <a:ext cx="10820400" cy="151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 vậy, ta đã tìm được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 phân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 phân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cùng mẫu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9BE-A674-2A84-276E-EC447927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24175"/>
                <a:ext cx="10820400" cy="1515287"/>
              </a:xfrm>
              <a:prstGeom prst="rect">
                <a:avLst/>
              </a:prstGeom>
              <a:blipFill>
                <a:blip r:embed="rId9"/>
                <a:stretch>
                  <a:fillRect l="-732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DCB7CD-44DD-C1D7-1F48-5543884FABAE}"/>
                  </a:ext>
                </a:extLst>
              </p:cNvPr>
              <p:cNvSpPr txBox="1"/>
              <p:nvPr/>
            </p:nvSpPr>
            <p:spPr>
              <a:xfrm>
                <a:off x="571499" y="4762500"/>
                <a:ext cx="110394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Hai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đã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quy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8 đượ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DCB7CD-44DD-C1D7-1F48-5543884FA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4762500"/>
                <a:ext cx="11039475" cy="1337289"/>
              </a:xfrm>
              <a:prstGeom prst="rect">
                <a:avLst/>
              </a:prstGeom>
              <a:blipFill>
                <a:blip r:embed="rId10"/>
                <a:stretch>
                  <a:fillRect l="-773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90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033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7" y="381470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505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279674" y="2358065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3" y="5456291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5462501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" y="5962551"/>
            <a:ext cx="836726" cy="6593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D014C1-2170-4D25-9B93-43E701888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397" y="1516805"/>
            <a:ext cx="3766338" cy="5214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6" y="6278503"/>
            <a:ext cx="731446" cy="576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D432F1-30EC-4167-93A3-23060DB376AE}"/>
              </a:ext>
            </a:extLst>
          </p:cNvPr>
          <p:cNvGrpSpPr/>
          <p:nvPr/>
        </p:nvGrpSpPr>
        <p:grpSpPr>
          <a:xfrm>
            <a:off x="1581150" y="261256"/>
            <a:ext cx="6390247" cy="3624943"/>
            <a:chOff x="1975757" y="261256"/>
            <a:chExt cx="5995640" cy="362494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C7DE147-8D4F-4730-8979-63F6E5727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57" y="261256"/>
              <a:ext cx="5995640" cy="3624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C49BF-CEA0-4A41-93DE-A72F88C285E9}"/>
                </a:ext>
              </a:extLst>
            </p:cNvPr>
            <p:cNvSpPr txBox="1"/>
            <p:nvPr/>
          </p:nvSpPr>
          <p:spPr>
            <a:xfrm>
              <a:off x="2466214" y="870373"/>
              <a:ext cx="503536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ậy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đồng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phân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ta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27FC6-B7EB-4C85-91EC-0CB02DCBE36D}"/>
              </a:ext>
            </a:extLst>
          </p:cNvPr>
          <p:cNvGrpSpPr/>
          <p:nvPr/>
        </p:nvGrpSpPr>
        <p:grpSpPr>
          <a:xfrm>
            <a:off x="217166" y="4007400"/>
            <a:ext cx="8294370" cy="2070054"/>
            <a:chOff x="279674" y="3886199"/>
            <a:chExt cx="8294370" cy="1820678"/>
          </a:xfrm>
        </p:grpSpPr>
        <p:sp>
          <p:nvSpPr>
            <p:cNvPr id="24" name="单圆角矩形 1">
              <a:extLst>
                <a:ext uri="{FF2B5EF4-FFF2-40B4-BE49-F238E27FC236}">
                  <a16:creationId xmlns:a16="http://schemas.microsoft.com/office/drawing/2014/main" id="{BB20F8B7-0319-48A2-BFDC-4DE7D4C17FCD}"/>
                </a:ext>
              </a:extLst>
            </p:cNvPr>
            <p:cNvSpPr/>
            <p:nvPr/>
          </p:nvSpPr>
          <p:spPr>
            <a:xfrm>
              <a:off x="279674" y="3886199"/>
              <a:ext cx="8294370" cy="1820678"/>
            </a:xfrm>
            <a:custGeom>
              <a:avLst/>
              <a:gdLst>
                <a:gd name="connsiteX0" fmla="*/ 0 w 8294370"/>
                <a:gd name="connsiteY0" fmla="*/ 0 h 1820678"/>
                <a:gd name="connsiteX1" fmla="*/ 7949354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  <a:gd name="connsiteX0" fmla="*/ 0 w 8294370"/>
                <a:gd name="connsiteY0" fmla="*/ 0 h 1820678"/>
                <a:gd name="connsiteX1" fmla="*/ 7949354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4370" h="1820678" fill="none" extrusionOk="0">
                  <a:moveTo>
                    <a:pt x="0" y="0"/>
                  </a:moveTo>
                  <a:cubicBezTo>
                    <a:pt x="2116208" y="131757"/>
                    <a:pt x="6463750" y="81433"/>
                    <a:pt x="7949354" y="0"/>
                  </a:cubicBezTo>
                  <a:cubicBezTo>
                    <a:pt x="8137963" y="-45657"/>
                    <a:pt x="8309955" y="167016"/>
                    <a:pt x="8294370" y="303452"/>
                  </a:cubicBezTo>
                  <a:cubicBezTo>
                    <a:pt x="8155526" y="772017"/>
                    <a:pt x="8304177" y="1358050"/>
                    <a:pt x="8294370" y="1820678"/>
                  </a:cubicBezTo>
                  <a:cubicBezTo>
                    <a:pt x="5408391" y="1742690"/>
                    <a:pt x="982981" y="1884635"/>
                    <a:pt x="0" y="1820678"/>
                  </a:cubicBezTo>
                  <a:cubicBezTo>
                    <a:pt x="-120688" y="1230707"/>
                    <a:pt x="-34728" y="773515"/>
                    <a:pt x="0" y="0"/>
                  </a:cubicBezTo>
                  <a:close/>
                </a:path>
                <a:path w="8294370" h="1820678" stroke="0" extrusionOk="0">
                  <a:moveTo>
                    <a:pt x="0" y="0"/>
                  </a:moveTo>
                  <a:cubicBezTo>
                    <a:pt x="729018" y="-117093"/>
                    <a:pt x="5680320" y="-133825"/>
                    <a:pt x="7949354" y="0"/>
                  </a:cubicBezTo>
                  <a:cubicBezTo>
                    <a:pt x="8133222" y="42270"/>
                    <a:pt x="8287277" y="114294"/>
                    <a:pt x="8294370" y="303452"/>
                  </a:cubicBezTo>
                  <a:cubicBezTo>
                    <a:pt x="8272564" y="1008581"/>
                    <a:pt x="8208327" y="1537399"/>
                    <a:pt x="8294370" y="1820678"/>
                  </a:cubicBezTo>
                  <a:cubicBezTo>
                    <a:pt x="6257822" y="1694818"/>
                    <a:pt x="2129732" y="1768796"/>
                    <a:pt x="0" y="1820678"/>
                  </a:cubicBezTo>
                  <a:cubicBezTo>
                    <a:pt x="71323" y="1286144"/>
                    <a:pt x="-47370" y="257952"/>
                    <a:pt x="0" y="0"/>
                  </a:cubicBezTo>
                  <a:close/>
                </a:path>
                <a:path w="8294370" h="1820678" fill="none" stroke="0" extrusionOk="0">
                  <a:moveTo>
                    <a:pt x="0" y="0"/>
                  </a:moveTo>
                  <a:cubicBezTo>
                    <a:pt x="2094259" y="-75204"/>
                    <a:pt x="6376636" y="-220854"/>
                    <a:pt x="7949354" y="0"/>
                  </a:cubicBezTo>
                  <a:cubicBezTo>
                    <a:pt x="8141858" y="-25722"/>
                    <a:pt x="8328379" y="167542"/>
                    <a:pt x="8294370" y="303452"/>
                  </a:cubicBezTo>
                  <a:cubicBezTo>
                    <a:pt x="8279276" y="724038"/>
                    <a:pt x="8354886" y="1268236"/>
                    <a:pt x="8294370" y="1820678"/>
                  </a:cubicBezTo>
                  <a:cubicBezTo>
                    <a:pt x="5456393" y="1929606"/>
                    <a:pt x="990887" y="1857164"/>
                    <a:pt x="0" y="1820678"/>
                  </a:cubicBezTo>
                  <a:cubicBezTo>
                    <a:pt x="-144441" y="1258897"/>
                    <a:pt x="62149" y="70269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rgbClr val="E1D691"/>
              </a:solidFill>
              <a:extLst>
                <a:ext uri="{C807C97D-BFC1-408E-A445-0C87EB9F89A2}">
                  <ask:lineSketchStyleProps xmlns:ask="http://schemas.microsoft.com/office/drawing/2018/sketchyshapes" xmlns="" sd="3015076799">
                    <a:custGeom>
                      <a:avLst/>
                      <a:gdLst>
                        <a:gd name="connsiteX0" fmla="*/ 0 w 8294370"/>
                        <a:gd name="connsiteY0" fmla="*/ 0 h 2070054"/>
                        <a:gd name="connsiteX1" fmla="*/ 7949354 w 8294370"/>
                        <a:gd name="connsiteY1" fmla="*/ 0 h 2070054"/>
                        <a:gd name="connsiteX2" fmla="*/ 8294370 w 8294370"/>
                        <a:gd name="connsiteY2" fmla="*/ 345016 h 2070054"/>
                        <a:gd name="connsiteX3" fmla="*/ 8294370 w 8294370"/>
                        <a:gd name="connsiteY3" fmla="*/ 2070054 h 2070054"/>
                        <a:gd name="connsiteX4" fmla="*/ 0 w 8294370"/>
                        <a:gd name="connsiteY4" fmla="*/ 2070054 h 2070054"/>
                        <a:gd name="connsiteX5" fmla="*/ 0 w 8294370"/>
                        <a:gd name="connsiteY5" fmla="*/ 0 h 2070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294370" h="2070054" fill="none" extrusionOk="0">
                          <a:moveTo>
                            <a:pt x="0" y="0"/>
                          </a:moveTo>
                          <a:cubicBezTo>
                            <a:pt x="2085618" y="-53680"/>
                            <a:pt x="6341551" y="-143038"/>
                            <a:pt x="7949354" y="0"/>
                          </a:cubicBezTo>
                          <a:cubicBezTo>
                            <a:pt x="8138473" y="-36917"/>
                            <a:pt x="8306456" y="181120"/>
                            <a:pt x="8294370" y="345016"/>
                          </a:cubicBezTo>
                          <a:cubicBezTo>
                            <a:pt x="8191241" y="867499"/>
                            <a:pt x="8304683" y="1515272"/>
                            <a:pt x="8294370" y="2070054"/>
                          </a:cubicBezTo>
                          <a:cubicBezTo>
                            <a:pt x="5373113" y="2006977"/>
                            <a:pt x="1103210" y="2140805"/>
                            <a:pt x="0" y="2070054"/>
                          </a:cubicBezTo>
                          <a:cubicBezTo>
                            <a:pt x="-104413" y="1415468"/>
                            <a:pt x="21999" y="877874"/>
                            <a:pt x="0" y="0"/>
                          </a:cubicBezTo>
                          <a:close/>
                        </a:path>
                        <a:path w="8294370" h="2070054" stroke="0" extrusionOk="0">
                          <a:moveTo>
                            <a:pt x="0" y="0"/>
                          </a:moveTo>
                          <a:cubicBezTo>
                            <a:pt x="1098284" y="-64895"/>
                            <a:pt x="5628715" y="-74255"/>
                            <a:pt x="7949354" y="0"/>
                          </a:cubicBezTo>
                          <a:cubicBezTo>
                            <a:pt x="8151975" y="24069"/>
                            <a:pt x="8297206" y="155535"/>
                            <a:pt x="8294370" y="345016"/>
                          </a:cubicBezTo>
                          <a:cubicBezTo>
                            <a:pt x="8287892" y="1185046"/>
                            <a:pt x="8197174" y="1748799"/>
                            <a:pt x="8294370" y="2070054"/>
                          </a:cubicBezTo>
                          <a:cubicBezTo>
                            <a:pt x="4648143" y="2033202"/>
                            <a:pt x="2717402" y="2068471"/>
                            <a:pt x="0" y="2070054"/>
                          </a:cubicBezTo>
                          <a:cubicBezTo>
                            <a:pt x="69532" y="1446147"/>
                            <a:pt x="-57426" y="30564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261FD9-E133-48A3-BDCA-7F9B2B1F2AF1}"/>
                </a:ext>
              </a:extLst>
            </p:cNvPr>
            <p:cNvSpPr txBox="1"/>
            <p:nvPr/>
          </p:nvSpPr>
          <p:spPr>
            <a:xfrm>
              <a:off x="310158" y="3943370"/>
              <a:ext cx="8077200" cy="1705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a cần tìm được mẫu số chung giữa hai phân số đó rồi áp dụng tính chất cơ bản của phân số.</a:t>
              </a:r>
              <a:endParaRPr kumimoji="0" lang="en-US" sz="4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51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blipFill>
                <a:blip r:embed="rId8"/>
                <a:stretch>
                  <a:fillRect l="-845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64D3EBE-9B76-23FA-616D-EC83BFC5D62D}"/>
              </a:ext>
            </a:extLst>
          </p:cNvPr>
          <p:cNvGrpSpPr/>
          <p:nvPr/>
        </p:nvGrpSpPr>
        <p:grpSpPr>
          <a:xfrm>
            <a:off x="593234" y="212746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820DF3-E20B-BE6A-888C-74B526E86C95}"/>
              </a:ext>
            </a:extLst>
          </p:cNvPr>
          <p:cNvGrpSpPr/>
          <p:nvPr/>
        </p:nvGrpSpPr>
        <p:grpSpPr>
          <a:xfrm>
            <a:off x="1569768" y="211515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23860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92" y="23720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0514E-7F7A-AB09-E1A6-17AFC2863B90}"/>
              </a:ext>
            </a:extLst>
          </p:cNvPr>
          <p:cNvGrpSpPr/>
          <p:nvPr/>
        </p:nvGrpSpPr>
        <p:grpSpPr>
          <a:xfrm>
            <a:off x="3152775" y="2102853"/>
            <a:ext cx="776898" cy="1198096"/>
            <a:chOff x="1310869" y="3754210"/>
            <a:chExt cx="783187" cy="1198096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009F04-C048-3C94-B2AA-862A5A38EC01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1459BE-A674-2A84-276E-EC4479278B4F}"/>
              </a:ext>
            </a:extLst>
          </p:cNvPr>
          <p:cNvSpPr txBox="1"/>
          <p:nvPr/>
        </p:nvSpPr>
        <p:spPr>
          <a:xfrm>
            <a:off x="409575" y="13335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4 = 3,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/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blipFill>
                <a:blip r:embed="rId9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/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blipFill>
                <a:blip r:embed="rId10"/>
                <a:stretch>
                  <a:fillRect l="-78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24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115114-AC75-4429-588D-6D11458F4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124" y="1315880"/>
            <a:ext cx="762675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8B57DE52-FAD6-4250-8FF4-49E635F11ED7}"/>
              </a:ext>
            </a:extLst>
          </p:cNvPr>
          <p:cNvSpPr/>
          <p:nvPr/>
        </p:nvSpPr>
        <p:spPr>
          <a:xfrm>
            <a:off x="2081034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61" name="缺角矩形 60">
            <a:extLst>
              <a:ext uri="{FF2B5EF4-FFF2-40B4-BE49-F238E27FC236}">
                <a16:creationId xmlns:a16="http://schemas.microsoft.com/office/drawing/2014/main" id="{C1D499EC-FCB9-40A9-A2C2-ADA350275D52}"/>
              </a:ext>
            </a:extLst>
          </p:cNvPr>
          <p:cNvSpPr/>
          <p:nvPr/>
        </p:nvSpPr>
        <p:spPr>
          <a:xfrm>
            <a:off x="2556014" y="31037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129A5416-D8AE-4180-B1B1-F64725C1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1850836" y="4465986"/>
            <a:ext cx="389683" cy="1200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A36C42-CB0A-4FC1-A599-AF7DB585F7B8}"/>
              </a:ext>
            </a:extLst>
          </p:cNvPr>
          <p:cNvGrpSpPr/>
          <p:nvPr/>
        </p:nvGrpSpPr>
        <p:grpSpPr>
          <a:xfrm>
            <a:off x="2374155" y="39352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6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43AF64-F73C-4454-B2D4-FE232E389973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id="{6250C40F-4BF1-4028-9877-2847261B6422}"/>
              </a:ext>
            </a:extLst>
          </p:cNvPr>
          <p:cNvSpPr/>
          <p:nvPr/>
        </p:nvSpPr>
        <p:spPr>
          <a:xfrm>
            <a:off x="7742405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id="{1DF5FFBB-AC3F-46BF-8E9F-50444C45A343}"/>
              </a:ext>
            </a:extLst>
          </p:cNvPr>
          <p:cNvSpPr/>
          <p:nvPr/>
        </p:nvSpPr>
        <p:spPr>
          <a:xfrm>
            <a:off x="8217385" y="31037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36" name="图片 79">
            <a:extLst>
              <a:ext uri="{FF2B5EF4-FFF2-40B4-BE49-F238E27FC236}">
                <a16:creationId xmlns:a16="http://schemas.microsoft.com/office/drawing/2014/main" id="{AEB91951-B191-4D5A-9B18-6BACBE207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7512207" y="4465986"/>
            <a:ext cx="389683" cy="12001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EE77E9D-D446-40A6-AAAA-994CD4DB9089}"/>
              </a:ext>
            </a:extLst>
          </p:cNvPr>
          <p:cNvGrpSpPr/>
          <p:nvPr/>
        </p:nvGrpSpPr>
        <p:grpSpPr>
          <a:xfrm>
            <a:off x="8124016" y="3925395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7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8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19F948-7701-4589-B9F5-B1E7C1928DBF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FFCD25-B12E-5D3B-2B9E-2088D6C8F7BB}"/>
              </a:ext>
            </a:extLst>
          </p:cNvPr>
          <p:cNvSpPr txBox="1"/>
          <p:nvPr/>
        </p:nvSpPr>
        <p:spPr>
          <a:xfrm>
            <a:off x="1155753" y="91923"/>
            <a:ext cx="9689227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CE191B-1571-C67A-53C3-2733A86E9F61}"/>
              </a:ext>
            </a:extLst>
          </p:cNvPr>
          <p:cNvSpPr/>
          <p:nvPr/>
        </p:nvSpPr>
        <p:spPr>
          <a:xfrm>
            <a:off x="306386" y="1389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C278F-3547-1941-58BD-77548EF4E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813" y="960641"/>
            <a:ext cx="3541303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1" grpId="0" animBg="1"/>
      <p:bldP spid="61" grpId="1" animBg="1"/>
      <p:bldP spid="34" grpId="0" animBg="1"/>
      <p:bldP spid="34" grpId="1" animBg="1"/>
      <p:bldP spid="35" grpId="0" animBg="1"/>
      <p:bldP spid="35" grpId="1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>
            <a:extLst>
              <a:ext uri="{FF2B5EF4-FFF2-40B4-BE49-F238E27FC236}">
                <a16:creationId xmlns:a16="http://schemas.microsoft.com/office/drawing/2014/main" id="{23547AB4-831A-454F-9F46-4CF65A34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71" y="5342572"/>
            <a:ext cx="2223526" cy="1560114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D74BB3BA-0363-49AC-83FD-AD84D7D457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5429425"/>
            <a:ext cx="809625" cy="125941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74B10258-77CE-4D53-9CB3-3E251D87C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2" name="矩形 56">
            <a:extLst>
              <a:ext uri="{FF2B5EF4-FFF2-40B4-BE49-F238E27FC236}">
                <a16:creationId xmlns:a16="http://schemas.microsoft.com/office/drawing/2014/main" id="{A5883647-3D26-857F-AD8F-D30245BA12EA}"/>
              </a:ext>
            </a:extLst>
          </p:cNvPr>
          <p:cNvSpPr/>
          <p:nvPr/>
        </p:nvSpPr>
        <p:spPr>
          <a:xfrm>
            <a:off x="890409" y="3484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5" name="缺角矩形 60">
            <a:extLst>
              <a:ext uri="{FF2B5EF4-FFF2-40B4-BE49-F238E27FC236}">
                <a16:creationId xmlns:a16="http://schemas.microsoft.com/office/drawing/2014/main" id="{E73E4B9D-D027-1941-2378-24F8C4119EB3}"/>
              </a:ext>
            </a:extLst>
          </p:cNvPr>
          <p:cNvSpPr/>
          <p:nvPr/>
        </p:nvSpPr>
        <p:spPr>
          <a:xfrm>
            <a:off x="1365389" y="938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6" name="图片 79">
            <a:extLst>
              <a:ext uri="{FF2B5EF4-FFF2-40B4-BE49-F238E27FC236}">
                <a16:creationId xmlns:a16="http://schemas.microsoft.com/office/drawing/2014/main" id="{08CC1AF6-BDC1-E441-6D8E-EFA29566E3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660211" y="1456086"/>
            <a:ext cx="389683" cy="12001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74625D-D8BE-93DA-39B2-DCEE150D80DE}"/>
              </a:ext>
            </a:extLst>
          </p:cNvPr>
          <p:cNvGrpSpPr/>
          <p:nvPr/>
        </p:nvGrpSpPr>
        <p:grpSpPr>
          <a:xfrm>
            <a:off x="1183530" y="9253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26">
                  <a:extLst>
                    <a:ext uri="{FF2B5EF4-FFF2-40B4-BE49-F238E27FC236}">
                      <a16:creationId xmlns:a16="http://schemas.microsoft.com/office/drawing/2014/main" id="{861F2A30-6094-9C22-8B3E-9DD82B44893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Object 26">
                  <a:extLst>
                    <a:ext uri="{FF2B5EF4-FFF2-40B4-BE49-F238E27FC236}">
                      <a16:creationId xmlns:a16="http://schemas.microsoft.com/office/drawing/2014/main" id="{861F2A30-6094-9C22-8B3E-9DD82B448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27">
                  <a:extLst>
                    <a:ext uri="{FF2B5EF4-FFF2-40B4-BE49-F238E27FC236}">
                      <a16:creationId xmlns:a16="http://schemas.microsoft.com/office/drawing/2014/main" id="{728ACD59-2A6C-5693-80A3-DA59A99D8CF5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Object 27">
                  <a:extLst>
                    <a:ext uri="{FF2B5EF4-FFF2-40B4-BE49-F238E27FC236}">
                      <a16:creationId xmlns:a16="http://schemas.microsoft.com/office/drawing/2014/main" id="{728ACD59-2A6C-5693-80A3-DA59A99D8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9"/>
                  <a:stretch>
                    <a:fillRect r="-369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2C02CC-C461-5AAC-B027-85F31EA57BF5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D3753C-550A-6567-5736-E01850E429AD}"/>
              </a:ext>
            </a:extLst>
          </p:cNvPr>
          <p:cNvGrpSpPr/>
          <p:nvPr/>
        </p:nvGrpSpPr>
        <p:grpSpPr>
          <a:xfrm>
            <a:off x="431309" y="2908511"/>
            <a:ext cx="1464310" cy="1199141"/>
            <a:chOff x="11096623" y="-1267954"/>
            <a:chExt cx="885607" cy="1199141"/>
          </a:xfrm>
        </p:grpSpPr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541F1B50-2476-799C-4B33-6FDFAF501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3" name="Text Box 32">
              <a:extLst>
                <a:ext uri="{FF2B5EF4-FFF2-40B4-BE49-F238E27FC236}">
                  <a16:creationId xmlns:a16="http://schemas.microsoft.com/office/drawing/2014/main" id="{B3C7964A-EF51-B1D7-64CD-FC334299E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886E36-2B0B-9E8F-7911-1AD2192320DA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CD5583-FED7-E257-E903-3F8BF141D2CB}"/>
              </a:ext>
            </a:extLst>
          </p:cNvPr>
          <p:cNvGrpSpPr/>
          <p:nvPr/>
        </p:nvGrpSpPr>
        <p:grpSpPr>
          <a:xfrm>
            <a:off x="1407843" y="2896207"/>
            <a:ext cx="1464310" cy="1199141"/>
            <a:chOff x="11096623" y="-1267954"/>
            <a:chExt cx="885607" cy="1199141"/>
          </a:xfrm>
        </p:grpSpPr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id="{2CD61B64-D59F-070E-A6A7-F729AE25F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 x 2</a:t>
              </a: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309DDA0C-A59F-19E6-6E72-0C194522E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x 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35AE46-3025-200B-48C9-5982785F868D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2">
            <a:extLst>
              <a:ext uri="{FF2B5EF4-FFF2-40B4-BE49-F238E27FC236}">
                <a16:creationId xmlns:a16="http://schemas.microsoft.com/office/drawing/2014/main" id="{F476CC25-D9C3-2709-3CB2-3DADB703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42" y="316714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6D562A9-1B4C-D720-C0A8-DB405305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67" y="315311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BA8647-CCF0-194C-CCDC-136F24D6D18B}"/>
              </a:ext>
            </a:extLst>
          </p:cNvPr>
          <p:cNvGrpSpPr/>
          <p:nvPr/>
        </p:nvGrpSpPr>
        <p:grpSpPr>
          <a:xfrm>
            <a:off x="2990850" y="2883903"/>
            <a:ext cx="904875" cy="1198096"/>
            <a:chOff x="1310869" y="3754210"/>
            <a:chExt cx="912200" cy="1198096"/>
          </a:xfrm>
        </p:grpSpPr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id="{4546FC8A-8632-1482-18BA-7FCCAA960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8868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47C08661-B305-4F21-5BE4-ED2DE8536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44C440-1CA2-7628-016E-AB14C681C647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id="{778A76BA-3429-E938-5187-C27B21D89596}"/>
              </a:ext>
            </a:extLst>
          </p:cNvPr>
          <p:cNvSpPr/>
          <p:nvPr/>
        </p:nvSpPr>
        <p:spPr>
          <a:xfrm>
            <a:off x="7409030" y="357965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id="{741C297D-BA12-85DD-7AFF-8A1DC61559E6}"/>
              </a:ext>
            </a:extLst>
          </p:cNvPr>
          <p:cNvSpPr/>
          <p:nvPr/>
        </p:nvSpPr>
        <p:spPr>
          <a:xfrm>
            <a:off x="7884010" y="103330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36" name="图片 79">
            <a:extLst>
              <a:ext uri="{FF2B5EF4-FFF2-40B4-BE49-F238E27FC236}">
                <a16:creationId xmlns:a16="http://schemas.microsoft.com/office/drawing/2014/main" id="{D5C84582-BE4F-B3FE-2593-5CDBA50ECB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7178832" y="1465611"/>
            <a:ext cx="389683" cy="12001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4292078-F499-A957-7313-25AFE4CF1FC2}"/>
              </a:ext>
            </a:extLst>
          </p:cNvPr>
          <p:cNvGrpSpPr/>
          <p:nvPr/>
        </p:nvGrpSpPr>
        <p:grpSpPr>
          <a:xfrm>
            <a:off x="7790641" y="925020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811002CC-ACAC-EF47-FDEC-F927E75DA269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811002CC-ACAC-EF47-FDEC-F927E75DA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10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CF3987FD-BBA0-3047-8A88-0A565133A4B4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CF3987FD-BBA0-3047-8A88-0A565133A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11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4CA274-462B-7BF7-FCD7-DFB471E9361C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F91384-F0B9-2A31-F9E6-740DBF084FD2}"/>
              </a:ext>
            </a:extLst>
          </p:cNvPr>
          <p:cNvGrpSpPr/>
          <p:nvPr/>
        </p:nvGrpSpPr>
        <p:grpSpPr>
          <a:xfrm>
            <a:off x="7175009" y="2879936"/>
            <a:ext cx="1464310" cy="1199141"/>
            <a:chOff x="11096623" y="-1267954"/>
            <a:chExt cx="885607" cy="1199141"/>
          </a:xfrm>
        </p:grpSpPr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61F459B4-4675-2D20-9FC4-995650258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3" name="Text Box 32">
              <a:extLst>
                <a:ext uri="{FF2B5EF4-FFF2-40B4-BE49-F238E27FC236}">
                  <a16:creationId xmlns:a16="http://schemas.microsoft.com/office/drawing/2014/main" id="{10A16132-8824-DD1B-43BD-3C4245ECE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3440A35-2400-50C2-D11B-408EDA44EAA7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B24B37-7240-00AC-E8BF-4DE597F7079B}"/>
              </a:ext>
            </a:extLst>
          </p:cNvPr>
          <p:cNvGrpSpPr/>
          <p:nvPr/>
        </p:nvGrpSpPr>
        <p:grpSpPr>
          <a:xfrm>
            <a:off x="8151543" y="2867632"/>
            <a:ext cx="1464310" cy="1199141"/>
            <a:chOff x="11096623" y="-1267954"/>
            <a:chExt cx="885607" cy="1199141"/>
          </a:xfrm>
        </p:grpSpPr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id="{33B86BD9-2174-41B3-3E24-43F461052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x 3</a:t>
              </a:r>
            </a:p>
          </p:txBody>
        </p:sp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id="{313E0AE8-19A2-5822-8F5D-7A4726AAB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8248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x 3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DBF9157-4811-68C7-8755-DE4D8383831F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32">
            <a:extLst>
              <a:ext uri="{FF2B5EF4-FFF2-40B4-BE49-F238E27FC236}">
                <a16:creationId xmlns:a16="http://schemas.microsoft.com/office/drawing/2014/main" id="{FCFE8AA2-DE15-B133-AA41-E357CBA9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42" y="313857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690F1FFD-0A2C-4CB4-C1DA-B998930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167" y="312454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7E464-EC3C-C313-E84F-2EEE89606FE0}"/>
              </a:ext>
            </a:extLst>
          </p:cNvPr>
          <p:cNvGrpSpPr/>
          <p:nvPr/>
        </p:nvGrpSpPr>
        <p:grpSpPr>
          <a:xfrm>
            <a:off x="9734550" y="2855328"/>
            <a:ext cx="904875" cy="1198096"/>
            <a:chOff x="1310869" y="3754210"/>
            <a:chExt cx="912200" cy="1198096"/>
          </a:xfrm>
        </p:grpSpPr>
        <p:sp>
          <p:nvSpPr>
            <p:cNvPr id="52" name="Text Box 32">
              <a:extLst>
                <a:ext uri="{FF2B5EF4-FFF2-40B4-BE49-F238E27FC236}">
                  <a16:creationId xmlns:a16="http://schemas.microsoft.com/office/drawing/2014/main" id="{D19E1445-AD12-7648-ADCF-A6A1EC1E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8868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7FE65B4F-E929-5F2F-B7B2-FEE297E6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2F49B5-676F-BB71-760A-FB3A30B9D0A8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48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9" grpId="0"/>
      <p:bldP spid="20" grpId="0"/>
      <p:bldP spid="34" grpId="0" animBg="1"/>
      <p:bldP spid="34" grpId="1" animBg="1"/>
      <p:bldP spid="35" grpId="0" animBg="1"/>
      <p:bldP spid="35" grpId="1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/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 hai phân số lần lượt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mẫu số chung là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blipFill>
                <a:blip r:embed="rId4"/>
                <a:stretch>
                  <a:fillRect l="-1698" r="-1698"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8CE191B-1571-C67A-53C3-2733A86E9F61}"/>
              </a:ext>
            </a:extLst>
          </p:cNvPr>
          <p:cNvSpPr/>
          <p:nvPr/>
        </p:nvSpPr>
        <p:spPr>
          <a:xfrm>
            <a:off x="249236" y="2913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CC28F-2F26-7148-F5BA-19BB2D6BBC4A}"/>
              </a:ext>
            </a:extLst>
          </p:cNvPr>
          <p:cNvSpPr txBox="1"/>
          <p:nvPr/>
        </p:nvSpPr>
        <p:spPr>
          <a:xfrm>
            <a:off x="755703" y="19812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3 =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5A935-F3BF-470D-24D1-9AC7126AE517}"/>
              </a:ext>
            </a:extLst>
          </p:cNvPr>
          <p:cNvGrpSpPr/>
          <p:nvPr/>
        </p:nvGrpSpPr>
        <p:grpSpPr>
          <a:xfrm>
            <a:off x="659909" y="2670386"/>
            <a:ext cx="1464310" cy="1199141"/>
            <a:chOff x="11096623" y="-1267954"/>
            <a:chExt cx="885607" cy="1199141"/>
          </a:xfrm>
        </p:grpSpPr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id="{353E9651-2389-7841-66B1-4B4580F3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70C385FC-4CA6-6C87-4BD6-6C7798A93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85622C-8DD1-814C-8FA2-09509BD8CD75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951B46-1889-38D0-C359-F366FB84B430}"/>
              </a:ext>
            </a:extLst>
          </p:cNvPr>
          <p:cNvGrpSpPr/>
          <p:nvPr/>
        </p:nvGrpSpPr>
        <p:grpSpPr>
          <a:xfrm>
            <a:off x="1636443" y="2658082"/>
            <a:ext cx="1464310" cy="1199141"/>
            <a:chOff x="11096623" y="-1267954"/>
            <a:chExt cx="885607" cy="1199141"/>
          </a:xfrm>
        </p:grpSpPr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5C95F17C-BBDC-D156-45A6-F40F7DDED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 x 4</a:t>
              </a: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CB19B65D-3170-5B1A-1091-F3DF450E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3DA0CD-47F5-8C60-502D-13F5BE02F94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2">
            <a:extLst>
              <a:ext uri="{FF2B5EF4-FFF2-40B4-BE49-F238E27FC236}">
                <a16:creationId xmlns:a16="http://schemas.microsoft.com/office/drawing/2014/main" id="{77FAF62E-04B9-33CA-938F-838BE124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742" y="29290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DBE300B8-C5DA-C35A-F7F6-0A36647F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67" y="29149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C8C4C-36AA-01DD-87AD-028227454810}"/>
              </a:ext>
            </a:extLst>
          </p:cNvPr>
          <p:cNvGrpSpPr/>
          <p:nvPr/>
        </p:nvGrpSpPr>
        <p:grpSpPr>
          <a:xfrm>
            <a:off x="3219450" y="2645778"/>
            <a:ext cx="776898" cy="1198096"/>
            <a:chOff x="1310869" y="3754210"/>
            <a:chExt cx="783187" cy="1198096"/>
          </a:xfrm>
        </p:grpSpPr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F944C3D1-2A1A-2C5C-0FC1-509CE846B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6669E40C-3F2F-BD05-F47B-44E1FDFAC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ABA5AD-6944-0A0C-EE68-D1313616E80B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/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12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blipFill>
                <a:blip r:embed="rId5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30E9AD2-6A69-3425-646B-A96EF236F3D4}"/>
              </a:ext>
            </a:extLst>
          </p:cNvPr>
          <p:cNvSpPr txBox="1"/>
          <p:nvPr/>
        </p:nvSpPr>
        <p:spPr>
          <a:xfrm>
            <a:off x="708078" y="41910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A0C6F1-B7B3-0BA9-21F1-D6AEB993AE9D}"/>
              </a:ext>
            </a:extLst>
          </p:cNvPr>
          <p:cNvGrpSpPr/>
          <p:nvPr/>
        </p:nvGrpSpPr>
        <p:grpSpPr>
          <a:xfrm>
            <a:off x="612284" y="4880186"/>
            <a:ext cx="1464310" cy="1199141"/>
            <a:chOff x="11096623" y="-1267954"/>
            <a:chExt cx="885607" cy="1199141"/>
          </a:xfrm>
        </p:grpSpPr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491F7808-9A3E-E334-E46B-9FACA1F45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4" name="Text Box 32">
              <a:extLst>
                <a:ext uri="{FF2B5EF4-FFF2-40B4-BE49-F238E27FC236}">
                  <a16:creationId xmlns:a16="http://schemas.microsoft.com/office/drawing/2014/main" id="{17418BC0-BBDF-E9EF-6B45-8AA77B9BC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DC0E2D-85BC-4F7B-2051-6015AAC3736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2C5F9-288D-E1B5-0568-A856FFA6799B}"/>
              </a:ext>
            </a:extLst>
          </p:cNvPr>
          <p:cNvGrpSpPr/>
          <p:nvPr/>
        </p:nvGrpSpPr>
        <p:grpSpPr>
          <a:xfrm>
            <a:off x="1588811" y="4867882"/>
            <a:ext cx="1464316" cy="1199141"/>
            <a:chOff x="11096623" y="-1267954"/>
            <a:chExt cx="885611" cy="1199141"/>
          </a:xfrm>
        </p:grpSpPr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C9D3B343-4843-F58D-954F-9D8F7DF46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4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8BE6ECD6-5758-9E7D-AD33-EF5E8E463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22868C-EC11-FEC7-E416-6F6E030B443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/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12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blipFill>
                <a:blip r:embed="rId6"/>
                <a:stretch>
                  <a:fillRect l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32">
            <a:extLst>
              <a:ext uri="{FF2B5EF4-FFF2-40B4-BE49-F238E27FC236}">
                <a16:creationId xmlns:a16="http://schemas.microsoft.com/office/drawing/2014/main" id="{4F55227C-38D1-89A8-8CBD-C33922D7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51388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1F830493-15D7-89F0-2E15-9F82E352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492" y="51247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67BFC-1369-1F15-210C-6F2D215E5BAF}"/>
              </a:ext>
            </a:extLst>
          </p:cNvPr>
          <p:cNvGrpSpPr/>
          <p:nvPr/>
        </p:nvGrpSpPr>
        <p:grpSpPr>
          <a:xfrm>
            <a:off x="3190875" y="4855578"/>
            <a:ext cx="776898" cy="1198096"/>
            <a:chOff x="1310869" y="3754210"/>
            <a:chExt cx="783187" cy="1198096"/>
          </a:xfrm>
        </p:grpSpPr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id="{3E9EFFA9-00E7-9E9D-9030-D1D4FBEEC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id="{5670E541-E8DF-663E-C8F8-7A8847702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7FBDFC-DA42-5C84-321D-2219A2727A04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38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20" grpId="0"/>
      <p:bldP spid="21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469</Words>
  <Application>Microsoft Office PowerPoint</Application>
  <PresentationFormat>Widescreen</PresentationFormat>
  <Paragraphs>145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Tahoma</vt:lpstr>
      <vt:lpstr>Times New Roman</vt:lpstr>
      <vt:lpstr>UTM Showcard</vt:lpstr>
      <vt:lpstr>思源黑体 CN Regular</vt:lpstr>
      <vt:lpstr>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2023-12-19T12:39:47Z</dcterms:created>
  <dcterms:modified xsi:type="dcterms:W3CDTF">2026-03-18T14:19:32Z</dcterms:modified>
</cp:coreProperties>
</file>