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9" r:id="rId2"/>
    <p:sldMasterId id="2147483701" r:id="rId3"/>
    <p:sldMasterId id="2147483706" r:id="rId4"/>
  </p:sldMasterIdLst>
  <p:notesMasterIdLst>
    <p:notesMasterId r:id="rId24"/>
  </p:notesMasterIdLst>
  <p:sldIdLst>
    <p:sldId id="259" r:id="rId5"/>
    <p:sldId id="1547" r:id="rId6"/>
    <p:sldId id="1548" r:id="rId7"/>
    <p:sldId id="1549" r:id="rId8"/>
    <p:sldId id="1550" r:id="rId9"/>
    <p:sldId id="1551" r:id="rId10"/>
    <p:sldId id="1552" r:id="rId11"/>
    <p:sldId id="381" r:id="rId12"/>
    <p:sldId id="1553" r:id="rId13"/>
    <p:sldId id="1554" r:id="rId14"/>
    <p:sldId id="1557" r:id="rId15"/>
    <p:sldId id="1558" r:id="rId16"/>
    <p:sldId id="1559" r:id="rId17"/>
    <p:sldId id="1560" r:id="rId18"/>
    <p:sldId id="310" r:id="rId19"/>
    <p:sldId id="386" r:id="rId20"/>
    <p:sldId id="387" r:id="rId21"/>
    <p:sldId id="388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11" Type="http://schemas.openxmlformats.org/officeDocument/2006/relationships/image" Target="../media/image31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A47A-9C21-F0D7-2A9D-8E00D7D36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9C33A-16BF-34DF-8AB8-6D59C0F40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C841E-139E-DE38-2896-0F345FA8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1374-34CF-304B-D887-E2029A0E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15519-AA5D-74D9-1043-E5D5B587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84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893C-21ED-0E6A-F30D-097A3AF8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0B38B-BD95-1416-5B35-9477ACE90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175B9-1FFF-A0D8-C3A6-8BF1D59A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2F5BE-C82A-8F3C-BE79-3855EAA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0D7C2-F0D2-FBC3-F462-13887A5F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3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7354-C3FD-0783-5930-FEC947D5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16C7-B685-E6E9-0AA3-02C9B7F8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67FB-8E2B-8EA2-352E-7A1E9813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A9120-2BF2-775B-1DB3-01A46F10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0EB73-A7E5-4606-8F73-C34980B0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65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DA56-A5A1-B8AF-F1D0-3C0744F8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E3055-7E4C-A0A4-9AD9-28DF3059C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36921-8596-7513-4880-F84CCBFB4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9C617-7A05-32A4-A53B-89E21CC5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AF40A-7621-021B-19BE-037E51548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D83FC-E862-7FBB-5528-15A0989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09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CD6F-D87D-1AFC-D943-B7A74A6D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06A2B-A6E2-3C41-E221-0AE9F18A5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F1D75-C45E-5857-CC03-DA34EF18E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563D9-507E-A821-E2D6-A11D8CC34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D53C2A-B616-311A-7508-FB20737DF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73F8A-B7A3-5FC5-63DA-35E0AB4C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01ABB-2854-D7CB-2405-FCA72174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BD00C-6C26-5BD8-1196-D64D61A19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96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918A-93A0-D0A2-4C00-CA1097FF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AE93-9D02-914C-8FD2-DE117AC5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25BD5-CE80-2948-1B5D-E46CCBD8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61015-69FD-35D2-F593-BB3A6516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4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CE551-3A8A-5DC9-2200-DB4158B4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C9E4D-BB2A-AEB2-6F99-2CBF3B45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92DF3-96F6-329A-3413-A6389527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18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4962-1228-E973-A00A-29398D17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3866-35C7-B034-EAE6-C9B1678D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B2298-F5F5-2567-3AAC-4166E84FE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AF828-767A-7D14-031E-E29D0D9A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822E8-01E5-8CBB-F8C6-52FA09B6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E214D-D8AA-30C2-2F1A-B263E279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4E6B-D0AE-E321-D9C6-0C90291A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31D55-4807-8A83-19CE-E6871F9E4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AC774-41E7-5C40-2040-280CD708B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1449B-F4CC-0E48-060B-A8DD381C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96E0A-0DE8-DC44-2970-194ED7E9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53116-C498-8C00-59F1-9FE6DB2E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26A18-8A0E-CE59-9F9E-EF533F5AA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102790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60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2DAF-761B-B0FF-6407-B440FC39D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D97AC-12A0-9520-EA70-86554E7ED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3C5B7-9367-4E23-6B70-3A2C2F2F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0084B-2FFA-4D58-D420-1774980B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0D4D7-CDA7-3A82-22FB-595B10C0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5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BB23B-23B0-33BE-37F2-BFBE438EF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5BAD4-9615-CEF2-0449-2E2FB28E0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A9B4F-E0B2-9BFD-C868-FC63A44E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4F58D-BF81-441D-AD43-B6BF7BA37840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732-0FB2-7BF9-05A1-23704108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38BA0-9152-4A8C-AE35-4FF34BD4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579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60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audio" Target="../media/audio1.wav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55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wmf"/><Relationship Id="rId18" Type="http://schemas.openxmlformats.org/officeDocument/2006/relationships/image" Target="../media/image28.wmf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0.wmf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7.bin"/><Relationship Id="rId25" Type="http://schemas.openxmlformats.org/officeDocument/2006/relationships/image" Target="../media/image32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wmf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wmf"/><Relationship Id="rId24" Type="http://schemas.openxmlformats.org/officeDocument/2006/relationships/oleObject" Target="../embeddings/oleObject10.bin"/><Relationship Id="rId5" Type="http://schemas.openxmlformats.org/officeDocument/2006/relationships/image" Target="../media/image21.wmf"/><Relationship Id="rId15" Type="http://schemas.openxmlformats.org/officeDocument/2006/relationships/image" Target="../media/image26.wmf"/><Relationship Id="rId23" Type="http://schemas.openxmlformats.org/officeDocument/2006/relationships/image" Target="../media/image31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52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770123" y="1321527"/>
            <a:ext cx="999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0669" y="4190692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93442A-BEF6-14EF-5CCB-6258B1F4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CB3B2AF-E7A5-165C-4CC4-6FD5EB0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05" y="2149697"/>
            <a:ext cx="2725148" cy="4407790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DF8387D0-6ED6-4B63-78D8-0E8E0A710769}"/>
              </a:ext>
            </a:extLst>
          </p:cNvPr>
          <p:cNvSpPr txBox="1"/>
          <p:nvPr/>
        </p:nvSpPr>
        <p:spPr>
          <a:xfrm>
            <a:off x="3941539" y="572888"/>
            <a:ext cx="7328716" cy="1464231"/>
          </a:xfrm>
          <a:prstGeom prst="wedgeRoundRectCallout">
            <a:avLst>
              <a:gd name="adj1" fmla="val -56610"/>
              <a:gd name="adj2" fmla="val 68164"/>
              <a:gd name="adj3" fmla="val 16667"/>
            </a:avLst>
          </a:prstGeom>
          <a:solidFill>
            <a:srgbClr val="FFFFCC"/>
          </a:solidFill>
          <a:ln w="38100">
            <a:solidFill>
              <a:srgbClr val="ED444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Vậy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24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DA503-BCA3-B28A-DDBA-D7694C59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682310-7638-6283-50B9-E6B502109CC5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56B4F-0963-38B1-6733-3D563779C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039" r="84985">
                        <a14:backgroundMark x1="63213" y1="69867" x2="63213" y2="69867"/>
                        <a14:backgroundMark x1="64114" y1="67200" x2="64114" y2="67200"/>
                        <a14:backgroundMark x1="68769" y1="66933" x2="68769" y2="66933"/>
                        <a14:backgroundMark x1="77477" y1="5600" x2="77477" y2="5600"/>
                        <a14:backgroundMark x1="66817" y1="73067" x2="66817" y2="73067"/>
                        <a14:backgroundMark x1="75826" y1="2667" x2="75826" y2="2667"/>
                        <a14:backgroundMark x1="73123" y1="4267" x2="73123" y2="4267"/>
                        <a14:backgroundMark x1="75826" y1="7200" x2="75826" y2="7200"/>
                        <a14:backgroundMark x1="81081" y1="10933" x2="81081" y2="10933"/>
                        <a14:backgroundMark x1="83333" y1="19200" x2="83333" y2="19200"/>
                        <a14:backgroundMark x1="66817" y1="68000" x2="66817" y2="68000"/>
                        <a14:backgroundMark x1="65165" y1="70933" x2="65165" y2="709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36" r="15312"/>
          <a:stretch/>
        </p:blipFill>
        <p:spPr>
          <a:xfrm flipH="1">
            <a:off x="735069" y="1986101"/>
            <a:ext cx="3868225" cy="4552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1BB3FC-BB78-9CDC-7643-8FFA4AA6DA5F}"/>
              </a:ext>
            </a:extLst>
          </p:cNvPr>
          <p:cNvSpPr/>
          <p:nvPr/>
        </p:nvSpPr>
        <p:spPr>
          <a:xfrm rot="463890">
            <a:off x="2740966" y="1233857"/>
            <a:ext cx="7522348" cy="209288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CB6BD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ndara" panose="020E0502030303020204" pitchFamily="34" charset="0"/>
              </a:rPr>
              <a:t>Các bạn đã tìm được đáp án chưa?</a:t>
            </a:r>
            <a:endParaRPr kumimoji="0" lang="en-US" sz="6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CB6BD">
                    <a:lumMod val="60000"/>
                    <a:lumOff val="40000"/>
                  </a:srgbClr>
                </a:outerShdw>
              </a:effectLst>
              <a:uLnTx/>
              <a:uFillTx/>
              <a:latin typeface="Candara" panose="020E0502030303020204" pitchFamily="34" charset="0"/>
            </a:endParaRPr>
          </a:p>
        </p:txBody>
      </p:sp>
      <p:pic>
        <p:nvPicPr>
          <p:cNvPr id="6" name="Picture 2" descr="Pizza Clipart PNG Images | Vector and PSD Files | Free Download on Pngtree">
            <a:extLst>
              <a:ext uri="{FF2B5EF4-FFF2-40B4-BE49-F238E27FC236}">
                <a16:creationId xmlns:a16="http://schemas.microsoft.com/office/drawing/2014/main" id="{38D47B1C-D701-8335-29D9-B1B62836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2" y="4557154"/>
            <a:ext cx="1944545" cy="19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6269B-BE4E-3FA2-793E-37DEEB40B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54" y="3241431"/>
            <a:ext cx="4929956" cy="38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8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DA503-BCA3-B28A-DDBA-D7694C59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682310-7638-6283-50B9-E6B502109CC5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920CD-15AA-81D5-A539-085B5B717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9" y="2125456"/>
            <a:ext cx="5951575" cy="461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846025-0F81-7436-D13C-6F48AB08FF4A}"/>
                  </a:ext>
                </a:extLst>
              </p:cNvPr>
              <p:cNvSpPr txBox="1"/>
              <p:nvPr/>
            </p:nvSpPr>
            <p:spPr>
              <a:xfrm>
                <a:off x="5997379" y="855505"/>
                <a:ext cx="695703" cy="1843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vi-VN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846025-0F81-7436-D13C-6F48AB08F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379" y="855505"/>
                <a:ext cx="695703" cy="18439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5FC79E-A8C8-2039-C0F2-A0B589743A38}"/>
                  </a:ext>
                </a:extLst>
              </p:cNvPr>
              <p:cNvSpPr txBox="1"/>
              <p:nvPr/>
            </p:nvSpPr>
            <p:spPr>
              <a:xfrm>
                <a:off x="6615813" y="855505"/>
                <a:ext cx="4657044" cy="1843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vi-VN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vi-VN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6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vi-VN" sz="6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5FC79E-A8C8-2039-C0F2-A0B589743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813" y="855505"/>
                <a:ext cx="4657044" cy="18439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2">
            <a:extLst>
              <a:ext uri="{FF2B5EF4-FFF2-40B4-BE49-F238E27FC236}">
                <a16:creationId xmlns:a16="http://schemas.microsoft.com/office/drawing/2014/main" id="{F1C76378-693E-2BAB-0359-B71EDA2D2EF0}"/>
              </a:ext>
            </a:extLst>
          </p:cNvPr>
          <p:cNvGrpSpPr>
            <a:grpSpLocks/>
          </p:cNvGrpSpPr>
          <p:nvPr/>
        </p:nvGrpSpPr>
        <p:grpSpPr bwMode="auto">
          <a:xfrm>
            <a:off x="7773337" y="3475857"/>
            <a:ext cx="1521884" cy="1953686"/>
            <a:chOff x="3865" y="1363"/>
            <a:chExt cx="719" cy="923"/>
          </a:xfrm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7C312F35-C091-F39B-8A99-CD9BD1686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5" y="1363"/>
              <a:ext cx="691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endPara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AC86BC21-80F7-0F3A-F703-190F15FB0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0" y="1816"/>
              <a:ext cx="664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4" name="Text Box 4">
            <a:extLst>
              <a:ext uri="{FF2B5EF4-FFF2-40B4-BE49-F238E27FC236}">
                <a16:creationId xmlns:a16="http://schemas.microsoft.com/office/drawing/2014/main" id="{437893AF-12F4-5FBA-050F-B192EFC0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273" y="3989314"/>
            <a:ext cx="609600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</a:p>
        </p:txBody>
      </p:sp>
      <p:grpSp>
        <p:nvGrpSpPr>
          <p:cNvPr id="15" name="Group 86">
            <a:extLst>
              <a:ext uri="{FF2B5EF4-FFF2-40B4-BE49-F238E27FC236}">
                <a16:creationId xmlns:a16="http://schemas.microsoft.com/office/drawing/2014/main" id="{E1440051-5478-696D-4A35-768B0B3759E2}"/>
              </a:ext>
            </a:extLst>
          </p:cNvPr>
          <p:cNvGrpSpPr>
            <a:grpSpLocks/>
          </p:cNvGrpSpPr>
          <p:nvPr/>
        </p:nvGrpSpPr>
        <p:grpSpPr bwMode="auto">
          <a:xfrm>
            <a:off x="9693933" y="3475858"/>
            <a:ext cx="1249081" cy="1921937"/>
            <a:chOff x="3784" y="1604"/>
            <a:chExt cx="655" cy="908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5DA2E332-FC7A-313F-CF87-9B5018AB0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1604"/>
              <a:ext cx="575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29CB25E6-4930-2F35-8FC0-1EEC50EA0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" y="1693"/>
              <a:ext cx="642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vi-VN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FF4C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endPara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4C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6D6B1E-915C-70EC-4609-62F70F95F597}"/>
              </a:ext>
            </a:extLst>
          </p:cNvPr>
          <p:cNvCxnSpPr/>
          <p:nvPr/>
        </p:nvCxnSpPr>
        <p:spPr>
          <a:xfrm>
            <a:off x="8127334" y="4471222"/>
            <a:ext cx="818605" cy="21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E07C6F-0835-1827-215C-F3087F7EFEE0}"/>
              </a:ext>
            </a:extLst>
          </p:cNvPr>
          <p:cNvCxnSpPr/>
          <p:nvPr/>
        </p:nvCxnSpPr>
        <p:spPr>
          <a:xfrm>
            <a:off x="9803936" y="4471222"/>
            <a:ext cx="818605" cy="21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65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EE125A-9BDD-ED86-EAA4-6026FE92C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AA56AE-82AA-EA75-74F0-A1E54FE15730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9806A-D601-FE95-D9A0-3AF8C8209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1" y="1146051"/>
            <a:ext cx="5905380" cy="5905380"/>
          </a:xfrm>
          <a:prstGeom prst="rect">
            <a:avLst/>
          </a:prstGeom>
        </p:spPr>
      </p:pic>
      <p:sp>
        <p:nvSpPr>
          <p:cNvPr id="5" name="Cloud Callout 58">
            <a:extLst>
              <a:ext uri="{FF2B5EF4-FFF2-40B4-BE49-F238E27FC236}">
                <a16:creationId xmlns:a16="http://schemas.microsoft.com/office/drawing/2014/main" id="{5B36C916-411A-FCF3-EB02-E319C8E07A63}"/>
              </a:ext>
            </a:extLst>
          </p:cNvPr>
          <p:cNvSpPr/>
          <p:nvPr/>
        </p:nvSpPr>
        <p:spPr>
          <a:xfrm>
            <a:off x="5389882" y="375139"/>
            <a:ext cx="6114365" cy="3958980"/>
          </a:xfrm>
          <a:prstGeom prst="cloudCallout">
            <a:avLst>
              <a:gd name="adj1" fmla="val -49971"/>
              <a:gd name="adj2" fmla="val 50069"/>
            </a:avLst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À mình hiểu rồi! Mình cảm ơn các bạn nhiều nhé!!!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44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215713" imgH="393359" progId="Equation.3">
                  <p:embed/>
                </p:oleObj>
              </mc:Choice>
              <mc:Fallback>
                <p:oleObj name="Equation" r:id="rId4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380835" imgH="393529" progId="Equation.3">
                  <p:embed/>
                </p:oleObj>
              </mc:Choice>
              <mc:Fallback>
                <p:oleObj name="Equation" r:id="rId6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215713" imgH="393359" progId="Equation.3">
                  <p:embed/>
                </p:oleObj>
              </mc:Choice>
              <mc:Fallback>
                <p:oleObj name="Equation" r:id="rId8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10" imgW="139639" imgH="393529" progId="Equation.3">
                    <p:embed/>
                  </p:oleObj>
                </mc:Choice>
                <mc:Fallback>
                  <p:oleObj name="Equation" r:id="rId10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12" imgW="228501" imgH="393529" progId="Equation.3">
                    <p:embed/>
                  </p:oleObj>
                </mc:Choice>
                <mc:Fallback>
                  <p:oleObj name="Equation" r:id="rId12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14" imgW="380835" imgH="393529" progId="Equation.3">
                    <p:embed/>
                  </p:oleObj>
                </mc:Choice>
                <mc:Fallback>
                  <p:oleObj name="Equation" r:id="rId14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8" imgW="215713" imgH="393359" progId="Equation.3">
                  <p:embed/>
                </p:oleObj>
              </mc:Choice>
              <mc:Fallback>
                <p:oleObj name="Equation" r:id="rId8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Equation" r:id="rId17" imgW="380835" imgH="393529" progId="Equation.3">
                    <p:embed/>
                  </p:oleObj>
                </mc:Choice>
                <mc:Fallback>
                  <p:oleObj name="Equation" r:id="rId17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Equation" r:id="rId10" imgW="139639" imgH="393529" progId="Equation.3">
                    <p:embed/>
                  </p:oleObj>
                </mc:Choice>
                <mc:Fallback>
                  <p:oleObj name="Equation" r:id="rId10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Equation" r:id="rId20" imgW="152334" imgH="393529" progId="Equation.3">
                    <p:embed/>
                  </p:oleObj>
                </mc:Choice>
                <mc:Fallback>
                  <p:oleObj name="Equation" r:id="rId20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Equation" r:id="rId22" imgW="317225" imgH="393359" progId="Equation.3">
                    <p:embed/>
                  </p:oleObj>
                </mc:Choice>
                <mc:Fallback>
                  <p:oleObj name="Equation" r:id="rId22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8" imgW="215713" imgH="393359" progId="Equation.3">
                  <p:embed/>
                </p:oleObj>
              </mc:Choice>
              <mc:Fallback>
                <p:oleObj name="Equation" r:id="rId8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Equation" r:id="rId24" imgW="444307" imgH="393529" progId="Equation.3">
                    <p:embed/>
                  </p:oleObj>
                </mc:Choice>
                <mc:Fallback>
                  <p:oleObj name="Equation" r:id="rId24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Equation" r:id="rId10" imgW="139639" imgH="393529" progId="Equation.3">
                    <p:embed/>
                  </p:oleObj>
                </mc:Choice>
                <mc:Fallback>
                  <p:oleObj name="Equation" r:id="rId10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338</Words>
  <Application>Microsoft Office PowerPoint</Application>
  <PresentationFormat>Widescreen</PresentationFormat>
  <Paragraphs>86</Paragraphs>
  <Slides>19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宋体</vt:lpstr>
      <vt:lpstr>Arial</vt:lpstr>
      <vt:lpstr>Calibri</vt:lpstr>
      <vt:lpstr>Calibri Light</vt:lpstr>
      <vt:lpstr>Cambria</vt:lpstr>
      <vt:lpstr>Cambria Math</vt:lpstr>
      <vt:lpstr>Candara</vt:lpstr>
      <vt:lpstr>等线</vt:lpstr>
      <vt:lpstr>Roboto</vt:lpstr>
      <vt:lpstr>SVN-Hole Hearted</vt:lpstr>
      <vt:lpstr>Tahoma</vt:lpstr>
      <vt:lpstr>Times New Roman</vt:lpstr>
      <vt:lpstr>UTM Avo</vt:lpstr>
      <vt:lpstr>字魂59号-创粗黑</vt:lpstr>
      <vt:lpstr>Office Theme</vt:lpstr>
      <vt:lpstr>5_Office Theme</vt:lpstr>
      <vt:lpstr>1_Office Theme</vt:lpstr>
      <vt:lpstr>1_Custom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58</cp:revision>
  <dcterms:created xsi:type="dcterms:W3CDTF">2023-12-07T01:41:36Z</dcterms:created>
  <dcterms:modified xsi:type="dcterms:W3CDTF">2026-03-18T14:17:29Z</dcterms:modified>
</cp:coreProperties>
</file>