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</p:sldMasterIdLst>
  <p:notesMasterIdLst>
    <p:notesMasterId r:id="rId18"/>
  </p:notesMasterIdLst>
  <p:sldIdLst>
    <p:sldId id="398" r:id="rId4"/>
    <p:sldId id="391" r:id="rId5"/>
    <p:sldId id="441" r:id="rId6"/>
    <p:sldId id="397" r:id="rId7"/>
    <p:sldId id="393" r:id="rId8"/>
    <p:sldId id="436" r:id="rId9"/>
    <p:sldId id="438" r:id="rId10"/>
    <p:sldId id="439" r:id="rId11"/>
    <p:sldId id="442" r:id="rId12"/>
    <p:sldId id="405" r:id="rId13"/>
    <p:sldId id="406" r:id="rId14"/>
    <p:sldId id="440" r:id="rId15"/>
    <p:sldId id="431" r:id="rId16"/>
    <p:sldId id="4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A8405D7-F1E1-FFBB-3DD6-414553CAB7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81" y="282237"/>
            <a:ext cx="1729443" cy="1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7847ADC-D452-5D46-A7AC-A77EAE91F5B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81" y="282237"/>
            <a:ext cx="1729443" cy="1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24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91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image" Target="../media/image31.jpe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14.png"/><Relationship Id="rId58" Type="http://schemas.openxmlformats.org/officeDocument/2006/relationships/image" Target="../media/image69.png"/><Relationship Id="rId5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microsoft.com/office/2007/relationships/hdphoto" Target="../media/hdphoto8.wdp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microsoft.com/office/2007/relationships/hdphoto" Target="../media/hdphoto10.wdp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media" Target="../media/media3.mp3"/><Relationship Id="rId7" Type="http://schemas.microsoft.com/office/2007/relationships/hdphoto" Target="../media/hdphoto1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0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png"/><Relationship Id="rId11" Type="http://schemas.openxmlformats.org/officeDocument/2006/relationships/image" Target="../media/image79.wmf"/><Relationship Id="rId5" Type="http://schemas.openxmlformats.org/officeDocument/2006/relationships/image" Target="../media/image8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7.wmf"/><Relationship Id="rId9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D78D2-8792-CB64-2E07-FDA0890475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26940" y="2434994"/>
            <a:ext cx="8065707" cy="1457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0099" y="288145"/>
            <a:ext cx="2833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1627" y="6151562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79731885460098311_v2">
            <a:hlinkClick r:id="" action="ppaction://media"/>
            <a:extLst>
              <a:ext uri="{FF2B5EF4-FFF2-40B4-BE49-F238E27FC236}">
                <a16:creationId xmlns:a16="http://schemas.microsoft.com/office/drawing/2014/main" id="{0E5FF142-D24C-613B-3D04-738CB83BE3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4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B17F2BB3-EA52-5DC3-F99D-3F93C0AC9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8842" y="643021"/>
            <a:ext cx="406400" cy="4064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F004F206-A624-9867-AD90-8151277D6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1327" y="6430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164957" imgH="393359" progId="Equation.3">
                    <p:embed/>
                  </p:oleObj>
                </mc:Choice>
                <mc:Fallback>
                  <p:oleObj r:id="rId3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7" imgW="164957" imgH="393359" progId="Equation.3">
                    <p:embed/>
                  </p:oleObj>
                </mc:Choice>
                <mc:Fallback>
                  <p:oleObj r:id="rId7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10" imgW="152334" imgH="393529" progId="Equation.3">
                    <p:embed/>
                  </p:oleObj>
                </mc:Choice>
                <mc:Fallback>
                  <p:oleObj r:id="rId10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77113639460179218_v2">
            <a:hlinkClick r:id="" action="ppaction://media"/>
            <a:extLst>
              <a:ext uri="{FF2B5EF4-FFF2-40B4-BE49-F238E27FC236}">
                <a16:creationId xmlns:a16="http://schemas.microsoft.com/office/drawing/2014/main" id="{5F520FB0-4AA3-03B1-6438-4FDAC63E0A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2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190</Words>
  <Application>Microsoft Office PowerPoint</Application>
  <PresentationFormat>Widescreen</PresentationFormat>
  <Paragraphs>46</Paragraphs>
  <Slides>14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等线</vt:lpstr>
      <vt:lpstr>MS Mincho</vt:lpstr>
      <vt:lpstr>Times New Roman</vt:lpstr>
      <vt:lpstr>UTM Avo</vt:lpstr>
      <vt:lpstr>UTM Cooper Black</vt:lpstr>
      <vt:lpstr>字魂105号-简雅黑</vt:lpstr>
      <vt:lpstr>字魂176号-创粗圆</vt:lpstr>
      <vt:lpstr>Custom Design</vt:lpstr>
      <vt:lpstr>1_Custom Design</vt:lpstr>
      <vt:lpstr>2_Custom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52</cp:revision>
  <dcterms:created xsi:type="dcterms:W3CDTF">2023-12-06T07:45:24Z</dcterms:created>
  <dcterms:modified xsi:type="dcterms:W3CDTF">2026-03-03T14:34:45Z</dcterms:modified>
</cp:coreProperties>
</file>