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4"/>
  </p:notesMasterIdLst>
  <p:sldIdLst>
    <p:sldId id="8889" r:id="rId3"/>
    <p:sldId id="263" r:id="rId4"/>
    <p:sldId id="264" r:id="rId5"/>
    <p:sldId id="284" r:id="rId6"/>
    <p:sldId id="266" r:id="rId7"/>
    <p:sldId id="267" r:id="rId8"/>
    <p:sldId id="268" r:id="rId9"/>
    <p:sldId id="285" r:id="rId10"/>
    <p:sldId id="286" r:id="rId11"/>
    <p:sldId id="287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17548-51C4-4AD6-A345-B6F436B0BEB3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52FD7-E0C5-4625-ABA8-9141CCFCC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9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2D98F-74F9-42E9-9FBD-58C2E92480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374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2D98F-74F9-42E9-9FBD-58C2E92480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08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87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9165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2991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787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839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09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9D2F41-D825-4CD8-8EF8-9E6E339C8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53CFD94-3FBB-4706-8D60-EFE55DC63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5292B5-CC67-4430-91F9-A7F94C39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3CDE-1AF9-4082-8D99-30C6DDD4ADD8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CD4D696-CB79-4B5A-A833-33C1CFA8B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979BA9-77FD-477F-AD72-F0DDD592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162E-9690-425B-AA98-B4159FBB77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35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916359-8A7C-4614-8A84-CAE2D12EC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82B2B4-E08D-4E63-BE94-D1282EB05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9CD167A-0416-4696-A1FC-FC854958D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3CDE-1AF9-4082-8D99-30C6DDD4ADD8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406EBC-A0D1-4776-A491-2A97E9A2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35346DF-1690-4945-89FA-7EB00DA8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162E-9690-425B-AA98-B4159FBB77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8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3CC606-016C-46C8-A701-6C801386A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166971A-2DE8-4671-9FA4-2C43B7301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37109C-8A31-490D-A5E5-D34DA4524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3CDE-1AF9-4082-8D99-30C6DDD4ADD8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EF706C-B4FB-48EA-B863-2A66F1EE1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CDB3AE-5F54-4310-B5B4-0D7C3D4EC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162E-9690-425B-AA98-B4159FBB77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44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15D308-F1BC-4A13-86D7-71D1B9FBB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79A4C3-20D7-448C-A6D2-9FBDC0472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316186E-0012-4C9E-8940-F82367366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BE3AB0-22F3-4099-B6E2-5D22F2B0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3CDE-1AF9-4082-8D99-30C6DDD4ADD8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34BADF3-366B-47C1-8E33-94B1561F2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392BEB-54F4-4511-92E7-BE7894994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162E-9690-425B-AA98-B4159FBB77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11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267D9-ECA7-46BE-8ABB-FE5E88D9F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A29545-1B60-40B0-A43C-085D75332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2913A2-C09C-4081-9442-481EF254D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E817589-C1D2-4D82-A936-B1521ED13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06A7A2C-8A99-4C3C-B1AA-F973ED99B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B0EC5-F721-4D3C-9396-0D100A902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3CDE-1AF9-4082-8D99-30C6DDD4ADD8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34A14FD-944A-4AD1-A6B7-B85BFE4B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0E2802B-7DC3-4F3F-97EE-B6DA1F82F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162E-9690-425B-AA98-B4159FBB77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28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9C4B34-D50C-4792-8195-7EC21A6BA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54A6594-0846-4CEE-95BE-C258970D7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3CDE-1AF9-4082-8D99-30C6DDD4ADD8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FC34B14-DC2A-4406-A1CA-DDFF1E7E9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EDC404B-4226-4460-8834-1E2D94CE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162E-9690-425B-AA98-B4159FBB77B0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B5001B8B-D947-4DFB-8DCB-820B0226AFD6}"/>
              </a:ext>
            </a:extLst>
          </p:cNvPr>
          <p:cNvGrpSpPr/>
          <p:nvPr userDrawn="1"/>
        </p:nvGrpSpPr>
        <p:grpSpPr>
          <a:xfrm>
            <a:off x="-627952" y="1"/>
            <a:ext cx="12990550" cy="7349320"/>
            <a:chOff x="-627952" y="1"/>
            <a:chExt cx="12990550" cy="734932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8D1E320-8144-4A1F-8CB2-139F30E860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20" r="32487"/>
            <a:stretch/>
          </p:blipFill>
          <p:spPr>
            <a:xfrm rot="5400000">
              <a:off x="2666999" y="-2666998"/>
              <a:ext cx="6858001" cy="12192000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6D99597-CA63-431C-BDDF-89734DF362CC}"/>
                </a:ext>
              </a:extLst>
            </p:cNvPr>
            <p:cNvSpPr/>
            <p:nvPr/>
          </p:nvSpPr>
          <p:spPr>
            <a:xfrm>
              <a:off x="436727" y="491319"/>
              <a:ext cx="11414077" cy="5960660"/>
            </a:xfrm>
            <a:prstGeom prst="rect">
              <a:avLst/>
            </a:prstGeom>
            <a:solidFill>
              <a:srgbClr val="F9F4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28FA47A-EDCD-4A32-91C7-31FEAEB5F1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27952" y="4619769"/>
              <a:ext cx="3342207" cy="2729552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EAF5498-EB30-40E5-8FE7-897CA8602A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46" t="11276" r="12829" b="18685"/>
            <a:stretch/>
          </p:blipFill>
          <p:spPr>
            <a:xfrm>
              <a:off x="1996846" y="5387081"/>
              <a:ext cx="1434818" cy="1445705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DAC2B0E-8EBF-4C6A-8242-BB2BB0003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5154" y="5158854"/>
              <a:ext cx="2167444" cy="190216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0" y="1"/>
            <a:ext cx="13773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chemeClr val="accent1">
                    <a:lumMod val="60000"/>
                    <a:lumOff val="4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0363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26CDE59-0B32-4C79-B727-1B81CF84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3CDE-1AF9-4082-8D99-30C6DDD4ADD8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67CE326-A3F8-490C-85C6-1F8551D8E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02E958-6C2B-4555-899E-135540C3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162E-9690-425B-AA98-B4159FBB77B0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1E8B7385-0D12-49AA-B3DB-21134E2676C1}"/>
              </a:ext>
            </a:extLst>
          </p:cNvPr>
          <p:cNvGrpSpPr/>
          <p:nvPr userDrawn="1"/>
        </p:nvGrpSpPr>
        <p:grpSpPr>
          <a:xfrm>
            <a:off x="0" y="1"/>
            <a:ext cx="12192000" cy="6858001"/>
            <a:chOff x="0" y="1"/>
            <a:chExt cx="12192000" cy="6858001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425D59A-1ADA-4014-842E-85A5CD090E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20" r="32487"/>
            <a:stretch/>
          </p:blipFill>
          <p:spPr>
            <a:xfrm rot="5400000">
              <a:off x="2666999" y="-2666998"/>
              <a:ext cx="6858001" cy="12192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EA5DC88-95FF-479E-87F1-93829103538C}"/>
                </a:ext>
              </a:extLst>
            </p:cNvPr>
            <p:cNvSpPr/>
            <p:nvPr/>
          </p:nvSpPr>
          <p:spPr>
            <a:xfrm>
              <a:off x="436727" y="491319"/>
              <a:ext cx="11414077" cy="5960660"/>
            </a:xfrm>
            <a:prstGeom prst="rect">
              <a:avLst/>
            </a:prstGeom>
            <a:solidFill>
              <a:srgbClr val="F9F4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7"/>
          <p:cNvSpPr txBox="1"/>
          <p:nvPr userDrawn="1"/>
        </p:nvSpPr>
        <p:spPr>
          <a:xfrm>
            <a:off x="0" y="1"/>
            <a:ext cx="137738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chemeClr val="accent1">
                    <a:lumMod val="60000"/>
                    <a:lumOff val="4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036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E72FBA-675C-4FC0-87CF-C7B2746D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24F22B-F18F-49B0-88D3-ED16CDA12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DFBF2A-6FE1-4AFA-B4FB-462E3D071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4E131C-C781-4424-96B2-DFBF607DC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3CDE-1AF9-4082-8D99-30C6DDD4ADD8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B92414-1FEF-4288-A07C-47C4FDDEA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BD3BCD3-D3E4-4BF4-9212-6612D6ED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162E-9690-425B-AA98-B4159FBB77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43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409C2-02A2-9BD0-5B92-E2E5645823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41403" y="-631596"/>
            <a:ext cx="13655179" cy="8154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367D8A-CF17-4CE5-B1E4-ACC8A6E05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1287A8B-1185-4306-B52C-4D9B0F1F0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145EA36-7331-4FCC-993E-F296986F7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FC8453-6427-471B-921E-345A42469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3CDE-1AF9-4082-8D99-30C6DDD4ADD8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F79282-E6FF-4780-985E-0FB4F51C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449747-C784-4723-9A20-5CD8C866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162E-9690-425B-AA98-B4159FBB77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71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293C19-7C6D-444F-82E9-CAE41D1B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9A27257-CAEE-48FA-80EA-F9CF8D4C7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246FC9-8AED-41DA-B737-986B5B480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3CDE-1AF9-4082-8D99-30C6DDD4ADD8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3B4EE6-96D8-45C5-B816-EA345EAA4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740D51-98E7-44B1-B025-C2720259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162E-9690-425B-AA98-B4159FBB77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88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651DA87-45FA-44AB-BA40-97E4919A5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3784CD-B2E9-4E00-9015-95799D86F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8E157C-8990-4B6F-84FD-1B2DB001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33CDE-1AF9-4082-8D99-30C6DDD4ADD8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DB27B5-F5A4-4439-90DB-D63691B3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60771D-8134-415A-A6BC-E6697ED62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D162E-9690-425B-AA98-B4159FBB77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26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6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222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493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310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114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241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335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7561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E01CD19-8FA9-4B15-A3AB-04E7369E4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5CFAE-BA00-4B42-9186-9F2A3AA65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2E63D8-491E-4867-A602-984056C39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33CDE-1AF9-4082-8D99-30C6DDD4ADD8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846ED1-D64B-4688-97A0-33835DD9FF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CEF092-21AD-4CEE-BEFF-76F922218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D162E-9690-425B-AA98-B4159FBB77B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DE3A7480-7FA3-489D-BAC2-6AD8BC85431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19660394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2345FD4-01F0-40F1-B82C-97E495889D7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82327" y="1966039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E6A3494-772C-4B26-AB2A-88D0455EB63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87" y="-6125688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350EA994-9DDD-43B6-9190-2D1F2032316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01758" y="-531303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1C22F6-EAF1-4942-A4D1-8C09DC33133C}"/>
              </a:ext>
            </a:extLst>
          </p:cNvPr>
          <p:cNvSpPr txBox="1"/>
          <p:nvPr userDrawn="1"/>
        </p:nvSpPr>
        <p:spPr>
          <a:xfrm>
            <a:off x="2860142" y="9754394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F6AE558E-9815-4649-A675-50D79CB1570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944959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15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42.png"/><Relationship Id="rId4" Type="http://schemas.openxmlformats.org/officeDocument/2006/relationships/image" Target="../media/image5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4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5" Type="http://schemas.openxmlformats.org/officeDocument/2006/relationships/image" Target="../media/image340.png"/><Relationship Id="rId4" Type="http://schemas.openxmlformats.org/officeDocument/2006/relationships/image" Target="../media/image3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18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image" Target="../media/image25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0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0.png"/><Relationship Id="rId4" Type="http://schemas.openxmlformats.org/officeDocument/2006/relationships/image" Target="../media/image4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EDB7541-23A6-4555-B3BD-BEF5E75A92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47" y="-66451"/>
            <a:ext cx="12307748" cy="692577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739DF6C-85CC-419B-A49B-2656BD7C42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t="22537" r="5842" b="21537"/>
          <a:stretch/>
        </p:blipFill>
        <p:spPr>
          <a:xfrm flipH="1" flipV="1">
            <a:off x="349320" y="112754"/>
            <a:ext cx="12192001" cy="718985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540905" y="3387854"/>
            <a:ext cx="5934456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479294"/>
            <a:ext cx="3096735" cy="337870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4" t="70068"/>
          <a:stretch/>
        </p:blipFill>
        <p:spPr>
          <a:xfrm rot="16200000">
            <a:off x="3247350" y="4277754"/>
            <a:ext cx="1999488" cy="20527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89" b="73289"/>
          <a:stretch/>
        </p:blipFill>
        <p:spPr>
          <a:xfrm>
            <a:off x="8288264" y="464780"/>
            <a:ext cx="2051304" cy="18318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6" r="34711" b="74466"/>
          <a:stretch/>
        </p:blipFill>
        <p:spPr>
          <a:xfrm>
            <a:off x="8076245" y="4467569"/>
            <a:ext cx="2030125" cy="17511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44" b="73289"/>
          <a:stretch/>
        </p:blipFill>
        <p:spPr>
          <a:xfrm flipH="1">
            <a:off x="1998876" y="276791"/>
            <a:ext cx="2368273" cy="20304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3" t="34578" r="38649" b="39555"/>
          <a:stretch/>
        </p:blipFill>
        <p:spPr>
          <a:xfrm>
            <a:off x="10517617" y="4240800"/>
            <a:ext cx="1263136" cy="177393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8686" r="5904" b="41979"/>
          <a:stretch/>
        </p:blipFill>
        <p:spPr>
          <a:xfrm>
            <a:off x="5565691" y="4570518"/>
            <a:ext cx="1740281" cy="1467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5C8711-D97F-88F4-8019-423DE094EA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352550" cy="380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992C82-FEDE-C6D1-FA93-CF3FF4ACA55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6319" y="1539185"/>
            <a:ext cx="11010330" cy="3615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1597E0-6D84-EEBC-6AE0-3621FF08BC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9245" y="609002"/>
            <a:ext cx="3067602" cy="105730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32673" y="495738"/>
            <a:ext cx="8122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4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7008" y="4995908"/>
            <a:ext cx="52242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Giáo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viên</a:t>
            </a:r>
            <a:r>
              <a:rPr lang="en-US" sz="4400" b="1" dirty="0" smtClean="0">
                <a:solidFill>
                  <a:srgbClr val="FF0000"/>
                </a:solidFill>
              </a:rPr>
              <a:t>: </a:t>
            </a:r>
            <a:r>
              <a:rPr lang="en-US" sz="4400" b="1" dirty="0" err="1" smtClean="0">
                <a:solidFill>
                  <a:srgbClr val="FF0000"/>
                </a:solidFill>
              </a:rPr>
              <a:t>Bùi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Thị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Hà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18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3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733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Trong tháng Một, một công ty sản xuất được 4500 đôi giày số đôi giày. Công ty đó sản xuất được trong tháng Hai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số đôi giày sản xuất trong tháng Một.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Tính  số đôi giày công ty sản xuất được trong tháng Hai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733873"/>
              </a:xfrm>
              <a:prstGeom prst="rect">
                <a:avLst/>
              </a:prstGeom>
              <a:blipFill>
                <a:blip r:embed="rId4"/>
                <a:stretch>
                  <a:fillRect l="-1065" t="-2807" r="-99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DD69DE6-7E8D-15E9-85B4-1958BF2FA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4539" y="3084256"/>
            <a:ext cx="1962150" cy="1790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CDE6A-4206-B569-841D-FE095A859844}"/>
                  </a:ext>
                </a:extLst>
              </p:cNvPr>
              <p:cNvSpPr txBox="1"/>
              <p:nvPr/>
            </p:nvSpPr>
            <p:spPr>
              <a:xfrm>
                <a:off x="1258530" y="4355690"/>
                <a:ext cx="8288593" cy="200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ố đôi giày công ty sản xuất được trong tháng 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</a:t>
                </a:r>
                <a:r>
                  <a:rPr lang="vi-VN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4500 </a:t>
                </a:r>
                <a14:m>
                  <m:oMath xmlns:m="http://schemas.openxmlformats.org/officeDocument/2006/math"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=2</m:t>
                    </m:r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700 (đô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gi</m:t>
                    </m:r>
                    <m: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28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2 700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đôi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giày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BCDE6A-4206-B569-841D-FE095A859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530" y="4355690"/>
                <a:ext cx="8288593" cy="2007344"/>
              </a:xfrm>
              <a:prstGeom prst="rect">
                <a:avLst/>
              </a:prstGeom>
              <a:blipFill>
                <a:blip r:embed="rId6"/>
                <a:stretch>
                  <a:fillRect l="-147" t="-3343" r="-1471" b="-6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7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6901549-FEC6-4727-A2AF-25257C68F208}"/>
              </a:ext>
            </a:extLst>
          </p:cNvPr>
          <p:cNvGrpSpPr/>
          <p:nvPr/>
        </p:nvGrpSpPr>
        <p:grpSpPr>
          <a:xfrm>
            <a:off x="-127322" y="-56597"/>
            <a:ext cx="13517480" cy="7422597"/>
            <a:chOff x="-127323" y="-30021"/>
            <a:chExt cx="13517480" cy="7331573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EDB7541-23A6-4555-B3BD-BEF5E75A9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7323" y="-30021"/>
              <a:ext cx="12319323" cy="6847278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2739DF6C-85CC-419B-A49B-2656BD7C42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6" t="22537" r="5843" b="21537"/>
            <a:stretch/>
          </p:blipFill>
          <p:spPr>
            <a:xfrm flipH="1" flipV="1">
              <a:off x="-1" y="111701"/>
              <a:ext cx="13390158" cy="7189851"/>
            </a:xfrm>
            <a:prstGeom prst="rect">
              <a:avLst/>
            </a:prstGeom>
          </p:spPr>
        </p:pic>
      </p:grpSp>
      <p:pic>
        <p:nvPicPr>
          <p:cNvPr id="24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3351496"/>
            <a:ext cx="2730529" cy="2750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8AF545-3A3E-F4E8-CA5E-470215C862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352550" cy="380144"/>
          </a:xfrm>
          <a:prstGeom prst="rect">
            <a:avLst/>
          </a:prstGeom>
        </p:spPr>
      </p:pic>
      <p:pic>
        <p:nvPicPr>
          <p:cNvPr id="7" name="Picture 6" descr="A green and red letters&#10;&#10;AI-generated content may be incorrect.">
            <a:extLst>
              <a:ext uri="{FF2B5EF4-FFF2-40B4-BE49-F238E27FC236}">
                <a16:creationId xmlns:a16="http://schemas.microsoft.com/office/drawing/2014/main" id="{CE7370FE-88E2-3B09-D1CA-8369FFA37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56" y="1371840"/>
            <a:ext cx="9669094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5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19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679" name="Google Shape;679;p19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680" name="Google Shape;680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1" name="Google Shape;681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2" name="Google Shape;682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3" name="Google Shape;683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4" name="Google Shape;684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5" name="Google Shape;685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6" name="Google Shape;686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7" name="Google Shape;687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8" name="Google Shape;688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89" name="Google Shape;689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0" name="Google Shape;690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1" name="Google Shape;691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2" name="Google Shape;692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3" name="Google Shape;693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4" name="Google Shape;694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5" name="Google Shape;695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6" name="Google Shape;696;p19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7" name="Google Shape;697;p19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8" name="Google Shape;698;p19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699" name="Google Shape;699;p19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0" name="Google Shape;700;p19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1" name="Google Shape;701;p19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2" name="Google Shape;702;p19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3" name="Google Shape;703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4" name="Google Shape;704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5" name="Google Shape;705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6" name="Google Shape;706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07" name="Google Shape;707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708" name="Google Shape;708;p19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709" name="Google Shape;709;p19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0" name="Google Shape;710;p19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1" name="Google Shape;711;p19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2" name="Google Shape;712;p19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3" name="Google Shape;713;p19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4" name="Google Shape;714;p19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5" name="Google Shape;715;p19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6" name="Google Shape;716;p19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7" name="Google Shape;717;p19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8" name="Google Shape;718;p19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19" name="Google Shape;719;p19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0" name="Google Shape;720;p19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1" name="Google Shape;721;p19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2" name="Google Shape;722;p19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3" name="Google Shape;723;p19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4" name="Google Shape;724;p19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5" name="Google Shape;725;p19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6" name="Google Shape;726;p19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7" name="Google Shape;727;p19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8" name="Google Shape;728;p19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729" name="Google Shape;729;p19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730" name="Google Shape;730;p19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731" name="Google Shape;731;p19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2" name="Google Shape;732;p19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3" name="Google Shape;733;p19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4" name="Google Shape;734;p19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5" name="Google Shape;735;p19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6" name="Google Shape;736;p19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7" name="Google Shape;737;p19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8" name="Google Shape;738;p19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39" name="Google Shape;739;p19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0" name="Google Shape;740;p19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1" name="Google Shape;741;p19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2" name="Google Shape;742;p19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3" name="Google Shape;743;p19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4" name="Google Shape;744;p19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5" name="Google Shape;745;p19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6" name="Google Shape;746;p19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7" name="Google Shape;747;p19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8" name="Google Shape;748;p19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9" name="Google Shape;749;p19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0" name="Google Shape;750;p19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1" name="Google Shape;751;p19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2" name="Google Shape;752;p19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3" name="Google Shape;753;p19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4" name="Google Shape;754;p19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5" name="Google Shape;755;p19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6" name="Google Shape;756;p19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7" name="Google Shape;757;p19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8" name="Google Shape;758;p19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759" name="Google Shape;759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Google Shape;760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9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9868435" y="3395141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9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1014077" y="1350847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9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9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9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19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276765" y="1173708"/>
            <a:ext cx="601895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9" name="Google Shape;769;p19"/>
          <p:cNvGrpSpPr/>
          <p:nvPr/>
        </p:nvGrpSpPr>
        <p:grpSpPr>
          <a:xfrm>
            <a:off x="906767" y="966581"/>
            <a:ext cx="9685033" cy="3465265"/>
            <a:chOff x="906767" y="966581"/>
            <a:chExt cx="9685033" cy="3465265"/>
          </a:xfrm>
        </p:grpSpPr>
        <p:grpSp>
          <p:nvGrpSpPr>
            <p:cNvPr id="770" name="Google Shape;770;p19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771" name="Google Shape;771;p19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19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19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19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19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19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19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78" name="Google Shape;778;p19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rgbClr val="FB70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81" name="Google Shape;781;p19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1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3" name="Google Shape;783;p19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784" name="Google Shape;784;p19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785" name="Google Shape;785;p19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19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19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19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19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9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791" name="Google Shape;791;p19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9FD7E3E-530D-90EC-AB18-9F1A7FC0BF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8082" y="1478917"/>
            <a:ext cx="6523285" cy="2871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/>
                                        <p:tgtEl>
                                          <p:spTgt spid="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75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75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75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75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75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75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75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75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20"/>
          <p:cNvSpPr/>
          <p:nvPr/>
        </p:nvSpPr>
        <p:spPr>
          <a:xfrm>
            <a:off x="303978" y="129858"/>
            <a:ext cx="12697941" cy="6444360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Cartoon of a child and a robot&#10;&#10;Description automatically generated">
            <a:extLst>
              <a:ext uri="{FF2B5EF4-FFF2-40B4-BE49-F238E27FC236}">
                <a16:creationId xmlns:a16="http://schemas.microsoft.com/office/drawing/2014/main" id="{381307F6-34DD-EA28-243C-19B0D288B0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62" y="2124075"/>
            <a:ext cx="7678835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215347-2EA7-C115-1692-C1AD255AE24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3" y="248050"/>
            <a:ext cx="1893827" cy="9492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266E681-E2EE-43B2-E197-2A29C70D6BBA}"/>
                  </a:ext>
                </a:extLst>
              </p:cNvPr>
              <p:cNvSpPr/>
              <p:nvPr/>
            </p:nvSpPr>
            <p:spPr>
              <a:xfrm>
                <a:off x="3581400" y="485775"/>
                <a:ext cx="2905125" cy="1504950"/>
              </a:xfrm>
              <a:prstGeom prst="wedgeRoundRectCallout">
                <a:avLst>
                  <a:gd name="adj1" fmla="val -40953"/>
                  <a:gd name="adj2" fmla="val 63133"/>
                  <a:gd name="adj3" fmla="val 16667"/>
                </a:avLst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12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3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phủ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tức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phủ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kem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1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1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bánh.</a:t>
                </a:r>
                <a:endParaRPr lang="en-US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Speech Bubble: Rectangle with Corners Rounded 6">
                <a:extLst>
                  <a:ext uri="{FF2B5EF4-FFF2-40B4-BE49-F238E27FC236}">
                    <a16:creationId xmlns:a16="http://schemas.microsoft.com/office/drawing/2014/main" id="{9266E681-E2EE-43B2-E197-2A29C70D6B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485775"/>
                <a:ext cx="2905125" cy="1504950"/>
              </a:xfrm>
              <a:prstGeom prst="wedgeRoundRectCallout">
                <a:avLst>
                  <a:gd name="adj1" fmla="val -40953"/>
                  <a:gd name="adj2" fmla="val 63133"/>
                  <a:gd name="adj3" fmla="val 16667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E644AD0-7B7D-348B-7D1F-9404AEDCEA04}"/>
              </a:ext>
            </a:extLst>
          </p:cNvPr>
          <p:cNvSpPr/>
          <p:nvPr/>
        </p:nvSpPr>
        <p:spPr>
          <a:xfrm>
            <a:off x="6705600" y="1952624"/>
            <a:ext cx="2305050" cy="962025"/>
          </a:xfrm>
          <a:prstGeom prst="wedgeRoundRectCallout">
            <a:avLst>
              <a:gd name="adj1" fmla="val -25534"/>
              <a:gd name="adj2" fmla="val 72044"/>
              <a:gd name="adj3" fmla="val 1666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phủ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kem</a:t>
            </a:r>
            <a:r>
              <a:rPr lang="en-US" sz="1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EA86E11-91E0-7EB3-70CF-AAEEE6E0B0CA}"/>
                  </a:ext>
                </a:extLst>
              </p:cNvPr>
              <p:cNvSpPr/>
              <p:nvPr/>
            </p:nvSpPr>
            <p:spPr>
              <a:xfrm>
                <a:off x="9163050" y="2676525"/>
                <a:ext cx="2305050" cy="914399"/>
              </a:xfrm>
              <a:prstGeom prst="wedgeRoundRectCallout">
                <a:avLst>
                  <a:gd name="adj1" fmla="val -55699"/>
                  <a:gd name="adj2" fmla="val 48282"/>
                  <a:gd name="adj3" fmla="val 16667"/>
                </a:avLst>
              </a:prstGeom>
              <a:ln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12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8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đấy</a:t>
                </a:r>
                <a:r>
                  <a:rPr lang="en-US" sz="2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Speech Bubble: Rectangle with Corners Rounded 8">
                <a:extLst>
                  <a:ext uri="{FF2B5EF4-FFF2-40B4-BE49-F238E27FC236}">
                    <a16:creationId xmlns:a16="http://schemas.microsoft.com/office/drawing/2014/main" id="{8EA86E11-91E0-7EB3-70CF-AAEEE6E0B0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050" y="2676525"/>
                <a:ext cx="2305050" cy="914399"/>
              </a:xfrm>
              <a:prstGeom prst="wedgeRoundRectCallout">
                <a:avLst>
                  <a:gd name="adj1" fmla="val -55699"/>
                  <a:gd name="adj2" fmla="val 48282"/>
                  <a:gd name="adj3" fmla="val 16667"/>
                </a:avLst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796;p20">
            <a:extLst>
              <a:ext uri="{FF2B5EF4-FFF2-40B4-BE49-F238E27FC236}">
                <a16:creationId xmlns:a16="http://schemas.microsoft.com/office/drawing/2014/main" id="{B2FAF035-8948-D8BB-D178-1491FD39C79E}"/>
              </a:ext>
            </a:extLst>
          </p:cNvPr>
          <p:cNvGrpSpPr/>
          <p:nvPr/>
        </p:nvGrpSpPr>
        <p:grpSpPr>
          <a:xfrm rot="-3600000">
            <a:off x="-2448154" y="989249"/>
            <a:ext cx="508000" cy="556950"/>
            <a:chOff x="1197429" y="1001486"/>
            <a:chExt cx="508000" cy="508000"/>
          </a:xfrm>
        </p:grpSpPr>
        <p:cxnSp>
          <p:nvCxnSpPr>
            <p:cNvPr id="3" name="Google Shape;797;p20">
              <a:extLst>
                <a:ext uri="{FF2B5EF4-FFF2-40B4-BE49-F238E27FC236}">
                  <a16:creationId xmlns:a16="http://schemas.microsoft.com/office/drawing/2014/main" id="{52C89D40-56FD-8C47-A322-F6044E6A2B5C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" name="Google Shape;798;p20">
              <a:extLst>
                <a:ext uri="{FF2B5EF4-FFF2-40B4-BE49-F238E27FC236}">
                  <a16:creationId xmlns:a16="http://schemas.microsoft.com/office/drawing/2014/main" id="{8561B5F9-D681-6465-6E5C-80CE6E27F8BD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" name="Google Shape;799;p20">
            <a:extLst>
              <a:ext uri="{FF2B5EF4-FFF2-40B4-BE49-F238E27FC236}">
                <a16:creationId xmlns:a16="http://schemas.microsoft.com/office/drawing/2014/main" id="{15681CB1-50CA-A09D-FF87-FEB1B225CC7F}"/>
              </a:ext>
            </a:extLst>
          </p:cNvPr>
          <p:cNvGrpSpPr/>
          <p:nvPr/>
        </p:nvGrpSpPr>
        <p:grpSpPr>
          <a:xfrm rot="6300000">
            <a:off x="13456830" y="422806"/>
            <a:ext cx="274136" cy="300551"/>
            <a:chOff x="1197429" y="1001486"/>
            <a:chExt cx="508000" cy="508000"/>
          </a:xfrm>
        </p:grpSpPr>
        <p:cxnSp>
          <p:nvCxnSpPr>
            <p:cNvPr id="6" name="Google Shape;800;p20">
              <a:extLst>
                <a:ext uri="{FF2B5EF4-FFF2-40B4-BE49-F238E27FC236}">
                  <a16:creationId xmlns:a16="http://schemas.microsoft.com/office/drawing/2014/main" id="{A565A6B7-59BF-872D-50CF-320C29EEE66E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" name="Google Shape;801;p20">
              <a:extLst>
                <a:ext uri="{FF2B5EF4-FFF2-40B4-BE49-F238E27FC236}">
                  <a16:creationId xmlns:a16="http://schemas.microsoft.com/office/drawing/2014/main" id="{248EB163-9EB1-8A74-E23E-F5867A45412F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" name="Google Shape;802;p20">
            <a:extLst>
              <a:ext uri="{FF2B5EF4-FFF2-40B4-BE49-F238E27FC236}">
                <a16:creationId xmlns:a16="http://schemas.microsoft.com/office/drawing/2014/main" id="{C23E8BEB-C2BB-39CA-EC3C-0596828F7EDE}"/>
              </a:ext>
            </a:extLst>
          </p:cNvPr>
          <p:cNvGrpSpPr/>
          <p:nvPr/>
        </p:nvGrpSpPr>
        <p:grpSpPr>
          <a:xfrm rot="-4455425">
            <a:off x="-2878611" y="4519379"/>
            <a:ext cx="414328" cy="454252"/>
            <a:chOff x="1197429" y="1001486"/>
            <a:chExt cx="508000" cy="508000"/>
          </a:xfrm>
        </p:grpSpPr>
        <p:cxnSp>
          <p:nvCxnSpPr>
            <p:cNvPr id="9" name="Google Shape;803;p20">
              <a:extLst>
                <a:ext uri="{FF2B5EF4-FFF2-40B4-BE49-F238E27FC236}">
                  <a16:creationId xmlns:a16="http://schemas.microsoft.com/office/drawing/2014/main" id="{22519653-5C26-BF80-5274-9F981E6CCB5D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804;p20">
              <a:extLst>
                <a:ext uri="{FF2B5EF4-FFF2-40B4-BE49-F238E27FC236}">
                  <a16:creationId xmlns:a16="http://schemas.microsoft.com/office/drawing/2014/main" id="{447093D3-7568-99E4-3537-D6DB79C50778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1" name="Google Shape;805;p20">
            <a:extLst>
              <a:ext uri="{FF2B5EF4-FFF2-40B4-BE49-F238E27FC236}">
                <a16:creationId xmlns:a16="http://schemas.microsoft.com/office/drawing/2014/main" id="{471F4BA5-36E6-8383-0D13-089AE692A017}"/>
              </a:ext>
            </a:extLst>
          </p:cNvPr>
          <p:cNvCxnSpPr/>
          <p:nvPr/>
        </p:nvCxnSpPr>
        <p:spPr>
          <a:xfrm flipH="1">
            <a:off x="12871906" y="2268321"/>
            <a:ext cx="1688158" cy="3309048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806;p20">
            <a:extLst>
              <a:ext uri="{FF2B5EF4-FFF2-40B4-BE49-F238E27FC236}">
                <a16:creationId xmlns:a16="http://schemas.microsoft.com/office/drawing/2014/main" id="{55F326E0-5837-8879-7C75-9C1A6AA40437}"/>
              </a:ext>
            </a:extLst>
          </p:cNvPr>
          <p:cNvCxnSpPr/>
          <p:nvPr/>
        </p:nvCxnSpPr>
        <p:spPr>
          <a:xfrm flipH="1">
            <a:off x="13624808" y="3343827"/>
            <a:ext cx="650709" cy="127548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" name="Google Shape;807;p20">
            <a:extLst>
              <a:ext uri="{FF2B5EF4-FFF2-40B4-BE49-F238E27FC236}">
                <a16:creationId xmlns:a16="http://schemas.microsoft.com/office/drawing/2014/main" id="{ACA200EE-6680-67D8-61E4-3C4F28325487}"/>
              </a:ext>
            </a:extLst>
          </p:cNvPr>
          <p:cNvCxnSpPr/>
          <p:nvPr/>
        </p:nvCxnSpPr>
        <p:spPr>
          <a:xfrm flipH="1">
            <a:off x="13909007" y="4014497"/>
            <a:ext cx="650709" cy="127548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808;p20">
            <a:extLst>
              <a:ext uri="{FF2B5EF4-FFF2-40B4-BE49-F238E27FC236}">
                <a16:creationId xmlns:a16="http://schemas.microsoft.com/office/drawing/2014/main" id="{9DB8922B-D422-F958-2C2B-2770CC1827B5}"/>
              </a:ext>
            </a:extLst>
          </p:cNvPr>
          <p:cNvSpPr/>
          <p:nvPr/>
        </p:nvSpPr>
        <p:spPr>
          <a:xfrm rot="3199375">
            <a:off x="13498976" y="392119"/>
            <a:ext cx="352786" cy="386780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809;p20">
            <a:extLst>
              <a:ext uri="{FF2B5EF4-FFF2-40B4-BE49-F238E27FC236}">
                <a16:creationId xmlns:a16="http://schemas.microsoft.com/office/drawing/2014/main" id="{942A1C67-9E89-6C0C-4AE7-09A959586CC4}"/>
              </a:ext>
            </a:extLst>
          </p:cNvPr>
          <p:cNvSpPr/>
          <p:nvPr/>
        </p:nvSpPr>
        <p:spPr>
          <a:xfrm rot="-3600000">
            <a:off x="-1982370" y="1354071"/>
            <a:ext cx="286989" cy="314643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810;p20">
            <a:extLst>
              <a:ext uri="{FF2B5EF4-FFF2-40B4-BE49-F238E27FC236}">
                <a16:creationId xmlns:a16="http://schemas.microsoft.com/office/drawing/2014/main" id="{CC126E0B-DDF7-ABC0-D81E-BF036F9238B3}"/>
              </a:ext>
            </a:extLst>
          </p:cNvPr>
          <p:cNvCxnSpPr/>
          <p:nvPr/>
        </p:nvCxnSpPr>
        <p:spPr>
          <a:xfrm rot="10800000" flipH="1">
            <a:off x="-2704387" y="5596286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811;p20">
            <a:extLst>
              <a:ext uri="{FF2B5EF4-FFF2-40B4-BE49-F238E27FC236}">
                <a16:creationId xmlns:a16="http://schemas.microsoft.com/office/drawing/2014/main" id="{D12A7DCA-CEB5-F477-8FBA-68821EAC69AE}"/>
              </a:ext>
            </a:extLst>
          </p:cNvPr>
          <p:cNvCxnSpPr/>
          <p:nvPr/>
        </p:nvCxnSpPr>
        <p:spPr>
          <a:xfrm rot="10800000" flipH="1">
            <a:off x="-3548025" y="1490839"/>
            <a:ext cx="2620643" cy="55492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812;p20">
            <a:extLst>
              <a:ext uri="{FF2B5EF4-FFF2-40B4-BE49-F238E27FC236}">
                <a16:creationId xmlns:a16="http://schemas.microsoft.com/office/drawing/2014/main" id="{944128D7-08D3-6EED-B599-0151778B8AE9}"/>
              </a:ext>
            </a:extLst>
          </p:cNvPr>
          <p:cNvCxnSpPr/>
          <p:nvPr/>
        </p:nvCxnSpPr>
        <p:spPr>
          <a:xfrm rot="10800000" flipH="1">
            <a:off x="-2454504" y="2194117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813;p20">
            <a:extLst>
              <a:ext uri="{FF2B5EF4-FFF2-40B4-BE49-F238E27FC236}">
                <a16:creationId xmlns:a16="http://schemas.microsoft.com/office/drawing/2014/main" id="{42D02BB9-69AE-CFE3-D4A2-464CA2491941}"/>
              </a:ext>
            </a:extLst>
          </p:cNvPr>
          <p:cNvSpPr/>
          <p:nvPr/>
        </p:nvSpPr>
        <p:spPr>
          <a:xfrm rot="-3600000">
            <a:off x="-2599470" y="2047411"/>
            <a:ext cx="135785" cy="14886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814;p20">
            <a:extLst>
              <a:ext uri="{FF2B5EF4-FFF2-40B4-BE49-F238E27FC236}">
                <a16:creationId xmlns:a16="http://schemas.microsoft.com/office/drawing/2014/main" id="{0EDCD916-257E-35EA-C5F8-C858BC272519}"/>
              </a:ext>
            </a:extLst>
          </p:cNvPr>
          <p:cNvGrpSpPr/>
          <p:nvPr/>
        </p:nvGrpSpPr>
        <p:grpSpPr>
          <a:xfrm rot="-6300000">
            <a:off x="-2804557" y="1682396"/>
            <a:ext cx="303191" cy="332406"/>
            <a:chOff x="1197429" y="1001486"/>
            <a:chExt cx="508000" cy="508000"/>
          </a:xfrm>
        </p:grpSpPr>
        <p:cxnSp>
          <p:nvCxnSpPr>
            <p:cNvPr id="21" name="Google Shape;815;p20">
              <a:extLst>
                <a:ext uri="{FF2B5EF4-FFF2-40B4-BE49-F238E27FC236}">
                  <a16:creationId xmlns:a16="http://schemas.microsoft.com/office/drawing/2014/main" id="{035FD8BE-4E34-73E5-9C07-4C19B07EFC53}"/>
                </a:ext>
              </a:extLst>
            </p:cNvPr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" name="Google Shape;816;p20">
              <a:extLst>
                <a:ext uri="{FF2B5EF4-FFF2-40B4-BE49-F238E27FC236}">
                  <a16:creationId xmlns:a16="http://schemas.microsoft.com/office/drawing/2014/main" id="{9BFA1002-9B33-4447-C1C9-435200C16F1E}"/>
                </a:ext>
              </a:extLst>
            </p:cNvPr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23" name="Google Shape;817;p20">
            <a:extLst>
              <a:ext uri="{FF2B5EF4-FFF2-40B4-BE49-F238E27FC236}">
                <a16:creationId xmlns:a16="http://schemas.microsoft.com/office/drawing/2014/main" id="{0F617746-CC96-E1A4-59AC-EB20C990EBFD}"/>
              </a:ext>
            </a:extLst>
          </p:cNvPr>
          <p:cNvCxnSpPr/>
          <p:nvPr/>
        </p:nvCxnSpPr>
        <p:spPr>
          <a:xfrm flipH="1">
            <a:off x="12951962" y="106772"/>
            <a:ext cx="549114" cy="107634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" name="Google Shape;818;p20">
            <a:extLst>
              <a:ext uri="{FF2B5EF4-FFF2-40B4-BE49-F238E27FC236}">
                <a16:creationId xmlns:a16="http://schemas.microsoft.com/office/drawing/2014/main" id="{537FB4C7-B541-1408-E96C-1B8441C76AD5}"/>
              </a:ext>
            </a:extLst>
          </p:cNvPr>
          <p:cNvCxnSpPr/>
          <p:nvPr/>
        </p:nvCxnSpPr>
        <p:spPr>
          <a:xfrm flipH="1">
            <a:off x="13122424" y="373519"/>
            <a:ext cx="549114" cy="107634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" name="Google Shape;819;p20">
            <a:extLst>
              <a:ext uri="{FF2B5EF4-FFF2-40B4-BE49-F238E27FC236}">
                <a16:creationId xmlns:a16="http://schemas.microsoft.com/office/drawing/2014/main" id="{294EC5A9-F976-859E-0241-5294BBBE96A4}"/>
              </a:ext>
            </a:extLst>
          </p:cNvPr>
          <p:cNvCxnSpPr/>
          <p:nvPr/>
        </p:nvCxnSpPr>
        <p:spPr>
          <a:xfrm rot="10800000" flipH="1">
            <a:off x="-3138253" y="4944674"/>
            <a:ext cx="1876409" cy="397329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820;p20">
            <a:extLst>
              <a:ext uri="{FF2B5EF4-FFF2-40B4-BE49-F238E27FC236}">
                <a16:creationId xmlns:a16="http://schemas.microsoft.com/office/drawing/2014/main" id="{D87B5DCC-0DAF-44C8-2D0C-2FC8ACFE1CDB}"/>
              </a:ext>
            </a:extLst>
          </p:cNvPr>
          <p:cNvSpPr txBox="1"/>
          <p:nvPr/>
        </p:nvSpPr>
        <p:spPr>
          <a:xfrm rot="10800000">
            <a:off x="5167853" y="1716374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2</a:t>
            </a:r>
            <a:endParaRPr/>
          </a:p>
        </p:txBody>
      </p:sp>
      <p:sp>
        <p:nvSpPr>
          <p:cNvPr id="27" name="Google Shape;821;p20">
            <a:extLst>
              <a:ext uri="{FF2B5EF4-FFF2-40B4-BE49-F238E27FC236}">
                <a16:creationId xmlns:a16="http://schemas.microsoft.com/office/drawing/2014/main" id="{77E0826D-F554-A9EE-7F6A-AADE05ABE041}"/>
              </a:ext>
            </a:extLst>
          </p:cNvPr>
          <p:cNvSpPr/>
          <p:nvPr/>
        </p:nvSpPr>
        <p:spPr>
          <a:xfrm>
            <a:off x="1583314" y="502290"/>
            <a:ext cx="20202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822;p20">
            <a:extLst>
              <a:ext uri="{FF2B5EF4-FFF2-40B4-BE49-F238E27FC236}">
                <a16:creationId xmlns:a16="http://schemas.microsoft.com/office/drawing/2014/main" id="{B2A6C825-4647-E4B9-1210-A68BD4CF7B4F}"/>
              </a:ext>
            </a:extLst>
          </p:cNvPr>
          <p:cNvSpPr/>
          <p:nvPr/>
        </p:nvSpPr>
        <p:spPr>
          <a:xfrm>
            <a:off x="1032923" y="1686753"/>
            <a:ext cx="306834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823;p20">
            <a:extLst>
              <a:ext uri="{FF2B5EF4-FFF2-40B4-BE49-F238E27FC236}">
                <a16:creationId xmlns:a16="http://schemas.microsoft.com/office/drawing/2014/main" id="{1AC82ED6-C009-0DD2-1F81-5F07C593E0FE}"/>
              </a:ext>
            </a:extLst>
          </p:cNvPr>
          <p:cNvSpPr/>
          <p:nvPr/>
        </p:nvSpPr>
        <p:spPr>
          <a:xfrm>
            <a:off x="1251848" y="1986137"/>
            <a:ext cx="265131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824;p20">
            <a:extLst>
              <a:ext uri="{FF2B5EF4-FFF2-40B4-BE49-F238E27FC236}">
                <a16:creationId xmlns:a16="http://schemas.microsoft.com/office/drawing/2014/main" id="{DC1DD07C-7D69-BA29-F21B-B0ACAF27EF29}"/>
              </a:ext>
            </a:extLst>
          </p:cNvPr>
          <p:cNvSpPr/>
          <p:nvPr/>
        </p:nvSpPr>
        <p:spPr>
          <a:xfrm>
            <a:off x="1673661" y="1392118"/>
            <a:ext cx="1695365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825;p20">
            <a:extLst>
              <a:ext uri="{FF2B5EF4-FFF2-40B4-BE49-F238E27FC236}">
                <a16:creationId xmlns:a16="http://schemas.microsoft.com/office/drawing/2014/main" id="{B9001670-C816-6929-3C5C-CDF61B0ECEBA}"/>
              </a:ext>
            </a:extLst>
          </p:cNvPr>
          <p:cNvSpPr/>
          <p:nvPr/>
        </p:nvSpPr>
        <p:spPr>
          <a:xfrm rot="10800000" flipH="1">
            <a:off x="3330028" y="4106915"/>
            <a:ext cx="171756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826;p20">
            <a:extLst>
              <a:ext uri="{FF2B5EF4-FFF2-40B4-BE49-F238E27FC236}">
                <a16:creationId xmlns:a16="http://schemas.microsoft.com/office/drawing/2014/main" id="{2D402E09-6DE2-0B9C-BC6C-992C6E86397F}"/>
              </a:ext>
            </a:extLst>
          </p:cNvPr>
          <p:cNvSpPr/>
          <p:nvPr/>
        </p:nvSpPr>
        <p:spPr>
          <a:xfrm rot="10800000" flipH="1">
            <a:off x="2813420" y="4400841"/>
            <a:ext cx="265131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827;p20">
            <a:extLst>
              <a:ext uri="{FF2B5EF4-FFF2-40B4-BE49-F238E27FC236}">
                <a16:creationId xmlns:a16="http://schemas.microsoft.com/office/drawing/2014/main" id="{3E65FFE5-B8C1-F37B-9255-62D0874D65E9}"/>
              </a:ext>
            </a:extLst>
          </p:cNvPr>
          <p:cNvSpPr/>
          <p:nvPr/>
        </p:nvSpPr>
        <p:spPr>
          <a:xfrm rot="10800000" flipH="1">
            <a:off x="2922882" y="4655014"/>
            <a:ext cx="2411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828;p20">
            <a:extLst>
              <a:ext uri="{FF2B5EF4-FFF2-40B4-BE49-F238E27FC236}">
                <a16:creationId xmlns:a16="http://schemas.microsoft.com/office/drawing/2014/main" id="{C032ED7F-3924-2F0A-30A8-714624BB6F0C}"/>
              </a:ext>
            </a:extLst>
          </p:cNvPr>
          <p:cNvSpPr/>
          <p:nvPr/>
        </p:nvSpPr>
        <p:spPr>
          <a:xfrm rot="10800000" flipH="1">
            <a:off x="3150200" y="4941755"/>
            <a:ext cx="190967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829;p20">
            <a:extLst>
              <a:ext uri="{FF2B5EF4-FFF2-40B4-BE49-F238E27FC236}">
                <a16:creationId xmlns:a16="http://schemas.microsoft.com/office/drawing/2014/main" id="{72A8160E-7F86-2019-03FC-C3DBCEA838E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9640" t="-36548" r="47920" b="134470"/>
          <a:stretch/>
        </p:blipFill>
        <p:spPr>
          <a:xfrm>
            <a:off x="3252413" y="2617152"/>
            <a:ext cx="190343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36" name="Google Shape;830;p20">
            <a:extLst>
              <a:ext uri="{FF2B5EF4-FFF2-40B4-BE49-F238E27FC236}">
                <a16:creationId xmlns:a16="http://schemas.microsoft.com/office/drawing/2014/main" id="{DDC53D94-FA4E-D435-0629-B9CD99CF36A7}"/>
              </a:ext>
            </a:extLst>
          </p:cNvPr>
          <p:cNvSpPr/>
          <p:nvPr/>
        </p:nvSpPr>
        <p:spPr>
          <a:xfrm>
            <a:off x="8473761" y="604885"/>
            <a:ext cx="202988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831;p20">
            <a:extLst>
              <a:ext uri="{FF2B5EF4-FFF2-40B4-BE49-F238E27FC236}">
                <a16:creationId xmlns:a16="http://schemas.microsoft.com/office/drawing/2014/main" id="{79CBAD9D-2531-8BDE-4636-4A5F36270C9B}"/>
              </a:ext>
            </a:extLst>
          </p:cNvPr>
          <p:cNvSpPr/>
          <p:nvPr/>
        </p:nvSpPr>
        <p:spPr>
          <a:xfrm>
            <a:off x="8133238" y="871911"/>
            <a:ext cx="283560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832;p20">
            <a:extLst>
              <a:ext uri="{FF2B5EF4-FFF2-40B4-BE49-F238E27FC236}">
                <a16:creationId xmlns:a16="http://schemas.microsoft.com/office/drawing/2014/main" id="{E1137DF5-7C14-EC38-2AD9-B37958EEC576}"/>
              </a:ext>
            </a:extLst>
          </p:cNvPr>
          <p:cNvSpPr/>
          <p:nvPr/>
        </p:nvSpPr>
        <p:spPr>
          <a:xfrm>
            <a:off x="8252228" y="1158233"/>
            <a:ext cx="245451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833;p20">
            <a:extLst>
              <a:ext uri="{FF2B5EF4-FFF2-40B4-BE49-F238E27FC236}">
                <a16:creationId xmlns:a16="http://schemas.microsoft.com/office/drawing/2014/main" id="{E13B58F3-4367-FA7C-9B28-864F8BE8C19F}"/>
              </a:ext>
            </a:extLst>
          </p:cNvPr>
          <p:cNvSpPr/>
          <p:nvPr/>
        </p:nvSpPr>
        <p:spPr>
          <a:xfrm>
            <a:off x="8511351" y="1462415"/>
            <a:ext cx="172230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834;p20">
            <a:extLst>
              <a:ext uri="{FF2B5EF4-FFF2-40B4-BE49-F238E27FC236}">
                <a16:creationId xmlns:a16="http://schemas.microsoft.com/office/drawing/2014/main" id="{0966B2FC-5DF9-2742-3B78-096108423FB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82311" t="94381" r="16526" b="1750"/>
          <a:stretch/>
        </p:blipFill>
        <p:spPr>
          <a:xfrm>
            <a:off x="8770605" y="966581"/>
            <a:ext cx="90626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41" name="Google Shape;835;p20">
            <a:extLst>
              <a:ext uri="{FF2B5EF4-FFF2-40B4-BE49-F238E27FC236}">
                <a16:creationId xmlns:a16="http://schemas.microsoft.com/office/drawing/2014/main" id="{4A508CC2-667D-20A9-15BF-FDDF98FC1F52}"/>
              </a:ext>
            </a:extLst>
          </p:cNvPr>
          <p:cNvSpPr/>
          <p:nvPr/>
        </p:nvSpPr>
        <p:spPr>
          <a:xfrm rot="10800000" flipH="1">
            <a:off x="6836008" y="4101666"/>
            <a:ext cx="2029880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836;p20">
            <a:extLst>
              <a:ext uri="{FF2B5EF4-FFF2-40B4-BE49-F238E27FC236}">
                <a16:creationId xmlns:a16="http://schemas.microsoft.com/office/drawing/2014/main" id="{E6319EF6-5FB2-4AFA-3885-98DE9DE898A0}"/>
              </a:ext>
            </a:extLst>
          </p:cNvPr>
          <p:cNvSpPr/>
          <p:nvPr/>
        </p:nvSpPr>
        <p:spPr>
          <a:xfrm rot="10800000" flipH="1">
            <a:off x="6614475" y="4655014"/>
            <a:ext cx="245451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837;p20">
            <a:extLst>
              <a:ext uri="{FF2B5EF4-FFF2-40B4-BE49-F238E27FC236}">
                <a16:creationId xmlns:a16="http://schemas.microsoft.com/office/drawing/2014/main" id="{0AD2ABA9-F30A-423F-F0F7-5E972FCEBE28}"/>
              </a:ext>
            </a:extLst>
          </p:cNvPr>
          <p:cNvSpPr/>
          <p:nvPr/>
        </p:nvSpPr>
        <p:spPr>
          <a:xfrm rot="10800000" flipH="1">
            <a:off x="6873598" y="4959196"/>
            <a:ext cx="1722308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838;p20">
            <a:extLst>
              <a:ext uri="{FF2B5EF4-FFF2-40B4-BE49-F238E27FC236}">
                <a16:creationId xmlns:a16="http://schemas.microsoft.com/office/drawing/2014/main" id="{494E2FEF-1473-9231-EC91-C67CE911533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61627" t="96581" r="34652" b="1559"/>
          <a:stretch/>
        </p:blipFill>
        <p:spPr>
          <a:xfrm>
            <a:off x="7167679" y="2719615"/>
            <a:ext cx="290181" cy="9168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45" name="Google Shape;839;p20">
            <a:extLst>
              <a:ext uri="{FF2B5EF4-FFF2-40B4-BE49-F238E27FC236}">
                <a16:creationId xmlns:a16="http://schemas.microsoft.com/office/drawing/2014/main" id="{7AF77FCC-A223-88FB-0C35-F738DB067292}"/>
              </a:ext>
            </a:extLst>
          </p:cNvPr>
          <p:cNvSpPr txBox="1"/>
          <p:nvPr/>
        </p:nvSpPr>
        <p:spPr>
          <a:xfrm rot="10800000">
            <a:off x="1735929" y="1691779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1</a:t>
            </a:r>
            <a:endParaRPr/>
          </a:p>
        </p:txBody>
      </p:sp>
      <p:sp>
        <p:nvSpPr>
          <p:cNvPr id="46" name="Google Shape;840;p20">
            <a:extLst>
              <a:ext uri="{FF2B5EF4-FFF2-40B4-BE49-F238E27FC236}">
                <a16:creationId xmlns:a16="http://schemas.microsoft.com/office/drawing/2014/main" id="{2814EA35-8B40-A964-A47C-0BC40B21A9FA}"/>
              </a:ext>
            </a:extLst>
          </p:cNvPr>
          <p:cNvSpPr txBox="1"/>
          <p:nvPr/>
        </p:nvSpPr>
        <p:spPr>
          <a:xfrm rot="10800000">
            <a:off x="8599777" y="1740969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3</a:t>
            </a:r>
            <a:endParaRPr/>
          </a:p>
        </p:txBody>
      </p:sp>
      <p:sp>
        <p:nvSpPr>
          <p:cNvPr id="47" name="Google Shape;841;p20">
            <a:extLst>
              <a:ext uri="{FF2B5EF4-FFF2-40B4-BE49-F238E27FC236}">
                <a16:creationId xmlns:a16="http://schemas.microsoft.com/office/drawing/2014/main" id="{4D4B1E5C-6792-9D4B-C4F4-B1A0CD0090FA}"/>
              </a:ext>
            </a:extLst>
          </p:cNvPr>
          <p:cNvSpPr txBox="1"/>
          <p:nvPr/>
        </p:nvSpPr>
        <p:spPr>
          <a:xfrm rot="10800000">
            <a:off x="7177240" y="5288190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5</a:t>
            </a:r>
            <a:endParaRPr/>
          </a:p>
        </p:txBody>
      </p:sp>
      <p:sp>
        <p:nvSpPr>
          <p:cNvPr id="48" name="Google Shape;842;p20">
            <a:extLst>
              <a:ext uri="{FF2B5EF4-FFF2-40B4-BE49-F238E27FC236}">
                <a16:creationId xmlns:a16="http://schemas.microsoft.com/office/drawing/2014/main" id="{82EF7CCA-4B1D-9F46-919F-AC4607B8D1D5}"/>
              </a:ext>
            </a:extLst>
          </p:cNvPr>
          <p:cNvSpPr txBox="1"/>
          <p:nvPr/>
        </p:nvSpPr>
        <p:spPr>
          <a:xfrm rot="10800000">
            <a:off x="3298207" y="5343723"/>
            <a:ext cx="159569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latin typeface="Arial"/>
                <a:ea typeface="Arial"/>
                <a:cs typeface="Arial"/>
                <a:sym typeface="Arial"/>
              </a:rPr>
              <a:t>Member 4</a:t>
            </a:r>
            <a:endParaRPr/>
          </a:p>
        </p:txBody>
      </p:sp>
      <p:pic>
        <p:nvPicPr>
          <p:cNvPr id="49" name="Google Shape;843;p20">
            <a:extLst>
              <a:ext uri="{FF2B5EF4-FFF2-40B4-BE49-F238E27FC236}">
                <a16:creationId xmlns:a16="http://schemas.microsoft.com/office/drawing/2014/main" id="{3A41FB31-998C-A5C4-F91B-8457E20BFF4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440" t="-39110" r="94553" b="133012"/>
          <a:stretch/>
        </p:blipFill>
        <p:spPr>
          <a:xfrm>
            <a:off x="1387328" y="566115"/>
            <a:ext cx="312579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50" name="Google Shape;844;p20">
            <a:extLst>
              <a:ext uri="{FF2B5EF4-FFF2-40B4-BE49-F238E27FC236}">
                <a16:creationId xmlns:a16="http://schemas.microsoft.com/office/drawing/2014/main" id="{A3549072-EB98-51AE-2CC9-0FB434E218BA}"/>
              </a:ext>
            </a:extLst>
          </p:cNvPr>
          <p:cNvSpPr/>
          <p:nvPr/>
        </p:nvSpPr>
        <p:spPr>
          <a:xfrm>
            <a:off x="303978" y="129858"/>
            <a:ext cx="12697941" cy="6444360"/>
          </a:xfrm>
          <a:custGeom>
            <a:avLst/>
            <a:gdLst/>
            <a:ahLst/>
            <a:cxnLst/>
            <a:rect l="l" t="t" r="r" b="b"/>
            <a:pathLst>
              <a:path w="2761297" h="1893569" extrusionOk="0">
                <a:moveTo>
                  <a:pt x="164783" y="0"/>
                </a:moveTo>
                <a:lnTo>
                  <a:pt x="2596515" y="0"/>
                </a:lnTo>
                <a:cubicBezTo>
                  <a:pt x="2687003" y="0"/>
                  <a:pt x="2761298" y="74295"/>
                  <a:pt x="2761298" y="164782"/>
                </a:cubicBezTo>
                <a:lnTo>
                  <a:pt x="2761298" y="1728788"/>
                </a:lnTo>
                <a:cubicBezTo>
                  <a:pt x="2761298" y="1819275"/>
                  <a:pt x="2687003" y="1893570"/>
                  <a:pt x="2596515" y="1893570"/>
                </a:cubicBezTo>
                <a:lnTo>
                  <a:pt x="164783" y="1893570"/>
                </a:lnTo>
                <a:cubicBezTo>
                  <a:pt x="74295" y="1893570"/>
                  <a:pt x="0" y="1819275"/>
                  <a:pt x="0" y="1728788"/>
                </a:cubicBezTo>
                <a:lnTo>
                  <a:pt x="0" y="164782"/>
                </a:lnTo>
                <a:cubicBezTo>
                  <a:pt x="0" y="73343"/>
                  <a:pt x="73342" y="0"/>
                  <a:pt x="164783" y="0"/>
                </a:cubicBezTo>
                <a:close/>
              </a:path>
            </a:pathLst>
          </a:custGeom>
          <a:solidFill>
            <a:srgbClr val="FFFAF4"/>
          </a:solidFill>
          <a:ln>
            <a:noFill/>
          </a:ln>
          <a:effectLst>
            <a:outerShdw blurRad="635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845;p20">
            <a:extLst>
              <a:ext uri="{FF2B5EF4-FFF2-40B4-BE49-F238E27FC236}">
                <a16:creationId xmlns:a16="http://schemas.microsoft.com/office/drawing/2014/main" id="{0C5B515F-C30C-9AD8-5E50-84FC8F79E9FA}"/>
              </a:ext>
            </a:extLst>
          </p:cNvPr>
          <p:cNvGrpSpPr/>
          <p:nvPr/>
        </p:nvGrpSpPr>
        <p:grpSpPr>
          <a:xfrm rot="8540225">
            <a:off x="304036" y="-1233931"/>
            <a:ext cx="1043608" cy="3895103"/>
            <a:chOff x="8286350" y="2240498"/>
            <a:chExt cx="957492" cy="4380603"/>
          </a:xfrm>
        </p:grpSpPr>
        <p:sp>
          <p:nvSpPr>
            <p:cNvPr id="52" name="Google Shape;846;p20">
              <a:extLst>
                <a:ext uri="{FF2B5EF4-FFF2-40B4-BE49-F238E27FC236}">
                  <a16:creationId xmlns:a16="http://schemas.microsoft.com/office/drawing/2014/main" id="{F8E1B3F9-5DF1-29BB-AB63-19689442E59D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847;p20">
              <a:extLst>
                <a:ext uri="{FF2B5EF4-FFF2-40B4-BE49-F238E27FC236}">
                  <a16:creationId xmlns:a16="http://schemas.microsoft.com/office/drawing/2014/main" id="{4D52D48C-6C2E-7ABD-441E-B9476B0C0357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848;p20">
              <a:extLst>
                <a:ext uri="{FF2B5EF4-FFF2-40B4-BE49-F238E27FC236}">
                  <a16:creationId xmlns:a16="http://schemas.microsoft.com/office/drawing/2014/main" id="{8D41DF3C-A55D-DFF9-C704-BB7F55B8CB7E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849;p20">
              <a:extLst>
                <a:ext uri="{FF2B5EF4-FFF2-40B4-BE49-F238E27FC236}">
                  <a16:creationId xmlns:a16="http://schemas.microsoft.com/office/drawing/2014/main" id="{4A663FB4-BBB3-0119-ECDE-61FAACFC9B73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850;p20">
              <a:extLst>
                <a:ext uri="{FF2B5EF4-FFF2-40B4-BE49-F238E27FC236}">
                  <a16:creationId xmlns:a16="http://schemas.microsoft.com/office/drawing/2014/main" id="{07A88683-81AE-4196-BD5D-4EC163A48414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851;p20">
              <a:extLst>
                <a:ext uri="{FF2B5EF4-FFF2-40B4-BE49-F238E27FC236}">
                  <a16:creationId xmlns:a16="http://schemas.microsoft.com/office/drawing/2014/main" id="{FF4AAF3B-6F8D-19CB-0C01-33BC8CFA43CF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852;p20">
              <a:extLst>
                <a:ext uri="{FF2B5EF4-FFF2-40B4-BE49-F238E27FC236}">
                  <a16:creationId xmlns:a16="http://schemas.microsoft.com/office/drawing/2014/main" id="{58F95CEF-5DAD-3ABB-5520-579A51C9C83A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853;p20">
              <a:extLst>
                <a:ext uri="{FF2B5EF4-FFF2-40B4-BE49-F238E27FC236}">
                  <a16:creationId xmlns:a16="http://schemas.microsoft.com/office/drawing/2014/main" id="{66DB7308-5CC4-7EE1-3BA5-63BD2FF2B8BA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854;p20">
            <a:extLst>
              <a:ext uri="{FF2B5EF4-FFF2-40B4-BE49-F238E27FC236}">
                <a16:creationId xmlns:a16="http://schemas.microsoft.com/office/drawing/2014/main" id="{2BA4AB37-012C-990B-1340-D0CAC64A4584}"/>
              </a:ext>
            </a:extLst>
          </p:cNvPr>
          <p:cNvGrpSpPr/>
          <p:nvPr/>
        </p:nvGrpSpPr>
        <p:grpSpPr>
          <a:xfrm>
            <a:off x="11079979" y="2281967"/>
            <a:ext cx="1049754" cy="4380603"/>
            <a:chOff x="8286350" y="2240498"/>
            <a:chExt cx="957492" cy="4380603"/>
          </a:xfrm>
        </p:grpSpPr>
        <p:sp>
          <p:nvSpPr>
            <p:cNvPr id="61" name="Google Shape;855;p20">
              <a:extLst>
                <a:ext uri="{FF2B5EF4-FFF2-40B4-BE49-F238E27FC236}">
                  <a16:creationId xmlns:a16="http://schemas.microsoft.com/office/drawing/2014/main" id="{39D14F78-08F1-DBA8-6F6A-684EA06F7505}"/>
                </a:ext>
              </a:extLst>
            </p:cNvPr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856;p20">
              <a:extLst>
                <a:ext uri="{FF2B5EF4-FFF2-40B4-BE49-F238E27FC236}">
                  <a16:creationId xmlns:a16="http://schemas.microsoft.com/office/drawing/2014/main" id="{15A7AA5A-FC06-C110-A8BF-6558C8E89AFA}"/>
                </a:ext>
              </a:extLst>
            </p:cNvPr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857;p20">
              <a:extLst>
                <a:ext uri="{FF2B5EF4-FFF2-40B4-BE49-F238E27FC236}">
                  <a16:creationId xmlns:a16="http://schemas.microsoft.com/office/drawing/2014/main" id="{FFBE3C11-39E3-B065-29A7-1EA5EAC7370C}"/>
                </a:ext>
              </a:extLst>
            </p:cNvPr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858;p20">
              <a:extLst>
                <a:ext uri="{FF2B5EF4-FFF2-40B4-BE49-F238E27FC236}">
                  <a16:creationId xmlns:a16="http://schemas.microsoft.com/office/drawing/2014/main" id="{A32859D7-8507-9E9B-A97B-853068E6843F}"/>
                </a:ext>
              </a:extLst>
            </p:cNvPr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859;p20">
              <a:extLst>
                <a:ext uri="{FF2B5EF4-FFF2-40B4-BE49-F238E27FC236}">
                  <a16:creationId xmlns:a16="http://schemas.microsoft.com/office/drawing/2014/main" id="{5E4524D1-394E-A5E4-D922-9631D9C91917}"/>
                </a:ext>
              </a:extLst>
            </p:cNvPr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860;p20">
              <a:extLst>
                <a:ext uri="{FF2B5EF4-FFF2-40B4-BE49-F238E27FC236}">
                  <a16:creationId xmlns:a16="http://schemas.microsoft.com/office/drawing/2014/main" id="{708FEAFE-5FD9-AD0C-F1A0-893D0E429DC0}"/>
                </a:ext>
              </a:extLst>
            </p:cNvPr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861;p20">
              <a:extLst>
                <a:ext uri="{FF2B5EF4-FFF2-40B4-BE49-F238E27FC236}">
                  <a16:creationId xmlns:a16="http://schemas.microsoft.com/office/drawing/2014/main" id="{856C590F-ABAB-A108-F7B5-3CAC495FB68E}"/>
                </a:ext>
              </a:extLst>
            </p:cNvPr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862;p20">
              <a:extLst>
                <a:ext uri="{FF2B5EF4-FFF2-40B4-BE49-F238E27FC236}">
                  <a16:creationId xmlns:a16="http://schemas.microsoft.com/office/drawing/2014/main" id="{7213DF4D-81A8-AC70-84D2-93BA7224985F}"/>
                </a:ext>
              </a:extLst>
            </p:cNvPr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863;p20">
            <a:extLst>
              <a:ext uri="{FF2B5EF4-FFF2-40B4-BE49-F238E27FC236}">
                <a16:creationId xmlns:a16="http://schemas.microsoft.com/office/drawing/2014/main" id="{1E3CA107-0F64-5047-278B-94496E4FD20A}"/>
              </a:ext>
            </a:extLst>
          </p:cNvPr>
          <p:cNvSpPr/>
          <p:nvPr/>
        </p:nvSpPr>
        <p:spPr>
          <a:xfrm>
            <a:off x="304799" y="457200"/>
            <a:ext cx="10025095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" name="Google Shape;870;p20">
            <a:extLst>
              <a:ext uri="{FF2B5EF4-FFF2-40B4-BE49-F238E27FC236}">
                <a16:creationId xmlns:a16="http://schemas.microsoft.com/office/drawing/2014/main" id="{FE549299-91B6-8696-EF98-E28029819D65}"/>
              </a:ext>
            </a:extLst>
          </p:cNvPr>
          <p:cNvGrpSpPr/>
          <p:nvPr/>
        </p:nvGrpSpPr>
        <p:grpSpPr>
          <a:xfrm>
            <a:off x="3391918" y="825153"/>
            <a:ext cx="5597346" cy="1505111"/>
            <a:chOff x="1344" y="1986"/>
            <a:chExt cx="3216" cy="1069"/>
          </a:xfrm>
        </p:grpSpPr>
        <p:sp>
          <p:nvSpPr>
            <p:cNvPr id="77" name="Google Shape;871;p20">
              <a:extLst>
                <a:ext uri="{FF2B5EF4-FFF2-40B4-BE49-F238E27FC236}">
                  <a16:creationId xmlns:a16="http://schemas.microsoft.com/office/drawing/2014/main" id="{8CE3E825-90C8-D684-F0B0-314ACDFE7E19}"/>
                </a:ext>
              </a:extLst>
            </p:cNvPr>
            <p:cNvSpPr/>
            <p:nvPr/>
          </p:nvSpPr>
          <p:spPr>
            <a:xfrm>
              <a:off x="1488" y="2016"/>
              <a:ext cx="3072" cy="1008"/>
            </a:xfrm>
            <a:prstGeom prst="roundRect">
              <a:avLst>
                <a:gd name="adj" fmla="val 10889"/>
              </a:avLst>
            </a:prstGeom>
            <a:solidFill>
              <a:schemeClr val="lt1"/>
            </a:solidFill>
            <a:ln w="38100" cap="flat" cmpd="sng">
              <a:solidFill>
                <a:srgbClr val="3366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35003" dir="2928844" algn="ctr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  </a:t>
              </a:r>
              <a:endParaRPr/>
            </a:p>
          </p:txBody>
        </p:sp>
        <p:pic>
          <p:nvPicPr>
            <p:cNvPr id="79" name="Google Shape;873;p20">
              <a:extLst>
                <a:ext uri="{FF2B5EF4-FFF2-40B4-BE49-F238E27FC236}">
                  <a16:creationId xmlns:a16="http://schemas.microsoft.com/office/drawing/2014/main" id="{AE44643E-417A-615E-C6CC-FB2FD029F529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344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873;p20">
              <a:extLst>
                <a:ext uri="{FF2B5EF4-FFF2-40B4-BE49-F238E27FC236}">
                  <a16:creationId xmlns:a16="http://schemas.microsoft.com/office/drawing/2014/main" id="{7D441A2C-4D87-4B77-F9F8-1B63C4B0ABDA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751" y="2000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873;p20">
              <a:extLst>
                <a:ext uri="{FF2B5EF4-FFF2-40B4-BE49-F238E27FC236}">
                  <a16:creationId xmlns:a16="http://schemas.microsoft.com/office/drawing/2014/main" id="{CA38040D-F9EA-6F8F-D458-74D33D71F18C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757" y="2489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873;p20">
              <a:extLst>
                <a:ext uri="{FF2B5EF4-FFF2-40B4-BE49-F238E27FC236}">
                  <a16:creationId xmlns:a16="http://schemas.microsoft.com/office/drawing/2014/main" id="{02F0BE6A-280E-B0DE-C8F7-9E1404AEF145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1356" y="2475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873;p20">
              <a:extLst>
                <a:ext uri="{FF2B5EF4-FFF2-40B4-BE49-F238E27FC236}">
                  <a16:creationId xmlns:a16="http://schemas.microsoft.com/office/drawing/2014/main" id="{2441069E-1EDD-D116-F934-A0423C3A5B10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276" y="1986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873;p20">
              <a:extLst>
                <a:ext uri="{FF2B5EF4-FFF2-40B4-BE49-F238E27FC236}">
                  <a16:creationId xmlns:a16="http://schemas.microsoft.com/office/drawing/2014/main" id="{35C5AED6-30D5-3715-C80D-416B52356E31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683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873;p20">
              <a:extLst>
                <a:ext uri="{FF2B5EF4-FFF2-40B4-BE49-F238E27FC236}">
                  <a16:creationId xmlns:a16="http://schemas.microsoft.com/office/drawing/2014/main" id="{F4F8F493-7E3E-2D63-D92E-A93FF923FF00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689" y="2482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873;p20">
              <a:extLst>
                <a:ext uri="{FF2B5EF4-FFF2-40B4-BE49-F238E27FC236}">
                  <a16:creationId xmlns:a16="http://schemas.microsoft.com/office/drawing/2014/main" id="{5A51DAA5-3814-42D5-5784-760567F0D93A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2288" y="2468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873;p20">
              <a:extLst>
                <a:ext uri="{FF2B5EF4-FFF2-40B4-BE49-F238E27FC236}">
                  <a16:creationId xmlns:a16="http://schemas.microsoft.com/office/drawing/2014/main" id="{40E3CAEC-5DF1-E7DC-444B-0079D91267E5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321" y="1993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873;p20">
              <a:extLst>
                <a:ext uri="{FF2B5EF4-FFF2-40B4-BE49-F238E27FC236}">
                  <a16:creationId xmlns:a16="http://schemas.microsoft.com/office/drawing/2014/main" id="{B40C0E3E-C772-3C2C-5795-CEFFBC6E26A6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728" y="2000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873;p20">
              <a:extLst>
                <a:ext uri="{FF2B5EF4-FFF2-40B4-BE49-F238E27FC236}">
                  <a16:creationId xmlns:a16="http://schemas.microsoft.com/office/drawing/2014/main" id="{95E15FE6-65EC-FBD4-A8FD-89FFE615A40B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734" y="2489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873;p20">
              <a:extLst>
                <a:ext uri="{FF2B5EF4-FFF2-40B4-BE49-F238E27FC236}">
                  <a16:creationId xmlns:a16="http://schemas.microsoft.com/office/drawing/2014/main" id="{8FB7AD45-25FE-5F57-E649-39C5047A0380}"/>
                </a:ext>
              </a:extLst>
            </p:cNvPr>
            <p:cNvPicPr preferRelativeResize="0"/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" b="1501"/>
            <a:stretch/>
          </p:blipFill>
          <p:spPr>
            <a:xfrm>
              <a:off x="3333" y="2475"/>
              <a:ext cx="768" cy="56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0" name="Google Shape;884;p20">
            <a:extLst>
              <a:ext uri="{FF2B5EF4-FFF2-40B4-BE49-F238E27FC236}">
                <a16:creationId xmlns:a16="http://schemas.microsoft.com/office/drawing/2014/main" id="{9F64C335-3789-A97E-DB9F-7D9B5E0437F1}"/>
              </a:ext>
            </a:extLst>
          </p:cNvPr>
          <p:cNvCxnSpPr/>
          <p:nvPr/>
        </p:nvCxnSpPr>
        <p:spPr>
          <a:xfrm>
            <a:off x="5242745" y="880091"/>
            <a:ext cx="0" cy="1435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885;p20">
            <a:extLst>
              <a:ext uri="{FF2B5EF4-FFF2-40B4-BE49-F238E27FC236}">
                <a16:creationId xmlns:a16="http://schemas.microsoft.com/office/drawing/2014/main" id="{6C8FAC5F-3BAA-DBF9-9759-0C4551E960D9}"/>
              </a:ext>
            </a:extLst>
          </p:cNvPr>
          <p:cNvCxnSpPr/>
          <p:nvPr/>
        </p:nvCxnSpPr>
        <p:spPr>
          <a:xfrm flipH="1">
            <a:off x="6842944" y="880091"/>
            <a:ext cx="15665" cy="14351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2" name="Google Shape;886;p20">
            <a:extLst>
              <a:ext uri="{FF2B5EF4-FFF2-40B4-BE49-F238E27FC236}">
                <a16:creationId xmlns:a16="http://schemas.microsoft.com/office/drawing/2014/main" id="{87C82D6F-2452-B3BA-6B7B-A18A6B7AF750}"/>
              </a:ext>
            </a:extLst>
          </p:cNvPr>
          <p:cNvSpPr/>
          <p:nvPr/>
        </p:nvSpPr>
        <p:spPr>
          <a:xfrm rot="-5400000">
            <a:off x="6153979" y="-196243"/>
            <a:ext cx="323850" cy="5346718"/>
          </a:xfrm>
          <a:prstGeom prst="leftBrace">
            <a:avLst>
              <a:gd name="adj1" fmla="val 125490"/>
              <a:gd name="adj2" fmla="val 50000"/>
            </a:avLst>
          </a:prstGeom>
          <a:noFill/>
          <a:ln w="38100" cap="flat" cmpd="sng">
            <a:solidFill>
              <a:srgbClr val="FF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887;p20">
            <a:extLst>
              <a:ext uri="{FF2B5EF4-FFF2-40B4-BE49-F238E27FC236}">
                <a16:creationId xmlns:a16="http://schemas.microsoft.com/office/drawing/2014/main" id="{EDFE9431-0303-A970-6696-D18F75F33256}"/>
              </a:ext>
            </a:extLst>
          </p:cNvPr>
          <p:cNvSpPr txBox="1"/>
          <p:nvPr/>
        </p:nvSpPr>
        <p:spPr>
          <a:xfrm>
            <a:off x="3761568" y="2315175"/>
            <a:ext cx="5108655" cy="11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888;p20">
            <a:extLst>
              <a:ext uri="{FF2B5EF4-FFF2-40B4-BE49-F238E27FC236}">
                <a16:creationId xmlns:a16="http://schemas.microsoft.com/office/drawing/2014/main" id="{2F15DA89-1F8E-6C71-A1D7-938DCB5674B4}"/>
              </a:ext>
            </a:extLst>
          </p:cNvPr>
          <p:cNvSpPr txBox="1"/>
          <p:nvPr/>
        </p:nvSpPr>
        <p:spPr>
          <a:xfrm>
            <a:off x="5518354" y="2639502"/>
            <a:ext cx="281939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12 </a:t>
            </a:r>
            <a:r>
              <a:rPr lang="en-US" sz="2800" b="1" dirty="0" err="1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cái</a:t>
            </a:r>
            <a:r>
              <a:rPr lang="en-US" sz="2800" b="1" dirty="0">
                <a:solidFill>
                  <a:srgbClr val="110365"/>
                </a:solidFill>
                <a:latin typeface="Arial"/>
                <a:ea typeface="Arial"/>
                <a:cs typeface="Arial"/>
                <a:sym typeface="Arial"/>
              </a:rPr>
              <a:t> bánh</a:t>
            </a:r>
            <a:endParaRPr dirty="0"/>
          </a:p>
        </p:txBody>
      </p:sp>
      <p:sp>
        <p:nvSpPr>
          <p:cNvPr id="102" name="Google Shape;896;p20">
            <a:extLst>
              <a:ext uri="{FF2B5EF4-FFF2-40B4-BE49-F238E27FC236}">
                <a16:creationId xmlns:a16="http://schemas.microsoft.com/office/drawing/2014/main" id="{BD3FA795-8740-A622-0E81-B44382B6C894}"/>
              </a:ext>
            </a:extLst>
          </p:cNvPr>
          <p:cNvSpPr/>
          <p:nvPr/>
        </p:nvSpPr>
        <p:spPr>
          <a:xfrm rot="5400000">
            <a:off x="5072218" y="-886133"/>
            <a:ext cx="341670" cy="3220067"/>
          </a:xfrm>
          <a:prstGeom prst="leftBrace">
            <a:avLst>
              <a:gd name="adj1" fmla="val 88542"/>
              <a:gd name="adj2" fmla="val 49995"/>
            </a:avLst>
          </a:prstGeom>
          <a:noFill/>
          <a:ln w="38100" cap="flat" cmpd="sng">
            <a:solidFill>
              <a:srgbClr val="FF006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897;p20">
            <a:extLst>
              <a:ext uri="{FF2B5EF4-FFF2-40B4-BE49-F238E27FC236}">
                <a16:creationId xmlns:a16="http://schemas.microsoft.com/office/drawing/2014/main" id="{10FF0B11-4399-7429-6DD9-E7F14304C6B6}"/>
              </a:ext>
            </a:extLst>
          </p:cNvPr>
          <p:cNvSpPr txBox="1"/>
          <p:nvPr/>
        </p:nvSpPr>
        <p:spPr>
          <a:xfrm>
            <a:off x="3712062" y="750105"/>
            <a:ext cx="3392465" cy="10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Google Shape;908;p20">
                <a:extLst>
                  <a:ext uri="{FF2B5EF4-FFF2-40B4-BE49-F238E27FC236}">
                    <a16:creationId xmlns:a16="http://schemas.microsoft.com/office/drawing/2014/main" id="{DBC1540C-FA78-3C46-6567-12000B49A9DB}"/>
                  </a:ext>
                </a:extLst>
              </p:cNvPr>
              <p:cNvSpPr txBox="1"/>
              <p:nvPr/>
            </p:nvSpPr>
            <p:spPr>
              <a:xfrm>
                <a:off x="1249081" y="3325198"/>
                <a:ext cx="9241939" cy="8036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lvl="0">
                  <a:buClr>
                    <a:srgbClr val="990000"/>
                  </a:buClr>
                  <a:buSzPts val="2800"/>
                </a:pP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Ta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có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thể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tìm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ar-AE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ar-AE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bánh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trong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khay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như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lang="vi-VN" sz="32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sau</a:t>
                </a:r>
                <a:r>
                  <a:rPr lang="vi-VN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:</a:t>
                </a:r>
                <a:endParaRPr lang="vi-VN" sz="2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4" name="Google Shape;908;p20">
                <a:extLst>
                  <a:ext uri="{FF2B5EF4-FFF2-40B4-BE49-F238E27FC236}">
                    <a16:creationId xmlns:a16="http://schemas.microsoft.com/office/drawing/2014/main" id="{DBC1540C-FA78-3C46-6567-12000B49A9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81" y="3325198"/>
                <a:ext cx="9241939" cy="803641"/>
              </a:xfrm>
              <a:prstGeom prst="rect">
                <a:avLst/>
              </a:prstGeom>
              <a:blipFill>
                <a:blip r:embed="rId4"/>
                <a:stretch>
                  <a:fillRect l="-1715" b="-98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Box 139">
            <a:extLst>
              <a:ext uri="{FF2B5EF4-FFF2-40B4-BE49-F238E27FC236}">
                <a16:creationId xmlns:a16="http://schemas.microsoft.com/office/drawing/2014/main" id="{857E36C0-1A93-8569-70DB-778837A1CD42}"/>
              </a:ext>
            </a:extLst>
          </p:cNvPr>
          <p:cNvSpPr txBox="1"/>
          <p:nvPr/>
        </p:nvSpPr>
        <p:spPr>
          <a:xfrm>
            <a:off x="5171767" y="108155"/>
            <a:ext cx="1396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Google Shape;908;p20">
                <a:extLst>
                  <a:ext uri="{FF2B5EF4-FFF2-40B4-BE49-F238E27FC236}">
                    <a16:creationId xmlns:a16="http://schemas.microsoft.com/office/drawing/2014/main" id="{8538557D-7EEE-6C00-1053-31B5713506E9}"/>
                  </a:ext>
                </a:extLst>
              </p:cNvPr>
              <p:cNvSpPr txBox="1"/>
              <p:nvPr/>
            </p:nvSpPr>
            <p:spPr>
              <a:xfrm>
                <a:off x="1288411" y="4042953"/>
                <a:ext cx="9241939" cy="10174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𝐢</m:t>
                      </m:r>
                      <m:r>
                        <a:rPr lang="en-US" sz="32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1" name="Google Shape;908;p20">
                <a:extLst>
                  <a:ext uri="{FF2B5EF4-FFF2-40B4-BE49-F238E27FC236}">
                    <a16:creationId xmlns:a16="http://schemas.microsoft.com/office/drawing/2014/main" id="{8538557D-7EEE-6C00-1053-31B571350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411" y="4042953"/>
                <a:ext cx="9241939" cy="10174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662163E-A9BD-8D53-400D-6754112F6278}"/>
                  </a:ext>
                </a:extLst>
              </p:cNvPr>
              <p:cNvSpPr/>
              <p:nvPr/>
            </p:nvSpPr>
            <p:spPr>
              <a:xfrm>
                <a:off x="1681317" y="5270090"/>
                <a:ext cx="8465574" cy="79641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Mu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ố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t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ì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m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c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ủ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a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12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ta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l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ấ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y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12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nh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â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n</m:t>
                      </m:r>
                      <m:r>
                        <a:rPr lang="en-US" sz="28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v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ớ</m:t>
                      </m:r>
                      <m:r>
                        <m:rPr>
                          <m:sty m:val="p"/>
                        </m:rP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i</m:t>
                      </m:r>
                      <m:r>
                        <a:rPr lang="en-US" sz="2800" b="0" i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b="0" i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1662163E-A9BD-8D53-400D-6754112F6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317" y="5270090"/>
                <a:ext cx="8465574" cy="796413"/>
              </a:xfrm>
              <a:prstGeom prst="rect">
                <a:avLst/>
              </a:prstGeom>
              <a:blipFill>
                <a:blip r:embed="rId6"/>
                <a:stretch>
                  <a:fillRect b="-7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919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2"/>
          <p:cNvSpPr/>
          <p:nvPr/>
        </p:nvSpPr>
        <p:spPr>
          <a:xfrm>
            <a:off x="1032923" y="1686753"/>
            <a:ext cx="279867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7" name="Google Shape;1057;p22"/>
          <p:cNvSpPr/>
          <p:nvPr/>
        </p:nvSpPr>
        <p:spPr>
          <a:xfrm>
            <a:off x="1251848" y="1986137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8" name="Google Shape;1058;p22"/>
          <p:cNvSpPr/>
          <p:nvPr/>
        </p:nvSpPr>
        <p:spPr>
          <a:xfrm>
            <a:off x="1545841" y="2286852"/>
            <a:ext cx="154636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9" name="Google Shape;1059;p22"/>
          <p:cNvSpPr/>
          <p:nvPr/>
        </p:nvSpPr>
        <p:spPr>
          <a:xfrm rot="10800000" flipH="1">
            <a:off x="3187551" y="5506923"/>
            <a:ext cx="156660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22"/>
          <p:cNvSpPr/>
          <p:nvPr/>
        </p:nvSpPr>
        <p:spPr>
          <a:xfrm rot="10800000" flipH="1">
            <a:off x="2670943" y="5800849"/>
            <a:ext cx="2418297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3" name="Google Shape;1063;p22"/>
          <p:cNvPicPr preferRelativeResize="0"/>
          <p:nvPr/>
        </p:nvPicPr>
        <p:blipFill rotWithShape="1">
          <a:blip r:embed="rId3">
            <a:alphaModFix/>
          </a:blip>
          <a:srcRect l="49640" t="-36548" r="47920" b="134470"/>
          <a:stretch/>
        </p:blipFill>
        <p:spPr>
          <a:xfrm>
            <a:off x="2982117" y="4911893"/>
            <a:ext cx="173614" cy="102463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64" name="Google Shape;1064;p22"/>
          <p:cNvSpPr/>
          <p:nvPr/>
        </p:nvSpPr>
        <p:spPr>
          <a:xfrm>
            <a:off x="8345941" y="1499619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5" name="Google Shape;1065;p22"/>
          <p:cNvSpPr/>
          <p:nvPr/>
        </p:nvSpPr>
        <p:spPr>
          <a:xfrm>
            <a:off x="8005418" y="1766645"/>
            <a:ext cx="2586382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22"/>
          <p:cNvSpPr/>
          <p:nvPr/>
        </p:nvSpPr>
        <p:spPr>
          <a:xfrm>
            <a:off x="8124408" y="2052967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22"/>
          <p:cNvSpPr/>
          <p:nvPr/>
        </p:nvSpPr>
        <p:spPr>
          <a:xfrm>
            <a:off x="8383531" y="2357149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69" name="Google Shape;1069;p22"/>
          <p:cNvSpPr/>
          <p:nvPr/>
        </p:nvSpPr>
        <p:spPr>
          <a:xfrm rot="10800000" flipH="1">
            <a:off x="6693531" y="5501674"/>
            <a:ext cx="185147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2" name="Google Shape;1072;p22"/>
          <p:cNvPicPr preferRelativeResize="0"/>
          <p:nvPr/>
        </p:nvPicPr>
        <p:blipFill rotWithShape="1">
          <a:blip r:embed="rId3">
            <a:alphaModFix/>
          </a:blip>
          <a:srcRect l="61627" t="96581" r="34652" b="1559"/>
          <a:stretch/>
        </p:blipFill>
        <p:spPr>
          <a:xfrm>
            <a:off x="6897382" y="5014356"/>
            <a:ext cx="264677" cy="91688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05" name="Google Shape;1105;p22"/>
          <p:cNvSpPr txBox="1"/>
          <p:nvPr/>
        </p:nvSpPr>
        <p:spPr>
          <a:xfrm>
            <a:off x="2186600" y="1962615"/>
            <a:ext cx="11430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Tìm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    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06" name="Google Shape;1106;p22"/>
          <p:cNvGrpSpPr/>
          <p:nvPr/>
        </p:nvGrpSpPr>
        <p:grpSpPr>
          <a:xfrm>
            <a:off x="1199287" y="2824485"/>
            <a:ext cx="3328050" cy="1128858"/>
            <a:chOff x="1008" y="2097"/>
            <a:chExt cx="1344" cy="533"/>
          </a:xfrm>
        </p:grpSpPr>
        <p:sp>
          <p:nvSpPr>
            <p:cNvPr id="1107" name="Google Shape;1107;p22"/>
            <p:cNvSpPr txBox="1"/>
            <p:nvPr/>
          </p:nvSpPr>
          <p:spPr>
            <a:xfrm>
              <a:off x="1008" y="2208"/>
              <a:ext cx="1344" cy="3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a)       của 15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08" name="Google Shape;1108;p22"/>
            <p:cNvGrpSpPr/>
            <p:nvPr/>
          </p:nvGrpSpPr>
          <p:grpSpPr>
            <a:xfrm>
              <a:off x="1344" y="2097"/>
              <a:ext cx="243" cy="533"/>
              <a:chOff x="1776" y="2160"/>
              <a:chExt cx="243" cy="533"/>
            </a:xfrm>
          </p:grpSpPr>
          <p:sp>
            <p:nvSpPr>
              <p:cNvPr id="1109" name="Google Shape;1109;p22"/>
              <p:cNvSpPr txBox="1"/>
              <p:nvPr/>
            </p:nvSpPr>
            <p:spPr>
              <a:xfrm>
                <a:off x="1776" y="2160"/>
                <a:ext cx="192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22"/>
              <p:cNvSpPr txBox="1"/>
              <p:nvPr/>
            </p:nvSpPr>
            <p:spPr>
              <a:xfrm>
                <a:off x="1779" y="2388"/>
                <a:ext cx="240" cy="3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11" name="Google Shape;1111;p22"/>
              <p:cNvCxnSpPr/>
              <p:nvPr/>
            </p:nvCxnSpPr>
            <p:spPr>
              <a:xfrm>
                <a:off x="1779" y="2413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112" name="Google Shape;1112;p22"/>
          <p:cNvGrpSpPr/>
          <p:nvPr/>
        </p:nvGrpSpPr>
        <p:grpSpPr>
          <a:xfrm>
            <a:off x="4421980" y="2872245"/>
            <a:ext cx="3233454" cy="1188558"/>
            <a:chOff x="2496" y="2112"/>
            <a:chExt cx="1632" cy="500"/>
          </a:xfrm>
        </p:grpSpPr>
        <p:sp>
          <p:nvSpPr>
            <p:cNvPr id="1113" name="Google Shape;1113;p22"/>
            <p:cNvSpPr txBox="1"/>
            <p:nvPr/>
          </p:nvSpPr>
          <p:spPr>
            <a:xfrm>
              <a:off x="2496" y="2208"/>
              <a:ext cx="1632" cy="2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15          =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14" name="Google Shape;1114;p22"/>
            <p:cNvGrpSpPr/>
            <p:nvPr/>
          </p:nvGrpSpPr>
          <p:grpSpPr>
            <a:xfrm>
              <a:off x="3072" y="2112"/>
              <a:ext cx="243" cy="500"/>
              <a:chOff x="1776" y="2160"/>
              <a:chExt cx="243" cy="500"/>
            </a:xfrm>
          </p:grpSpPr>
          <p:sp>
            <p:nvSpPr>
              <p:cNvPr id="1115" name="Google Shape;1115;p22"/>
              <p:cNvSpPr txBox="1"/>
              <p:nvPr/>
            </p:nvSpPr>
            <p:spPr>
              <a:xfrm>
                <a:off x="1776" y="2160"/>
                <a:ext cx="192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22"/>
              <p:cNvSpPr txBox="1"/>
              <p:nvPr/>
            </p:nvSpPr>
            <p:spPr>
              <a:xfrm>
                <a:off x="1779" y="2388"/>
                <a:ext cx="240" cy="2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17" name="Google Shape;1117;p22"/>
              <p:cNvCxnSpPr/>
              <p:nvPr/>
            </p:nvCxnSpPr>
            <p:spPr>
              <a:xfrm>
                <a:off x="1834" y="2413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18" name="Google Shape;1118;p22"/>
            <p:cNvSpPr txBox="1"/>
            <p:nvPr/>
          </p:nvSpPr>
          <p:spPr>
            <a:xfrm>
              <a:off x="2826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9" name="Google Shape;1119;p22"/>
          <p:cNvSpPr txBox="1"/>
          <p:nvPr/>
        </p:nvSpPr>
        <p:spPr>
          <a:xfrm>
            <a:off x="3946721" y="3100060"/>
            <a:ext cx="381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0" name="Google Shape;1120;p22"/>
          <p:cNvGrpSpPr/>
          <p:nvPr/>
        </p:nvGrpSpPr>
        <p:grpSpPr>
          <a:xfrm>
            <a:off x="1161903" y="4798698"/>
            <a:ext cx="3014312" cy="1135813"/>
            <a:chOff x="1008" y="2097"/>
            <a:chExt cx="1344" cy="530"/>
          </a:xfrm>
        </p:grpSpPr>
        <p:sp>
          <p:nvSpPr>
            <p:cNvPr id="1121" name="Google Shape;1121;p22"/>
            <p:cNvSpPr txBox="1"/>
            <p:nvPr/>
          </p:nvSpPr>
          <p:spPr>
            <a:xfrm>
              <a:off x="1008" y="2208"/>
              <a:ext cx="1344" cy="3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b)       của 40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2" name="Google Shape;1122;p22"/>
            <p:cNvGrpSpPr/>
            <p:nvPr/>
          </p:nvGrpSpPr>
          <p:grpSpPr>
            <a:xfrm>
              <a:off x="1344" y="2097"/>
              <a:ext cx="243" cy="530"/>
              <a:chOff x="1776" y="2160"/>
              <a:chExt cx="243" cy="530"/>
            </a:xfrm>
          </p:grpSpPr>
          <p:sp>
            <p:nvSpPr>
              <p:cNvPr id="1123" name="Google Shape;1123;p22"/>
              <p:cNvSpPr txBox="1"/>
              <p:nvPr/>
            </p:nvSpPr>
            <p:spPr>
              <a:xfrm>
                <a:off x="1776" y="2160"/>
                <a:ext cx="192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22"/>
              <p:cNvSpPr txBox="1"/>
              <p:nvPr/>
            </p:nvSpPr>
            <p:spPr>
              <a:xfrm>
                <a:off x="1779" y="2388"/>
                <a:ext cx="240" cy="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25" name="Google Shape;1125;p22"/>
              <p:cNvCxnSpPr/>
              <p:nvPr/>
            </p:nvCxnSpPr>
            <p:spPr>
              <a:xfrm>
                <a:off x="1799" y="2436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26" name="Google Shape;1126;p22"/>
          <p:cNvSpPr txBox="1"/>
          <p:nvPr/>
        </p:nvSpPr>
        <p:spPr>
          <a:xfrm>
            <a:off x="3958839" y="5050291"/>
            <a:ext cx="4820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7" name="Google Shape;1127;p22"/>
          <p:cNvGrpSpPr/>
          <p:nvPr/>
        </p:nvGrpSpPr>
        <p:grpSpPr>
          <a:xfrm>
            <a:off x="4458736" y="4828845"/>
            <a:ext cx="3278255" cy="1198071"/>
            <a:chOff x="2503" y="2112"/>
            <a:chExt cx="1632" cy="496"/>
          </a:xfrm>
        </p:grpSpPr>
        <p:sp>
          <p:nvSpPr>
            <p:cNvPr id="1128" name="Google Shape;1128;p22"/>
            <p:cNvSpPr txBox="1"/>
            <p:nvPr/>
          </p:nvSpPr>
          <p:spPr>
            <a:xfrm>
              <a:off x="2503" y="2185"/>
              <a:ext cx="1632" cy="2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40         =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129" name="Google Shape;1129;p22"/>
            <p:cNvGrpSpPr/>
            <p:nvPr/>
          </p:nvGrpSpPr>
          <p:grpSpPr>
            <a:xfrm>
              <a:off x="3072" y="2112"/>
              <a:ext cx="243" cy="496"/>
              <a:chOff x="1776" y="2160"/>
              <a:chExt cx="243" cy="496"/>
            </a:xfrm>
          </p:grpSpPr>
          <p:sp>
            <p:nvSpPr>
              <p:cNvPr id="1130" name="Google Shape;1130;p22"/>
              <p:cNvSpPr txBox="1"/>
              <p:nvPr/>
            </p:nvSpPr>
            <p:spPr>
              <a:xfrm>
                <a:off x="1776" y="2160"/>
                <a:ext cx="192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22"/>
              <p:cNvSpPr txBox="1"/>
              <p:nvPr/>
            </p:nvSpPr>
            <p:spPr>
              <a:xfrm>
                <a:off x="1779" y="2388"/>
                <a:ext cx="24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50"/>
                  </a:buClr>
                  <a:buSzPts val="3600"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8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cxnSp>
            <p:nvCxnSpPr>
              <p:cNvPr id="1132" name="Google Shape;1132;p22"/>
              <p:cNvCxnSpPr/>
              <p:nvPr/>
            </p:nvCxnSpPr>
            <p:spPr>
              <a:xfrm>
                <a:off x="1816" y="2401"/>
                <a:ext cx="144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99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133" name="Google Shape;1133;p22"/>
            <p:cNvSpPr txBox="1"/>
            <p:nvPr/>
          </p:nvSpPr>
          <p:spPr>
            <a:xfrm>
              <a:off x="2784" y="2181"/>
              <a:ext cx="240" cy="3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3600"/>
                <a:buFont typeface="Arial"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×       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  <a:tabLst/>
                <a:defRPr/>
              </a:pPr>
              <a:endParaRPr kumimoji="0" sz="36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4" name="Google Shape;1134;p22"/>
          <p:cNvSpPr txBox="1"/>
          <p:nvPr/>
        </p:nvSpPr>
        <p:spPr>
          <a:xfrm>
            <a:off x="6727192" y="3118275"/>
            <a:ext cx="7334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9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FF3B8A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22"/>
          <p:cNvSpPr txBox="1"/>
          <p:nvPr/>
        </p:nvSpPr>
        <p:spPr>
          <a:xfrm>
            <a:off x="6515201" y="4983038"/>
            <a:ext cx="1371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B8A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36" name="Google Shape;1136;p22"/>
          <p:cNvSpPr txBox="1"/>
          <p:nvPr/>
        </p:nvSpPr>
        <p:spPr>
          <a:xfrm>
            <a:off x="7456316" y="3390468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 :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 x 3 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 9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22"/>
          <p:cNvSpPr txBox="1"/>
          <p:nvPr/>
        </p:nvSpPr>
        <p:spPr>
          <a:xfrm>
            <a:off x="7414530" y="4620524"/>
            <a:ext cx="305314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 x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: 8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15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22"/>
          <p:cNvSpPr txBox="1"/>
          <p:nvPr/>
        </p:nvSpPr>
        <p:spPr>
          <a:xfrm>
            <a:off x="7469523" y="2491581"/>
            <a:ext cx="3124200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 x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 : 5 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 9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22"/>
          <p:cNvSpPr txBox="1"/>
          <p:nvPr/>
        </p:nvSpPr>
        <p:spPr>
          <a:xfrm>
            <a:off x="7430850" y="5524533"/>
            <a:ext cx="3009786" cy="584200"/>
          </a:xfrm>
          <a:prstGeom prst="rect">
            <a:avLst/>
          </a:prstGeom>
          <a:solidFill>
            <a:srgbClr val="FCD8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0365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40 :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3B8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8 x 3 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11036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= 15</a:t>
            </a:r>
            <a:endParaRPr kumimoji="0" sz="3200" b="1" i="0" u="none" strike="noStrike" kern="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524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Ví dụ</a:t>
            </a: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5" name="Google Shape;1155;p23"/>
          <p:cNvGrpSpPr/>
          <p:nvPr/>
        </p:nvGrpSpPr>
        <p:grpSpPr>
          <a:xfrm>
            <a:off x="201748" y="-567872"/>
            <a:ext cx="12218219" cy="7967408"/>
            <a:chOff x="230034" y="-775930"/>
            <a:chExt cx="12218219" cy="7967408"/>
          </a:xfrm>
        </p:grpSpPr>
        <p:grpSp>
          <p:nvGrpSpPr>
            <p:cNvPr id="1156" name="Google Shape;1156;p23"/>
            <p:cNvGrpSpPr/>
            <p:nvPr/>
          </p:nvGrpSpPr>
          <p:grpSpPr>
            <a:xfrm rot="5400000">
              <a:off x="-164281" y="-48137"/>
              <a:ext cx="7633930" cy="6845300"/>
              <a:chOff x="0" y="-82550"/>
              <a:chExt cx="12192000" cy="6845300"/>
            </a:xfrm>
          </p:grpSpPr>
          <p:cxnSp>
            <p:nvCxnSpPr>
              <p:cNvPr id="1157" name="Google Shape;1157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8" name="Google Shape;1158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59" name="Google Shape;1159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0" name="Google Shape;1160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1" name="Google Shape;1161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2" name="Google Shape;1162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3" name="Google Shape;1163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4" name="Google Shape;1164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5" name="Google Shape;1165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6" name="Google Shape;1166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7" name="Google Shape;1167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8" name="Google Shape;1168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9" name="Google Shape;1169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0" name="Google Shape;1170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1" name="Google Shape;1171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2" name="Google Shape;1172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3" name="Google Shape;1173;p23"/>
              <p:cNvCxnSpPr/>
              <p:nvPr/>
            </p:nvCxnSpPr>
            <p:spPr>
              <a:xfrm>
                <a:off x="0" y="-825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4" name="Google Shape;1174;p23"/>
              <p:cNvCxnSpPr/>
              <p:nvPr/>
            </p:nvCxnSpPr>
            <p:spPr>
              <a:xfrm>
                <a:off x="0" y="17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5" name="Google Shape;1175;p23"/>
              <p:cNvCxnSpPr/>
              <p:nvPr/>
            </p:nvCxnSpPr>
            <p:spPr>
              <a:xfrm>
                <a:off x="0" y="42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6" name="Google Shape;1176;p23"/>
              <p:cNvCxnSpPr/>
              <p:nvPr/>
            </p:nvCxnSpPr>
            <p:spPr>
              <a:xfrm>
                <a:off x="0" y="67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7" name="Google Shape;1177;p23"/>
              <p:cNvCxnSpPr/>
              <p:nvPr/>
            </p:nvCxnSpPr>
            <p:spPr>
              <a:xfrm>
                <a:off x="0" y="93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8" name="Google Shape;1178;p23"/>
              <p:cNvCxnSpPr/>
              <p:nvPr/>
            </p:nvCxnSpPr>
            <p:spPr>
              <a:xfrm>
                <a:off x="0" y="118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9" name="Google Shape;1179;p23"/>
              <p:cNvCxnSpPr/>
              <p:nvPr/>
            </p:nvCxnSpPr>
            <p:spPr>
              <a:xfrm>
                <a:off x="0" y="144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0" name="Google Shape;1180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1" name="Google Shape;1181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2" name="Google Shape;1182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3" name="Google Shape;1183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4" name="Google Shape;1184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1185" name="Google Shape;1185;p23"/>
            <p:cNvGrpSpPr/>
            <p:nvPr/>
          </p:nvGrpSpPr>
          <p:grpSpPr>
            <a:xfrm rot="5400000">
              <a:off x="6097638" y="507385"/>
              <a:ext cx="7633930" cy="5067300"/>
              <a:chOff x="0" y="1695450"/>
              <a:chExt cx="12192000" cy="5067300"/>
            </a:xfrm>
          </p:grpSpPr>
          <p:cxnSp>
            <p:nvCxnSpPr>
              <p:cNvPr id="1186" name="Google Shape;1186;p23"/>
              <p:cNvCxnSpPr/>
              <p:nvPr/>
            </p:nvCxnSpPr>
            <p:spPr>
              <a:xfrm>
                <a:off x="0" y="295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7" name="Google Shape;1187;p23"/>
              <p:cNvCxnSpPr/>
              <p:nvPr/>
            </p:nvCxnSpPr>
            <p:spPr>
              <a:xfrm>
                <a:off x="0" y="320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8" name="Google Shape;1188;p23"/>
              <p:cNvCxnSpPr/>
              <p:nvPr/>
            </p:nvCxnSpPr>
            <p:spPr>
              <a:xfrm>
                <a:off x="0" y="346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89" name="Google Shape;1189;p23"/>
              <p:cNvCxnSpPr/>
              <p:nvPr/>
            </p:nvCxnSpPr>
            <p:spPr>
              <a:xfrm>
                <a:off x="0" y="371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0" name="Google Shape;1190;p23"/>
              <p:cNvCxnSpPr/>
              <p:nvPr/>
            </p:nvCxnSpPr>
            <p:spPr>
              <a:xfrm>
                <a:off x="0" y="396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1" name="Google Shape;1191;p23"/>
              <p:cNvCxnSpPr/>
              <p:nvPr/>
            </p:nvCxnSpPr>
            <p:spPr>
              <a:xfrm>
                <a:off x="0" y="422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2" name="Google Shape;1192;p23"/>
              <p:cNvCxnSpPr/>
              <p:nvPr/>
            </p:nvCxnSpPr>
            <p:spPr>
              <a:xfrm>
                <a:off x="0" y="447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3" name="Google Shape;1193;p23"/>
              <p:cNvCxnSpPr/>
              <p:nvPr/>
            </p:nvCxnSpPr>
            <p:spPr>
              <a:xfrm>
                <a:off x="0" y="473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4" name="Google Shape;1194;p23"/>
              <p:cNvCxnSpPr/>
              <p:nvPr/>
            </p:nvCxnSpPr>
            <p:spPr>
              <a:xfrm>
                <a:off x="0" y="498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5" name="Google Shape;1195;p23"/>
              <p:cNvCxnSpPr/>
              <p:nvPr/>
            </p:nvCxnSpPr>
            <p:spPr>
              <a:xfrm>
                <a:off x="0" y="523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6" name="Google Shape;1196;p23"/>
              <p:cNvCxnSpPr/>
              <p:nvPr/>
            </p:nvCxnSpPr>
            <p:spPr>
              <a:xfrm>
                <a:off x="0" y="549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7" name="Google Shape;1197;p23"/>
              <p:cNvCxnSpPr/>
              <p:nvPr/>
            </p:nvCxnSpPr>
            <p:spPr>
              <a:xfrm>
                <a:off x="0" y="5746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8" name="Google Shape;1198;p23"/>
              <p:cNvCxnSpPr/>
              <p:nvPr/>
            </p:nvCxnSpPr>
            <p:spPr>
              <a:xfrm>
                <a:off x="0" y="6000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99" name="Google Shape;1199;p23"/>
              <p:cNvCxnSpPr/>
              <p:nvPr/>
            </p:nvCxnSpPr>
            <p:spPr>
              <a:xfrm>
                <a:off x="0" y="6254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0" name="Google Shape;1200;p23"/>
              <p:cNvCxnSpPr/>
              <p:nvPr/>
            </p:nvCxnSpPr>
            <p:spPr>
              <a:xfrm>
                <a:off x="0" y="6508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1" name="Google Shape;1201;p23"/>
              <p:cNvCxnSpPr/>
              <p:nvPr/>
            </p:nvCxnSpPr>
            <p:spPr>
              <a:xfrm>
                <a:off x="0" y="67627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2" name="Google Shape;1202;p23"/>
              <p:cNvCxnSpPr/>
              <p:nvPr/>
            </p:nvCxnSpPr>
            <p:spPr>
              <a:xfrm>
                <a:off x="0" y="1695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3" name="Google Shape;1203;p23"/>
              <p:cNvCxnSpPr/>
              <p:nvPr/>
            </p:nvCxnSpPr>
            <p:spPr>
              <a:xfrm>
                <a:off x="0" y="1949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4" name="Google Shape;1204;p23"/>
              <p:cNvCxnSpPr/>
              <p:nvPr/>
            </p:nvCxnSpPr>
            <p:spPr>
              <a:xfrm>
                <a:off x="0" y="2203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5" name="Google Shape;1205;p23"/>
              <p:cNvCxnSpPr/>
              <p:nvPr/>
            </p:nvCxnSpPr>
            <p:spPr>
              <a:xfrm>
                <a:off x="0" y="2457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06" name="Google Shape;1206;p23"/>
              <p:cNvCxnSpPr/>
              <p:nvPr/>
            </p:nvCxnSpPr>
            <p:spPr>
              <a:xfrm>
                <a:off x="0" y="2711450"/>
                <a:ext cx="12192000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006BBA">
                    <a:alpha val="2980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1207" name="Google Shape;1207;p23"/>
          <p:cNvGrpSpPr/>
          <p:nvPr/>
        </p:nvGrpSpPr>
        <p:grpSpPr>
          <a:xfrm>
            <a:off x="-36666" y="12700"/>
            <a:ext cx="12192000" cy="6845300"/>
            <a:chOff x="0" y="-82550"/>
            <a:chExt cx="12192000" cy="6845300"/>
          </a:xfrm>
        </p:grpSpPr>
        <p:cxnSp>
          <p:nvCxnSpPr>
            <p:cNvPr id="1208" name="Google Shape;1208;p23"/>
            <p:cNvCxnSpPr/>
            <p:nvPr/>
          </p:nvCxnSpPr>
          <p:spPr>
            <a:xfrm>
              <a:off x="0" y="295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9" name="Google Shape;1209;p23"/>
            <p:cNvCxnSpPr/>
            <p:nvPr/>
          </p:nvCxnSpPr>
          <p:spPr>
            <a:xfrm>
              <a:off x="0" y="320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0" name="Google Shape;1210;p23"/>
            <p:cNvCxnSpPr/>
            <p:nvPr/>
          </p:nvCxnSpPr>
          <p:spPr>
            <a:xfrm>
              <a:off x="0" y="346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1" name="Google Shape;1211;p23"/>
            <p:cNvCxnSpPr/>
            <p:nvPr/>
          </p:nvCxnSpPr>
          <p:spPr>
            <a:xfrm>
              <a:off x="0" y="371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2" name="Google Shape;1212;p23"/>
            <p:cNvCxnSpPr/>
            <p:nvPr/>
          </p:nvCxnSpPr>
          <p:spPr>
            <a:xfrm>
              <a:off x="0" y="396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3" name="Google Shape;1213;p23"/>
            <p:cNvCxnSpPr/>
            <p:nvPr/>
          </p:nvCxnSpPr>
          <p:spPr>
            <a:xfrm>
              <a:off x="0" y="422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4" name="Google Shape;1214;p23"/>
            <p:cNvCxnSpPr/>
            <p:nvPr/>
          </p:nvCxnSpPr>
          <p:spPr>
            <a:xfrm>
              <a:off x="0" y="447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5" name="Google Shape;1215;p23"/>
            <p:cNvCxnSpPr/>
            <p:nvPr/>
          </p:nvCxnSpPr>
          <p:spPr>
            <a:xfrm>
              <a:off x="0" y="473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6" name="Google Shape;1216;p23"/>
            <p:cNvCxnSpPr/>
            <p:nvPr/>
          </p:nvCxnSpPr>
          <p:spPr>
            <a:xfrm>
              <a:off x="0" y="498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7" name="Google Shape;1217;p23"/>
            <p:cNvCxnSpPr/>
            <p:nvPr/>
          </p:nvCxnSpPr>
          <p:spPr>
            <a:xfrm>
              <a:off x="0" y="523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8" name="Google Shape;1218;p23"/>
            <p:cNvCxnSpPr/>
            <p:nvPr/>
          </p:nvCxnSpPr>
          <p:spPr>
            <a:xfrm>
              <a:off x="0" y="549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19" name="Google Shape;1219;p23"/>
            <p:cNvCxnSpPr/>
            <p:nvPr/>
          </p:nvCxnSpPr>
          <p:spPr>
            <a:xfrm>
              <a:off x="0" y="5746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0" name="Google Shape;1220;p23"/>
            <p:cNvCxnSpPr/>
            <p:nvPr/>
          </p:nvCxnSpPr>
          <p:spPr>
            <a:xfrm>
              <a:off x="0" y="6000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1" name="Google Shape;1221;p23"/>
            <p:cNvCxnSpPr/>
            <p:nvPr/>
          </p:nvCxnSpPr>
          <p:spPr>
            <a:xfrm>
              <a:off x="0" y="6254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2" name="Google Shape;1222;p23"/>
            <p:cNvCxnSpPr/>
            <p:nvPr/>
          </p:nvCxnSpPr>
          <p:spPr>
            <a:xfrm>
              <a:off x="0" y="6508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3" name="Google Shape;1223;p23"/>
            <p:cNvCxnSpPr/>
            <p:nvPr/>
          </p:nvCxnSpPr>
          <p:spPr>
            <a:xfrm>
              <a:off x="0" y="67627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4" name="Google Shape;1224;p23"/>
            <p:cNvCxnSpPr/>
            <p:nvPr/>
          </p:nvCxnSpPr>
          <p:spPr>
            <a:xfrm>
              <a:off x="0" y="-825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5" name="Google Shape;1225;p23"/>
            <p:cNvCxnSpPr/>
            <p:nvPr/>
          </p:nvCxnSpPr>
          <p:spPr>
            <a:xfrm>
              <a:off x="0" y="17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6" name="Google Shape;1226;p23"/>
            <p:cNvCxnSpPr/>
            <p:nvPr/>
          </p:nvCxnSpPr>
          <p:spPr>
            <a:xfrm>
              <a:off x="0" y="42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7" name="Google Shape;1227;p23"/>
            <p:cNvCxnSpPr/>
            <p:nvPr/>
          </p:nvCxnSpPr>
          <p:spPr>
            <a:xfrm>
              <a:off x="0" y="67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8" name="Google Shape;1228;p23"/>
            <p:cNvCxnSpPr/>
            <p:nvPr/>
          </p:nvCxnSpPr>
          <p:spPr>
            <a:xfrm>
              <a:off x="0" y="93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29" name="Google Shape;1229;p23"/>
            <p:cNvCxnSpPr/>
            <p:nvPr/>
          </p:nvCxnSpPr>
          <p:spPr>
            <a:xfrm>
              <a:off x="0" y="118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0" name="Google Shape;1230;p23"/>
            <p:cNvCxnSpPr/>
            <p:nvPr/>
          </p:nvCxnSpPr>
          <p:spPr>
            <a:xfrm>
              <a:off x="0" y="144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1" name="Google Shape;1231;p23"/>
            <p:cNvCxnSpPr/>
            <p:nvPr/>
          </p:nvCxnSpPr>
          <p:spPr>
            <a:xfrm>
              <a:off x="0" y="1695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2" name="Google Shape;1232;p23"/>
            <p:cNvCxnSpPr/>
            <p:nvPr/>
          </p:nvCxnSpPr>
          <p:spPr>
            <a:xfrm>
              <a:off x="0" y="1949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3" name="Google Shape;1233;p23"/>
            <p:cNvCxnSpPr/>
            <p:nvPr/>
          </p:nvCxnSpPr>
          <p:spPr>
            <a:xfrm>
              <a:off x="0" y="2203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4" name="Google Shape;1234;p23"/>
            <p:cNvCxnSpPr/>
            <p:nvPr/>
          </p:nvCxnSpPr>
          <p:spPr>
            <a:xfrm>
              <a:off x="0" y="2457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35" name="Google Shape;1235;p23"/>
            <p:cNvCxnSpPr/>
            <p:nvPr/>
          </p:nvCxnSpPr>
          <p:spPr>
            <a:xfrm>
              <a:off x="0" y="271145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006BBA">
                  <a:alpha val="2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36" name="Google Shape;1236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344" t="75059"/>
          <a:stretch/>
        </p:blipFill>
        <p:spPr>
          <a:xfrm rot="1977503">
            <a:off x="9964893" y="409576"/>
            <a:ext cx="899801" cy="835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7" name="Google Shape;1237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r="73980" b="71766"/>
          <a:stretch/>
        </p:blipFill>
        <p:spPr>
          <a:xfrm rot="-912010">
            <a:off x="10152193" y="4824116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8" name="Google Shape;1238;p23" descr="Math Icon - Download in Line Sty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93405">
            <a:off x="11030763" y="3247803"/>
            <a:ext cx="1149750" cy="114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23" descr="Basic math Vector Icons free download in SVG, PNG Forma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833334">
            <a:off x="203405" y="2536250"/>
            <a:ext cx="751089" cy="75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23" descr="Math - Bank Transaction Icon Clipart - Large Size Png Image - PikPng"/>
          <p:cNvPicPr preferRelativeResize="0"/>
          <p:nvPr/>
        </p:nvPicPr>
        <p:blipFill rotWithShape="1">
          <a:blip r:embed="rId6">
            <a:alphaModFix/>
          </a:blip>
          <a:srcRect t="71262" r="72772"/>
          <a:stretch/>
        </p:blipFill>
        <p:spPr>
          <a:xfrm>
            <a:off x="10790762" y="922890"/>
            <a:ext cx="373108" cy="37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23" descr="Math Symbols Icons - Download Free Vector Icons | Noun Projec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5881" y="916393"/>
            <a:ext cx="534180" cy="53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23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3" y="455089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23" descr="Math - Bank Transaction Icon Clipart - Large Size Png Image - PikPng"/>
          <p:cNvPicPr preferRelativeResize="0"/>
          <p:nvPr/>
        </p:nvPicPr>
        <p:blipFill rotWithShape="1">
          <a:blip r:embed="rId3">
            <a:alphaModFix/>
          </a:blip>
          <a:srcRect l="74155" t="34306" b="33772"/>
          <a:stretch/>
        </p:blipFill>
        <p:spPr>
          <a:xfrm>
            <a:off x="10897971" y="1338900"/>
            <a:ext cx="966798" cy="7096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6" name="Google Shape;1246;p23"/>
          <p:cNvGrpSpPr/>
          <p:nvPr/>
        </p:nvGrpSpPr>
        <p:grpSpPr>
          <a:xfrm>
            <a:off x="823401" y="613253"/>
            <a:ext cx="10817958" cy="4069594"/>
            <a:chOff x="906767" y="966581"/>
            <a:chExt cx="9685033" cy="3465265"/>
          </a:xfrm>
        </p:grpSpPr>
        <p:grpSp>
          <p:nvGrpSpPr>
            <p:cNvPr id="1247" name="Google Shape;1247;p23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248" name="Google Shape;1248;p23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23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23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23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23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23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23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rgbClr val="FB705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5" name="Google Shape;1255;p23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rgbClr val="FB705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6" name="Google Shape;1256;p23"/>
          <p:cNvSpPr txBox="1"/>
          <p:nvPr/>
        </p:nvSpPr>
        <p:spPr>
          <a:xfrm>
            <a:off x="1101242" y="1816783"/>
            <a:ext cx="1036931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Muốn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của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ta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lấy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đó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với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phân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số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cần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1257" name="Google Shape;1257;p23"/>
          <p:cNvPicPr preferRelativeResize="0"/>
          <p:nvPr/>
        </p:nvPicPr>
        <p:blipFill rotWithShape="1">
          <a:blip r:embed="rId9">
            <a:alphaModFix/>
          </a:blip>
          <a:srcRect b="35542"/>
          <a:stretch/>
        </p:blipFill>
        <p:spPr>
          <a:xfrm>
            <a:off x="2840171" y="3830023"/>
            <a:ext cx="2206943" cy="209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8" name="Google Shape;1258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81692" y="4265256"/>
            <a:ext cx="2274005" cy="15911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59" name="Google Shape;1259;p23"/>
          <p:cNvGrpSpPr/>
          <p:nvPr/>
        </p:nvGrpSpPr>
        <p:grpSpPr>
          <a:xfrm>
            <a:off x="2353339" y="5846164"/>
            <a:ext cx="7315206" cy="1553372"/>
            <a:chOff x="2353339" y="5846164"/>
            <a:chExt cx="7315206" cy="1553372"/>
          </a:xfrm>
        </p:grpSpPr>
        <p:grpSp>
          <p:nvGrpSpPr>
            <p:cNvPr id="1260" name="Google Shape;1260;p23"/>
            <p:cNvGrpSpPr/>
            <p:nvPr/>
          </p:nvGrpSpPr>
          <p:grpSpPr>
            <a:xfrm>
              <a:off x="2353339" y="5846164"/>
              <a:ext cx="7315206" cy="1231194"/>
              <a:chOff x="929285" y="5051507"/>
              <a:chExt cx="7315206" cy="1231194"/>
            </a:xfrm>
          </p:grpSpPr>
          <p:sp>
            <p:nvSpPr>
              <p:cNvPr id="1261" name="Google Shape;1261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267" name="Google Shape;1267;p23"/>
            <p:cNvPicPr preferRelativeResize="0"/>
            <p:nvPr/>
          </p:nvPicPr>
          <p:blipFill rotWithShape="1">
            <a:blip r:embed="rId9">
              <a:alphaModFix/>
            </a:blip>
            <a:srcRect l="33566" t="82000" r="39503" b="-9787"/>
            <a:stretch/>
          </p:blipFill>
          <p:spPr>
            <a:xfrm>
              <a:off x="3619289" y="6496622"/>
              <a:ext cx="594353" cy="90291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/>
                                        <p:tgtEl>
                                          <p:spTgt spid="1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750"/>
                                        <p:tgtEl>
                                          <p:spTgt spid="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/>
                                        <p:tgtEl>
                                          <p:spTgt spid="1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75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750"/>
                                        <p:tgtEl>
                                          <p:spTgt spid="1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750"/>
                                        <p:tgtEl>
                                          <p:spTgt spid="1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750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750"/>
                                        <p:tgtEl>
                                          <p:spTgt spid="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750"/>
                                        <p:tgtEl>
                                          <p:spTgt spid="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750"/>
                                        <p:tgtEl>
                                          <p:spTgt spid="1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C0E8"/>
        </a:solidFill>
        <a:effectLst/>
      </p:bgPr>
    </p:bg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3" name="Google Shape;1273;p24"/>
          <p:cNvGrpSpPr/>
          <p:nvPr/>
        </p:nvGrpSpPr>
        <p:grpSpPr>
          <a:xfrm>
            <a:off x="8520593" y="3402780"/>
            <a:ext cx="4354847" cy="4921490"/>
            <a:chOff x="8672760" y="3741413"/>
            <a:chExt cx="4354847" cy="4921490"/>
          </a:xfrm>
        </p:grpSpPr>
        <p:sp>
          <p:nvSpPr>
            <p:cNvPr id="1274" name="Google Shape;1274;p24"/>
            <p:cNvSpPr/>
            <p:nvPr/>
          </p:nvSpPr>
          <p:spPr>
            <a:xfrm rot="3090814">
              <a:off x="8230290" y="6011207"/>
              <a:ext cx="4527790" cy="1054062"/>
            </a:xfrm>
            <a:custGeom>
              <a:avLst/>
              <a:gdLst/>
              <a:ahLst/>
              <a:cxnLst/>
              <a:rect l="l" t="t" r="r" b="b"/>
              <a:pathLst>
                <a:path w="5716527" h="1054062" extrusionOk="0">
                  <a:moveTo>
                    <a:pt x="0" y="122033"/>
                  </a:moveTo>
                  <a:lnTo>
                    <a:pt x="5262036" y="0"/>
                  </a:lnTo>
                  <a:lnTo>
                    <a:pt x="5716527" y="925456"/>
                  </a:lnTo>
                  <a:lnTo>
                    <a:pt x="1047025" y="1054062"/>
                  </a:lnTo>
                  <a:lnTo>
                    <a:pt x="0" y="12203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24"/>
            <p:cNvSpPr/>
            <p:nvPr/>
          </p:nvSpPr>
          <p:spPr>
            <a:xfrm rot="3090814">
              <a:off x="9458106" y="5362997"/>
              <a:ext cx="3144324" cy="1576943"/>
            </a:xfrm>
            <a:custGeom>
              <a:avLst/>
              <a:gdLst/>
              <a:ahLst/>
              <a:cxnLst/>
              <a:rect l="l" t="t" r="r" b="b"/>
              <a:pathLst>
                <a:path w="6218310" h="1576943" extrusionOk="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24"/>
            <p:cNvSpPr/>
            <p:nvPr/>
          </p:nvSpPr>
          <p:spPr>
            <a:xfrm rot="3090814">
              <a:off x="8415256" y="5456118"/>
              <a:ext cx="4925228" cy="1576943"/>
            </a:xfrm>
            <a:custGeom>
              <a:avLst/>
              <a:gdLst/>
              <a:ahLst/>
              <a:cxnLst/>
              <a:rect l="l" t="t" r="r" b="b"/>
              <a:pathLst>
                <a:path w="6218310" h="1576943" extrusionOk="0">
                  <a:moveTo>
                    <a:pt x="0" y="0"/>
                  </a:moveTo>
                  <a:lnTo>
                    <a:pt x="6170012" y="1936"/>
                  </a:lnTo>
                  <a:lnTo>
                    <a:pt x="6218310" y="1576943"/>
                  </a:lnTo>
                  <a:lnTo>
                    <a:pt x="1570839" y="1573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77" name="Google Shape;1277;p24" descr="Build, design, geometry, math, tool icon - Download on Iconfinder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824687" y="3741413"/>
              <a:ext cx="2249714" cy="224971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8" name="Google Shape;1278;p24"/>
          <p:cNvGrpSpPr/>
          <p:nvPr/>
        </p:nvGrpSpPr>
        <p:grpSpPr>
          <a:xfrm>
            <a:off x="4038662" y="3080390"/>
            <a:ext cx="6194345" cy="6877871"/>
            <a:chOff x="403897" y="2087513"/>
            <a:chExt cx="6194345" cy="6877871"/>
          </a:xfrm>
        </p:grpSpPr>
        <p:sp>
          <p:nvSpPr>
            <p:cNvPr id="1279" name="Google Shape;1279;p24"/>
            <p:cNvSpPr/>
            <p:nvPr/>
          </p:nvSpPr>
          <p:spPr>
            <a:xfrm rot="3090814">
              <a:off x="101769" y="4282017"/>
              <a:ext cx="6807973" cy="2488863"/>
            </a:xfrm>
            <a:custGeom>
              <a:avLst/>
              <a:gdLst/>
              <a:ahLst/>
              <a:cxnLst/>
              <a:rect l="l" t="t" r="r" b="b"/>
              <a:pathLst>
                <a:path w="6807973" h="2488863" extrusionOk="0">
                  <a:moveTo>
                    <a:pt x="0" y="342272"/>
                  </a:moveTo>
                  <a:lnTo>
                    <a:pt x="6722741" y="0"/>
                  </a:lnTo>
                  <a:lnTo>
                    <a:pt x="6807973" y="2047769"/>
                  </a:lnTo>
                  <a:lnTo>
                    <a:pt x="1731468" y="2488863"/>
                  </a:lnTo>
                  <a:lnTo>
                    <a:pt x="0" y="34227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0" name="Google Shape;1280;p24" descr="2,173 Protractor Compass Stock Photos, Pictures &amp;amp; Royalty-Free Images -  iStock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3897" y="2568869"/>
              <a:ext cx="3313957" cy="33139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1" name="Google Shape;1281;p24"/>
          <p:cNvGrpSpPr/>
          <p:nvPr/>
        </p:nvGrpSpPr>
        <p:grpSpPr>
          <a:xfrm>
            <a:off x="199068" y="3408808"/>
            <a:ext cx="5401389" cy="5644589"/>
            <a:chOff x="760715" y="3741413"/>
            <a:chExt cx="5401389" cy="5644589"/>
          </a:xfrm>
        </p:grpSpPr>
        <p:sp>
          <p:nvSpPr>
            <p:cNvPr id="1282" name="Google Shape;1282;p24"/>
            <p:cNvSpPr/>
            <p:nvPr/>
          </p:nvSpPr>
          <p:spPr>
            <a:xfrm rot="3090814">
              <a:off x="1265440" y="5949290"/>
              <a:ext cx="5203819" cy="1725979"/>
            </a:xfrm>
            <a:custGeom>
              <a:avLst/>
              <a:gdLst/>
              <a:ahLst/>
              <a:cxnLst/>
              <a:rect l="l" t="t" r="r" b="b"/>
              <a:pathLst>
                <a:path w="5203819" h="1725979" extrusionOk="0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24"/>
            <p:cNvSpPr/>
            <p:nvPr/>
          </p:nvSpPr>
          <p:spPr>
            <a:xfrm rot="3090814">
              <a:off x="542168" y="5605085"/>
              <a:ext cx="5203819" cy="1725979"/>
            </a:xfrm>
            <a:custGeom>
              <a:avLst/>
              <a:gdLst/>
              <a:ahLst/>
              <a:cxnLst/>
              <a:rect l="l" t="t" r="r" b="b"/>
              <a:pathLst>
                <a:path w="5203819" h="1725979" extrusionOk="0">
                  <a:moveTo>
                    <a:pt x="0" y="169942"/>
                  </a:moveTo>
                  <a:lnTo>
                    <a:pt x="5203819" y="0"/>
                  </a:lnTo>
                  <a:lnTo>
                    <a:pt x="5169239" y="1535850"/>
                  </a:lnTo>
                  <a:lnTo>
                    <a:pt x="254021" y="1725979"/>
                  </a:lnTo>
                  <a:lnTo>
                    <a:pt x="0" y="16994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4" name="Google Shape;1284;p24" descr="Mathematical theory Icon - Download in Colored Outline Styl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60715" y="3741413"/>
              <a:ext cx="2059337" cy="20593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5" name="Google Shape;1285;p24"/>
          <p:cNvGrpSpPr/>
          <p:nvPr/>
        </p:nvGrpSpPr>
        <p:grpSpPr>
          <a:xfrm>
            <a:off x="1876648" y="4194541"/>
            <a:ext cx="6380064" cy="7064547"/>
            <a:chOff x="2444623" y="4328271"/>
            <a:chExt cx="6380064" cy="7064547"/>
          </a:xfrm>
        </p:grpSpPr>
        <p:sp>
          <p:nvSpPr>
            <p:cNvPr id="1286" name="Google Shape;1286;p24"/>
            <p:cNvSpPr/>
            <p:nvPr/>
          </p:nvSpPr>
          <p:spPr>
            <a:xfrm rot="3090814">
              <a:off x="2265207" y="6489765"/>
              <a:ext cx="6738896" cy="2793020"/>
            </a:xfrm>
            <a:custGeom>
              <a:avLst/>
              <a:gdLst/>
              <a:ahLst/>
              <a:cxnLst/>
              <a:rect l="l" t="t" r="r" b="b"/>
              <a:pathLst>
                <a:path w="6738896" h="2793020" extrusionOk="0">
                  <a:moveTo>
                    <a:pt x="0" y="509523"/>
                  </a:moveTo>
                  <a:lnTo>
                    <a:pt x="6738896" y="0"/>
                  </a:lnTo>
                  <a:lnTo>
                    <a:pt x="6738896" y="2656114"/>
                  </a:lnTo>
                  <a:lnTo>
                    <a:pt x="685064" y="2793020"/>
                  </a:lnTo>
                  <a:lnTo>
                    <a:pt x="0" y="509523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iny" panose="02000903060500060000" pitchFamily="2" charset="0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7" name="Google Shape;1287;p24" descr="Theory Icon - Download in Colored Outline Styl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26215" y="4328271"/>
              <a:ext cx="2438400" cy="2438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88" name="Google Shape;1288;p24"/>
          <p:cNvGrpSpPr/>
          <p:nvPr/>
        </p:nvGrpSpPr>
        <p:grpSpPr>
          <a:xfrm>
            <a:off x="1197428" y="1001486"/>
            <a:ext cx="532879" cy="508000"/>
            <a:chOff x="1197429" y="1001486"/>
            <a:chExt cx="508000" cy="508000"/>
          </a:xfrm>
        </p:grpSpPr>
        <p:cxnSp>
          <p:nvCxnSpPr>
            <p:cNvPr id="1289" name="Google Shape;1289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0" name="Google Shape;1290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1" name="Google Shape;1291;p24"/>
          <p:cNvGrpSpPr/>
          <p:nvPr/>
        </p:nvGrpSpPr>
        <p:grpSpPr>
          <a:xfrm rot="2160911">
            <a:off x="10382464" y="436543"/>
            <a:ext cx="287562" cy="274136"/>
            <a:chOff x="1197429" y="1001486"/>
            <a:chExt cx="508000" cy="508000"/>
          </a:xfrm>
        </p:grpSpPr>
        <p:cxnSp>
          <p:nvCxnSpPr>
            <p:cNvPr id="1292" name="Google Shape;1292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3" name="Google Shape;1293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94" name="Google Shape;1294;p24"/>
          <p:cNvGrpSpPr/>
          <p:nvPr/>
        </p:nvGrpSpPr>
        <p:grpSpPr>
          <a:xfrm rot="-855425">
            <a:off x="199510" y="4533925"/>
            <a:ext cx="414328" cy="414328"/>
            <a:chOff x="1197429" y="1001486"/>
            <a:chExt cx="508000" cy="508000"/>
          </a:xfrm>
        </p:grpSpPr>
        <p:cxnSp>
          <p:nvCxnSpPr>
            <p:cNvPr id="1295" name="Google Shape;1295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6" name="Google Shape;1296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297" name="Google Shape;1297;p24"/>
          <p:cNvCxnSpPr/>
          <p:nvPr/>
        </p:nvCxnSpPr>
        <p:spPr>
          <a:xfrm>
            <a:off x="9413885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8" name="Google Shape;1298;p24"/>
          <p:cNvCxnSpPr/>
          <p:nvPr/>
        </p:nvCxnSpPr>
        <p:spPr>
          <a:xfrm>
            <a:off x="10411188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99" name="Google Shape;1299;p24"/>
          <p:cNvCxnSpPr/>
          <p:nvPr/>
        </p:nvCxnSpPr>
        <p:spPr>
          <a:xfrm>
            <a:off x="10695387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0" name="Google Shape;1300;p24"/>
          <p:cNvSpPr/>
          <p:nvPr/>
        </p:nvSpPr>
        <p:spPr>
          <a:xfrm rot="-939714">
            <a:off x="10424697" y="416936"/>
            <a:ext cx="370064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301" name="Google Shape;1301;p24"/>
          <p:cNvSpPr/>
          <p:nvPr/>
        </p:nvSpPr>
        <p:spPr>
          <a:xfrm>
            <a:off x="1672435" y="1360985"/>
            <a:ext cx="301044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302" name="Google Shape;1302;p24"/>
          <p:cNvCxnSpPr/>
          <p:nvPr/>
        </p:nvCxnSpPr>
        <p:spPr>
          <a:xfrm>
            <a:off x="256135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3" name="Google Shape;1303;p24"/>
          <p:cNvCxnSpPr/>
          <p:nvPr/>
        </p:nvCxnSpPr>
        <p:spPr>
          <a:xfrm>
            <a:off x="690001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4" name="Google Shape;1304;p24"/>
          <p:cNvCxnSpPr/>
          <p:nvPr/>
        </p:nvCxnSpPr>
        <p:spPr>
          <a:xfrm>
            <a:off x="7657618" y="415309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5" name="Google Shape;1305;p24"/>
          <p:cNvCxnSpPr/>
          <p:nvPr/>
        </p:nvCxnSpPr>
        <p:spPr>
          <a:xfrm>
            <a:off x="7770724" y="4369820"/>
            <a:ext cx="732547" cy="81484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6" name="Google Shape;1306;p24"/>
          <p:cNvCxnSpPr/>
          <p:nvPr/>
        </p:nvCxnSpPr>
        <p:spPr>
          <a:xfrm>
            <a:off x="533628" y="772256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7" name="Google Shape;1307;p24"/>
          <p:cNvCxnSpPr>
            <a:cxnSpLocks/>
          </p:cNvCxnSpPr>
          <p:nvPr/>
        </p:nvCxnSpPr>
        <p:spPr>
          <a:xfrm>
            <a:off x="1509329" y="167960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8" name="Google Shape;1308;p24"/>
          <p:cNvSpPr/>
          <p:nvPr/>
        </p:nvSpPr>
        <p:spPr>
          <a:xfrm>
            <a:off x="1061644" y="2050682"/>
            <a:ext cx="14243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iny" panose="02000903060500060000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309" name="Google Shape;1309;p24"/>
          <p:cNvGrpSpPr/>
          <p:nvPr/>
        </p:nvGrpSpPr>
        <p:grpSpPr>
          <a:xfrm rot="-2700000">
            <a:off x="853363" y="1698609"/>
            <a:ext cx="303191" cy="318040"/>
            <a:chOff x="1197429" y="1001486"/>
            <a:chExt cx="508000" cy="508000"/>
          </a:xfrm>
        </p:grpSpPr>
        <p:cxnSp>
          <p:nvCxnSpPr>
            <p:cNvPr id="1310" name="Google Shape;1310;p24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11" name="Google Shape;1311;p24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312" name="Google Shape;1312;p24"/>
          <p:cNvCxnSpPr/>
          <p:nvPr/>
        </p:nvCxnSpPr>
        <p:spPr>
          <a:xfrm>
            <a:off x="9762276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3" name="Google Shape;1313;p24"/>
          <p:cNvCxnSpPr>
            <a:cxnSpLocks/>
          </p:cNvCxnSpPr>
          <p:nvPr/>
        </p:nvCxnSpPr>
        <p:spPr>
          <a:xfrm>
            <a:off x="9932738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14" name="Google Shape;1314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r="73980" b="71766"/>
          <a:stretch/>
        </p:blipFill>
        <p:spPr>
          <a:xfrm rot="-912010">
            <a:off x="10198120" y="5040865"/>
            <a:ext cx="876219" cy="907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5" name="Google Shape;1315;p24" descr="Math Icon from Education Pack | Free Downloa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5292" y="514007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l="71811" b="65694"/>
          <a:stretch/>
        </p:blipFill>
        <p:spPr>
          <a:xfrm>
            <a:off x="1296537" y="5023951"/>
            <a:ext cx="656487" cy="76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24" descr="Math - Bank Transaction Icon Clipart - Large Size Png Image - PikPng"/>
          <p:cNvPicPr preferRelativeResize="0"/>
          <p:nvPr/>
        </p:nvPicPr>
        <p:blipFill rotWithShape="1">
          <a:blip r:embed="rId7">
            <a:alphaModFix/>
          </a:blip>
          <a:srcRect l="35476" t="73595" r="36393"/>
          <a:stretch/>
        </p:blipFill>
        <p:spPr>
          <a:xfrm rot="2593627">
            <a:off x="313899" y="4271749"/>
            <a:ext cx="655092" cy="587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2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11678" y="5184660"/>
            <a:ext cx="2274005" cy="1591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p24" descr="Bow Compass School Illustration Transparent PNG &amp;amp; SVG Vector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43836" y="200640"/>
            <a:ext cx="2738938" cy="2738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p24" descr="Design, drawing, geometry, math, ruler, stationery, tools icon - Download  on Iconfinder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7428" y="-8967"/>
            <a:ext cx="1376202" cy="1376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p24" descr="Calculator Card - Assistive Card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972302" y="250131"/>
            <a:ext cx="909006" cy="909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p24" descr="Gray calculator illustration, brand logo font, Calculator, rectangle,  computer, logo png | PNGWin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22818" y="1875973"/>
            <a:ext cx="1358126" cy="1358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24" descr="Free Icon | Math book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-1981428">
            <a:off x="10520382" y="3017434"/>
            <a:ext cx="1498963" cy="149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24" descr="图片包含 物体&#10;&#10;描述已自动生成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884344" y="3830696"/>
            <a:ext cx="2185699" cy="1542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C3FB9-29E7-2714-56EF-C30141F663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99269" y="1528850"/>
            <a:ext cx="8583912" cy="2371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?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142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 lớp học có 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35</a:t>
                </a:r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học sinh, trong đó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vi-VN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  <m:r>
                      <a:rPr lang="vi-VN" sz="2800" b="1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học sinh là nữ.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Tính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s</a:t>
                </a:r>
                <a:r>
                  <a:rPr lang="vi-VN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ố học sinh nữ của lớp học đó.</a:t>
                </a:r>
                <a:endParaRPr lang="en-US" sz="2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142749"/>
              </a:xfrm>
              <a:prstGeom prst="rect">
                <a:avLst/>
              </a:prstGeom>
              <a:blipFill>
                <a:blip r:embed="rId4"/>
                <a:stretch>
                  <a:fillRect l="-1397" r="-1331"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/>
              <p:nvPr/>
            </p:nvSpPr>
            <p:spPr>
              <a:xfrm>
                <a:off x="1995949" y="3392129"/>
                <a:ext cx="7649497" cy="2749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giải</a:t>
                </a:r>
                <a:r>
                  <a: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 học sinh nữ là:</a:t>
                </a:r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ct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35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×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600" b="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=20 (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20 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ọ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sinh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n</m:t>
                    </m:r>
                    <m:r>
                      <a:rPr lang="en-US" sz="3600" b="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ữ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49" y="3392129"/>
                <a:ext cx="7649497" cy="2749471"/>
              </a:xfrm>
              <a:prstGeom prst="rect">
                <a:avLst/>
              </a:prstGeom>
              <a:blipFill>
                <a:blip r:embed="rId5"/>
                <a:stretch>
                  <a:fillRect t="-3104" b="-6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66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274"/>
        </a:solidFill>
        <a:effectLst/>
      </p:bgPr>
    </p:bg>
    <p:spTree>
      <p:nvGrpSpPr>
        <p:cNvPr id="1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22"/>
          <p:cNvSpPr/>
          <p:nvPr/>
        </p:nvSpPr>
        <p:spPr>
          <a:xfrm rot="-6455144">
            <a:off x="1118350" y="-1554275"/>
            <a:ext cx="9764768" cy="11500344"/>
          </a:xfrm>
          <a:custGeom>
            <a:avLst/>
            <a:gdLst/>
            <a:ahLst/>
            <a:cxnLst/>
            <a:rect l="l" t="t" r="r" b="b"/>
            <a:pathLst>
              <a:path w="1634490" h="1925002" extrusionOk="0">
                <a:moveTo>
                  <a:pt x="444818" y="0"/>
                </a:moveTo>
                <a:lnTo>
                  <a:pt x="1634490" y="338138"/>
                </a:lnTo>
                <a:lnTo>
                  <a:pt x="1612582" y="414338"/>
                </a:lnTo>
                <a:lnTo>
                  <a:pt x="1563053" y="400050"/>
                </a:lnTo>
                <a:cubicBezTo>
                  <a:pt x="1559243" y="384810"/>
                  <a:pt x="1546860" y="372428"/>
                  <a:pt x="1530668" y="367665"/>
                </a:cubicBezTo>
                <a:cubicBezTo>
                  <a:pt x="1505903" y="360997"/>
                  <a:pt x="1480185" y="375285"/>
                  <a:pt x="1472565" y="400050"/>
                </a:cubicBezTo>
                <a:cubicBezTo>
                  <a:pt x="1465898" y="424815"/>
                  <a:pt x="1480185" y="450533"/>
                  <a:pt x="1504950" y="458153"/>
                </a:cubicBezTo>
                <a:cubicBezTo>
                  <a:pt x="1521143" y="462915"/>
                  <a:pt x="1538288" y="458153"/>
                  <a:pt x="1550670" y="446722"/>
                </a:cubicBezTo>
                <a:lnTo>
                  <a:pt x="1600200" y="461010"/>
                </a:lnTo>
                <a:lnTo>
                  <a:pt x="1564005" y="587693"/>
                </a:lnTo>
                <a:lnTo>
                  <a:pt x="1514475" y="573405"/>
                </a:lnTo>
                <a:cubicBezTo>
                  <a:pt x="1510665" y="558165"/>
                  <a:pt x="1498282" y="545783"/>
                  <a:pt x="1482090" y="541020"/>
                </a:cubicBezTo>
                <a:cubicBezTo>
                  <a:pt x="1457325" y="534353"/>
                  <a:pt x="1431607" y="548640"/>
                  <a:pt x="1423988" y="573405"/>
                </a:cubicBezTo>
                <a:cubicBezTo>
                  <a:pt x="1417320" y="598170"/>
                  <a:pt x="1431607" y="623888"/>
                  <a:pt x="1456373" y="631508"/>
                </a:cubicBezTo>
                <a:cubicBezTo>
                  <a:pt x="1472565" y="636270"/>
                  <a:pt x="1489710" y="631508"/>
                  <a:pt x="1502093" y="620078"/>
                </a:cubicBezTo>
                <a:lnTo>
                  <a:pt x="1551623" y="634365"/>
                </a:lnTo>
                <a:lnTo>
                  <a:pt x="1515428" y="761048"/>
                </a:lnTo>
                <a:lnTo>
                  <a:pt x="1465898" y="746760"/>
                </a:lnTo>
                <a:cubicBezTo>
                  <a:pt x="1462088" y="731520"/>
                  <a:pt x="1449705" y="719138"/>
                  <a:pt x="1433513" y="714375"/>
                </a:cubicBezTo>
                <a:cubicBezTo>
                  <a:pt x="1408748" y="707708"/>
                  <a:pt x="1383030" y="721995"/>
                  <a:pt x="1375410" y="746760"/>
                </a:cubicBezTo>
                <a:cubicBezTo>
                  <a:pt x="1368743" y="771525"/>
                  <a:pt x="1383030" y="797243"/>
                  <a:pt x="1407795" y="804863"/>
                </a:cubicBezTo>
                <a:cubicBezTo>
                  <a:pt x="1423988" y="809625"/>
                  <a:pt x="1441132" y="804863"/>
                  <a:pt x="1453515" y="793433"/>
                </a:cubicBezTo>
                <a:lnTo>
                  <a:pt x="1503045" y="807720"/>
                </a:lnTo>
                <a:lnTo>
                  <a:pt x="1466850" y="934402"/>
                </a:lnTo>
                <a:lnTo>
                  <a:pt x="1417320" y="920115"/>
                </a:lnTo>
                <a:cubicBezTo>
                  <a:pt x="1413510" y="904875"/>
                  <a:pt x="1401128" y="892493"/>
                  <a:pt x="1384935" y="887730"/>
                </a:cubicBezTo>
                <a:cubicBezTo>
                  <a:pt x="1360170" y="881063"/>
                  <a:pt x="1334453" y="895350"/>
                  <a:pt x="1326832" y="920115"/>
                </a:cubicBezTo>
                <a:cubicBezTo>
                  <a:pt x="1320165" y="944880"/>
                  <a:pt x="1334453" y="970598"/>
                  <a:pt x="1359218" y="978218"/>
                </a:cubicBezTo>
                <a:cubicBezTo>
                  <a:pt x="1375410" y="982980"/>
                  <a:pt x="1392555" y="978218"/>
                  <a:pt x="1404938" y="966788"/>
                </a:cubicBezTo>
                <a:lnTo>
                  <a:pt x="1454468" y="981075"/>
                </a:lnTo>
                <a:lnTo>
                  <a:pt x="1418273" y="1107758"/>
                </a:lnTo>
                <a:lnTo>
                  <a:pt x="1368743" y="1093470"/>
                </a:lnTo>
                <a:cubicBezTo>
                  <a:pt x="1364932" y="1078230"/>
                  <a:pt x="1352550" y="1065848"/>
                  <a:pt x="1336357" y="1061085"/>
                </a:cubicBezTo>
                <a:cubicBezTo>
                  <a:pt x="1311593" y="1054418"/>
                  <a:pt x="1285875" y="1068705"/>
                  <a:pt x="1278255" y="1093470"/>
                </a:cubicBezTo>
                <a:cubicBezTo>
                  <a:pt x="1271588" y="1118235"/>
                  <a:pt x="1285875" y="1143953"/>
                  <a:pt x="1310640" y="1151573"/>
                </a:cubicBezTo>
                <a:cubicBezTo>
                  <a:pt x="1326832" y="1156335"/>
                  <a:pt x="1343978" y="1151573"/>
                  <a:pt x="1356360" y="1140143"/>
                </a:cubicBezTo>
                <a:lnTo>
                  <a:pt x="1405890" y="1154430"/>
                </a:lnTo>
                <a:lnTo>
                  <a:pt x="1369695" y="1281113"/>
                </a:lnTo>
                <a:lnTo>
                  <a:pt x="1320165" y="1266825"/>
                </a:lnTo>
                <a:cubicBezTo>
                  <a:pt x="1316355" y="1251585"/>
                  <a:pt x="1303973" y="1239203"/>
                  <a:pt x="1287780" y="1234440"/>
                </a:cubicBezTo>
                <a:cubicBezTo>
                  <a:pt x="1263015" y="1227773"/>
                  <a:pt x="1237298" y="1242060"/>
                  <a:pt x="1229678" y="1266825"/>
                </a:cubicBezTo>
                <a:cubicBezTo>
                  <a:pt x="1223010" y="1291590"/>
                  <a:pt x="1237298" y="1317308"/>
                  <a:pt x="1262063" y="1324928"/>
                </a:cubicBezTo>
                <a:cubicBezTo>
                  <a:pt x="1278255" y="1329690"/>
                  <a:pt x="1295400" y="1324928"/>
                  <a:pt x="1307782" y="1313498"/>
                </a:cubicBezTo>
                <a:lnTo>
                  <a:pt x="1357313" y="1327785"/>
                </a:lnTo>
                <a:lnTo>
                  <a:pt x="1321118" y="1454468"/>
                </a:lnTo>
                <a:lnTo>
                  <a:pt x="1271588" y="1440180"/>
                </a:lnTo>
                <a:cubicBezTo>
                  <a:pt x="1267778" y="1424940"/>
                  <a:pt x="1255395" y="1412558"/>
                  <a:pt x="1239203" y="1407795"/>
                </a:cubicBezTo>
                <a:cubicBezTo>
                  <a:pt x="1214438" y="1401128"/>
                  <a:pt x="1188720" y="1415415"/>
                  <a:pt x="1181100" y="1440180"/>
                </a:cubicBezTo>
                <a:cubicBezTo>
                  <a:pt x="1174432" y="1464945"/>
                  <a:pt x="1188720" y="1490663"/>
                  <a:pt x="1213485" y="1498283"/>
                </a:cubicBezTo>
                <a:cubicBezTo>
                  <a:pt x="1229678" y="1503045"/>
                  <a:pt x="1246823" y="1498283"/>
                  <a:pt x="1259205" y="1486853"/>
                </a:cubicBezTo>
                <a:lnTo>
                  <a:pt x="1308735" y="1501140"/>
                </a:lnTo>
                <a:lnTo>
                  <a:pt x="1272540" y="1627823"/>
                </a:lnTo>
                <a:lnTo>
                  <a:pt x="1223010" y="1613535"/>
                </a:lnTo>
                <a:cubicBezTo>
                  <a:pt x="1219200" y="1598295"/>
                  <a:pt x="1206818" y="1585913"/>
                  <a:pt x="1190625" y="1581150"/>
                </a:cubicBezTo>
                <a:cubicBezTo>
                  <a:pt x="1165860" y="1574483"/>
                  <a:pt x="1140143" y="1588770"/>
                  <a:pt x="1132523" y="1613535"/>
                </a:cubicBezTo>
                <a:cubicBezTo>
                  <a:pt x="1125855" y="1638300"/>
                  <a:pt x="1140143" y="1664018"/>
                  <a:pt x="1164907" y="1671638"/>
                </a:cubicBezTo>
                <a:cubicBezTo>
                  <a:pt x="1181100" y="1676400"/>
                  <a:pt x="1198245" y="1671638"/>
                  <a:pt x="1210628" y="1660208"/>
                </a:cubicBezTo>
                <a:lnTo>
                  <a:pt x="1260157" y="1674495"/>
                </a:lnTo>
                <a:lnTo>
                  <a:pt x="1223963" y="1801178"/>
                </a:lnTo>
                <a:lnTo>
                  <a:pt x="1174432" y="1786890"/>
                </a:lnTo>
                <a:cubicBezTo>
                  <a:pt x="1170623" y="1771650"/>
                  <a:pt x="1158240" y="1759268"/>
                  <a:pt x="1142048" y="1754505"/>
                </a:cubicBezTo>
                <a:cubicBezTo>
                  <a:pt x="1117282" y="1747838"/>
                  <a:pt x="1091565" y="1762125"/>
                  <a:pt x="1083945" y="1786890"/>
                </a:cubicBezTo>
                <a:cubicBezTo>
                  <a:pt x="1077278" y="1811655"/>
                  <a:pt x="1091565" y="1837373"/>
                  <a:pt x="1116330" y="1844993"/>
                </a:cubicBezTo>
                <a:cubicBezTo>
                  <a:pt x="1132523" y="1849755"/>
                  <a:pt x="1149668" y="1844993"/>
                  <a:pt x="1162050" y="1833563"/>
                </a:cubicBezTo>
                <a:lnTo>
                  <a:pt x="1211580" y="1847850"/>
                </a:lnTo>
                <a:lnTo>
                  <a:pt x="1189673" y="1925003"/>
                </a:lnTo>
                <a:lnTo>
                  <a:pt x="0" y="1586865"/>
                </a:lnTo>
                <a:lnTo>
                  <a:pt x="444818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F9BC6E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2"/>
          <p:cNvGrpSpPr/>
          <p:nvPr/>
        </p:nvGrpSpPr>
        <p:grpSpPr>
          <a:xfrm rot="-3600000">
            <a:off x="-2469350" y="1001487"/>
            <a:ext cx="508000" cy="508000"/>
            <a:chOff x="1197429" y="1001486"/>
            <a:chExt cx="508000" cy="508000"/>
          </a:xfrm>
        </p:grpSpPr>
        <p:cxnSp>
          <p:nvCxnSpPr>
            <p:cNvPr id="1031" name="Google Shape;1031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3" name="Google Shape;1033;p22"/>
          <p:cNvGrpSpPr/>
          <p:nvPr/>
        </p:nvGrpSpPr>
        <p:grpSpPr>
          <a:xfrm rot="6300000">
            <a:off x="13444073" y="432596"/>
            <a:ext cx="274136" cy="274136"/>
            <a:chOff x="1197429" y="1001486"/>
            <a:chExt cx="508000" cy="508000"/>
          </a:xfrm>
        </p:grpSpPr>
        <p:cxnSp>
          <p:nvCxnSpPr>
            <p:cNvPr id="1034" name="Google Shape;1034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5" name="Google Shape;1035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036" name="Google Shape;1036;p22"/>
          <p:cNvGrpSpPr/>
          <p:nvPr/>
        </p:nvGrpSpPr>
        <p:grpSpPr>
          <a:xfrm rot="-4455425">
            <a:off x="-2897824" y="4533925"/>
            <a:ext cx="414328" cy="414328"/>
            <a:chOff x="1197429" y="1001486"/>
            <a:chExt cx="508000" cy="508000"/>
          </a:xfrm>
        </p:grpSpPr>
        <p:cxnSp>
          <p:nvCxnSpPr>
            <p:cNvPr id="1037" name="Google Shape;1037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8" name="Google Shape;1038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39" name="Google Shape;1039;p22"/>
          <p:cNvCxnSpPr/>
          <p:nvPr/>
        </p:nvCxnSpPr>
        <p:spPr>
          <a:xfrm rot="4139089">
            <a:off x="12474211" y="2541572"/>
            <a:ext cx="2483548" cy="2762546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0" name="Google Shape;1040;p22"/>
          <p:cNvCxnSpPr/>
          <p:nvPr/>
        </p:nvCxnSpPr>
        <p:spPr>
          <a:xfrm rot="4139089">
            <a:off x="13471514" y="344915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1" name="Google Shape;1041;p22"/>
          <p:cNvCxnSpPr/>
          <p:nvPr/>
        </p:nvCxnSpPr>
        <p:spPr>
          <a:xfrm rot="4139089">
            <a:off x="13755713" y="4119823"/>
            <a:ext cx="957296" cy="1064837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2" name="Google Shape;1042;p22"/>
          <p:cNvSpPr/>
          <p:nvPr/>
        </p:nvSpPr>
        <p:spPr>
          <a:xfrm rot="3199375">
            <a:off x="13485344" y="419268"/>
            <a:ext cx="352786" cy="352786"/>
          </a:xfrm>
          <a:prstGeom prst="rect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22"/>
          <p:cNvSpPr/>
          <p:nvPr/>
        </p:nvSpPr>
        <p:spPr>
          <a:xfrm rot="-3600000">
            <a:off x="-1994344" y="1360986"/>
            <a:ext cx="286989" cy="286989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4" name="Google Shape;1044;p22"/>
          <p:cNvCxnSpPr/>
          <p:nvPr/>
        </p:nvCxnSpPr>
        <p:spPr>
          <a:xfrm rot="-3600000">
            <a:off x="-2407333" y="5081773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22"/>
          <p:cNvCxnSpPr/>
          <p:nvPr/>
        </p:nvCxnSpPr>
        <p:spPr>
          <a:xfrm rot="-3600000">
            <a:off x="-3133151" y="772257"/>
            <a:ext cx="1790896" cy="199208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6" name="Google Shape;1046;p22"/>
          <p:cNvCxnSpPr/>
          <p:nvPr/>
        </p:nvCxnSpPr>
        <p:spPr>
          <a:xfrm rot="-3600000">
            <a:off x="-2157450" y="1679604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7" name="Google Shape;1047;p22"/>
          <p:cNvSpPr/>
          <p:nvPr/>
        </p:nvSpPr>
        <p:spPr>
          <a:xfrm rot="-3600000">
            <a:off x="-2605135" y="2050683"/>
            <a:ext cx="135785" cy="135785"/>
          </a:xfrm>
          <a:prstGeom prst="ellipse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8" name="Google Shape;1048;p22"/>
          <p:cNvGrpSpPr/>
          <p:nvPr/>
        </p:nvGrpSpPr>
        <p:grpSpPr>
          <a:xfrm rot="-6300000">
            <a:off x="-2818666" y="1700785"/>
            <a:ext cx="303191" cy="303191"/>
            <a:chOff x="1197429" y="1001486"/>
            <a:chExt cx="508000" cy="508000"/>
          </a:xfrm>
        </p:grpSpPr>
        <p:cxnSp>
          <p:nvCxnSpPr>
            <p:cNvPr id="1049" name="Google Shape;1049;p22"/>
            <p:cNvCxnSpPr/>
            <p:nvPr/>
          </p:nvCxnSpPr>
          <p:spPr>
            <a:xfrm>
              <a:off x="1451429" y="100148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0" name="Google Shape;1050;p22"/>
            <p:cNvCxnSpPr/>
            <p:nvPr/>
          </p:nvCxnSpPr>
          <p:spPr>
            <a:xfrm rot="10800000">
              <a:off x="1451429" y="993866"/>
              <a:ext cx="0" cy="508000"/>
            </a:xfrm>
            <a:prstGeom prst="straightConnector1">
              <a:avLst/>
            </a:prstGeom>
            <a:noFill/>
            <a:ln w="19050" cap="rnd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051" name="Google Shape;1051;p22"/>
          <p:cNvCxnSpPr/>
          <p:nvPr/>
        </p:nvCxnSpPr>
        <p:spPr>
          <a:xfrm rot="4139089">
            <a:off x="12822602" y="195654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2" name="Google Shape;1052;p22"/>
          <p:cNvCxnSpPr/>
          <p:nvPr/>
        </p:nvCxnSpPr>
        <p:spPr>
          <a:xfrm rot="4139089">
            <a:off x="12993064" y="462401"/>
            <a:ext cx="807833" cy="898584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53" name="Google Shape;1053;p22"/>
          <p:cNvCxnSpPr/>
          <p:nvPr/>
        </p:nvCxnSpPr>
        <p:spPr>
          <a:xfrm rot="-3600000">
            <a:off x="-2841199" y="4430161"/>
            <a:ext cx="1282301" cy="1426353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55" name="Google Shape;1055;p22"/>
          <p:cNvSpPr/>
          <p:nvPr/>
        </p:nvSpPr>
        <p:spPr>
          <a:xfrm>
            <a:off x="1455494" y="1397024"/>
            <a:ext cx="1842714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22"/>
          <p:cNvSpPr/>
          <p:nvPr/>
        </p:nvSpPr>
        <p:spPr>
          <a:xfrm rot="10800000" flipH="1">
            <a:off x="2780405" y="6055022"/>
            <a:ext cx="219937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22"/>
          <p:cNvSpPr/>
          <p:nvPr/>
        </p:nvSpPr>
        <p:spPr>
          <a:xfrm rot="10800000" flipH="1">
            <a:off x="3007723" y="6341763"/>
            <a:ext cx="1741839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8" name="Google Shape;1068;p22"/>
          <p:cNvPicPr preferRelativeResize="0"/>
          <p:nvPr/>
        </p:nvPicPr>
        <p:blipFill rotWithShape="1">
          <a:blip r:embed="rId3">
            <a:alphaModFix/>
          </a:blip>
          <a:srcRect l="82311" t="94381" r="16526" b="1750"/>
          <a:stretch/>
        </p:blipFill>
        <p:spPr>
          <a:xfrm>
            <a:off x="8770605" y="966581"/>
            <a:ext cx="82661" cy="190751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70" name="Google Shape;1070;p22"/>
          <p:cNvSpPr/>
          <p:nvPr/>
        </p:nvSpPr>
        <p:spPr>
          <a:xfrm rot="10800000" flipH="1">
            <a:off x="6471998" y="6055022"/>
            <a:ext cx="2238791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1" name="Google Shape;1071;p22"/>
          <p:cNvSpPr/>
          <p:nvPr/>
        </p:nvSpPr>
        <p:spPr>
          <a:xfrm rot="10800000" flipH="1">
            <a:off x="6731121" y="6359204"/>
            <a:ext cx="1570936" cy="4571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p22"/>
          <p:cNvPicPr preferRelativeResize="0"/>
          <p:nvPr/>
        </p:nvPicPr>
        <p:blipFill rotWithShape="1">
          <a:blip r:embed="rId3">
            <a:alphaModFix/>
          </a:blip>
          <a:srcRect l="1440" t="-39110" r="94553" b="133012"/>
          <a:stretch/>
        </p:blipFill>
        <p:spPr>
          <a:xfrm>
            <a:off x="1387328" y="566115"/>
            <a:ext cx="285107" cy="300715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grpSp>
        <p:nvGrpSpPr>
          <p:cNvPr id="1078" name="Google Shape;1078;p22"/>
          <p:cNvGrpSpPr/>
          <p:nvPr/>
        </p:nvGrpSpPr>
        <p:grpSpPr>
          <a:xfrm rot="9385741">
            <a:off x="59116" y="-1163774"/>
            <a:ext cx="957528" cy="4380768"/>
            <a:chOff x="8286350" y="2240498"/>
            <a:chExt cx="957492" cy="4380603"/>
          </a:xfrm>
        </p:grpSpPr>
        <p:sp>
          <p:nvSpPr>
            <p:cNvPr id="1079" name="Google Shape;1079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7" name="Google Shape;1087;p22"/>
          <p:cNvGrpSpPr/>
          <p:nvPr/>
        </p:nvGrpSpPr>
        <p:grpSpPr>
          <a:xfrm rot="1393766">
            <a:off x="-355154" y="4581792"/>
            <a:ext cx="957458" cy="4380446"/>
            <a:chOff x="8286350" y="2240498"/>
            <a:chExt cx="957492" cy="4380603"/>
          </a:xfrm>
        </p:grpSpPr>
        <p:sp>
          <p:nvSpPr>
            <p:cNvPr id="1088" name="Google Shape;1088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6" name="Google Shape;1096;p22"/>
          <p:cNvGrpSpPr/>
          <p:nvPr/>
        </p:nvGrpSpPr>
        <p:grpSpPr>
          <a:xfrm rot="-2700000">
            <a:off x="11659962" y="4229390"/>
            <a:ext cx="957483" cy="4380561"/>
            <a:chOff x="8286350" y="2240498"/>
            <a:chExt cx="957492" cy="4380603"/>
          </a:xfrm>
        </p:grpSpPr>
        <p:sp>
          <p:nvSpPr>
            <p:cNvPr id="1097" name="Google Shape;1097;p22"/>
            <p:cNvSpPr/>
            <p:nvPr/>
          </p:nvSpPr>
          <p:spPr>
            <a:xfrm>
              <a:off x="8286350" y="2240499"/>
              <a:ext cx="956671" cy="4377685"/>
            </a:xfrm>
            <a:custGeom>
              <a:avLst/>
              <a:gdLst/>
              <a:ahLst/>
              <a:cxnLst/>
              <a:rect l="l" t="t" r="r" b="b"/>
              <a:pathLst>
                <a:path w="420053" h="1922145" extrusionOk="0">
                  <a:moveTo>
                    <a:pt x="209550" y="0"/>
                  </a:moveTo>
                  <a:lnTo>
                    <a:pt x="210027" y="133"/>
                  </a:lnTo>
                  <a:lnTo>
                    <a:pt x="210503" y="0"/>
                  </a:lnTo>
                  <a:cubicBezTo>
                    <a:pt x="239078" y="0"/>
                    <a:pt x="262891" y="15240"/>
                    <a:pt x="274320" y="40005"/>
                  </a:cubicBezTo>
                  <a:lnTo>
                    <a:pt x="298133" y="91440"/>
                  </a:lnTo>
                  <a:lnTo>
                    <a:pt x="385763" y="279083"/>
                  </a:lnTo>
                  <a:lnTo>
                    <a:pt x="384810" y="279083"/>
                  </a:lnTo>
                  <a:lnTo>
                    <a:pt x="384810" y="1527513"/>
                  </a:lnTo>
                  <a:lnTo>
                    <a:pt x="405170" y="1536025"/>
                  </a:lnTo>
                  <a:cubicBezTo>
                    <a:pt x="414338" y="1545193"/>
                    <a:pt x="420053" y="1557814"/>
                    <a:pt x="420053" y="1571625"/>
                  </a:cubicBezTo>
                  <a:cubicBezTo>
                    <a:pt x="420053" y="1585436"/>
                    <a:pt x="414338" y="1598057"/>
                    <a:pt x="405170" y="1607224"/>
                  </a:cubicBezTo>
                  <a:lnTo>
                    <a:pt x="385763" y="1615338"/>
                  </a:lnTo>
                  <a:lnTo>
                    <a:pt x="385763" y="1746885"/>
                  </a:lnTo>
                  <a:cubicBezTo>
                    <a:pt x="385763" y="1843088"/>
                    <a:pt x="306705" y="1922145"/>
                    <a:pt x="210503" y="1922145"/>
                  </a:cubicBezTo>
                  <a:cubicBezTo>
                    <a:pt x="114300" y="1922145"/>
                    <a:pt x="35243" y="1843088"/>
                    <a:pt x="35243" y="1746885"/>
                  </a:cubicBezTo>
                  <a:lnTo>
                    <a:pt x="35243" y="1615736"/>
                  </a:lnTo>
                  <a:lnTo>
                    <a:pt x="14883" y="1607224"/>
                  </a:lnTo>
                  <a:cubicBezTo>
                    <a:pt x="5715" y="1598057"/>
                    <a:pt x="0" y="1585436"/>
                    <a:pt x="0" y="1571625"/>
                  </a:cubicBezTo>
                  <a:cubicBezTo>
                    <a:pt x="0" y="1557814"/>
                    <a:pt x="5715" y="1545193"/>
                    <a:pt x="14883" y="1536025"/>
                  </a:cubicBezTo>
                  <a:lnTo>
                    <a:pt x="34290" y="1527912"/>
                  </a:lnTo>
                  <a:lnTo>
                    <a:pt x="34290" y="279083"/>
                  </a:lnTo>
                  <a:lnTo>
                    <a:pt x="35243" y="279083"/>
                  </a:lnTo>
                  <a:lnTo>
                    <a:pt x="117535" y="102870"/>
                  </a:lnTo>
                  <a:lnTo>
                    <a:pt x="117158" y="102870"/>
                  </a:lnTo>
                  <a:lnTo>
                    <a:pt x="122873" y="91440"/>
                  </a:lnTo>
                  <a:lnTo>
                    <a:pt x="146686" y="40005"/>
                  </a:lnTo>
                  <a:cubicBezTo>
                    <a:pt x="158116" y="15240"/>
                    <a:pt x="181928" y="0"/>
                    <a:pt x="209550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8365310" y="2876473"/>
              <a:ext cx="798309" cy="2946996"/>
            </a:xfrm>
            <a:custGeom>
              <a:avLst/>
              <a:gdLst/>
              <a:ahLst/>
              <a:cxnLst/>
              <a:rect l="l" t="t" r="r" b="b"/>
              <a:pathLst>
                <a:path w="350520" h="1292542" extrusionOk="0">
                  <a:moveTo>
                    <a:pt x="0" y="0"/>
                  </a:moveTo>
                  <a:lnTo>
                    <a:pt x="350520" y="0"/>
                  </a:lnTo>
                  <a:lnTo>
                    <a:pt x="350520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8953948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8365299" y="2876475"/>
              <a:ext cx="210111" cy="2946996"/>
            </a:xfrm>
            <a:custGeom>
              <a:avLst/>
              <a:gdLst/>
              <a:ahLst/>
              <a:cxnLst/>
              <a:rect l="l" t="t" r="r" b="b"/>
              <a:pathLst>
                <a:path w="162877" h="1292542" extrusionOk="0">
                  <a:moveTo>
                    <a:pt x="0" y="0"/>
                  </a:moveTo>
                  <a:lnTo>
                    <a:pt x="162878" y="0"/>
                  </a:lnTo>
                  <a:lnTo>
                    <a:pt x="162878" y="1292543"/>
                  </a:lnTo>
                  <a:lnTo>
                    <a:pt x="0" y="1292543"/>
                  </a:lnTo>
                  <a:close/>
                </a:path>
              </a:pathLst>
            </a:custGeom>
            <a:solidFill>
              <a:srgbClr val="FFFFFF">
                <a:alpha val="2549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8367482" y="5821918"/>
              <a:ext cx="798307" cy="799183"/>
            </a:xfrm>
            <a:custGeom>
              <a:avLst/>
              <a:gdLst/>
              <a:ahLst/>
              <a:cxnLst/>
              <a:rect l="l" t="t" r="r" b="b"/>
              <a:pathLst>
                <a:path w="350519" h="350519" extrusionOk="0">
                  <a:moveTo>
                    <a:pt x="350520" y="0"/>
                  </a:moveTo>
                  <a:lnTo>
                    <a:pt x="0" y="0"/>
                  </a:lnTo>
                  <a:lnTo>
                    <a:pt x="0" y="175260"/>
                  </a:lnTo>
                  <a:cubicBezTo>
                    <a:pt x="0" y="271463"/>
                    <a:pt x="79057" y="350520"/>
                    <a:pt x="175260" y="350520"/>
                  </a:cubicBezTo>
                  <a:lnTo>
                    <a:pt x="175260" y="350520"/>
                  </a:lnTo>
                  <a:cubicBezTo>
                    <a:pt x="271462" y="350520"/>
                    <a:pt x="350520" y="271463"/>
                    <a:pt x="350520" y="175260"/>
                  </a:cubicBezTo>
                  <a:lnTo>
                    <a:pt x="350520" y="0"/>
                  </a:lnTo>
                  <a:close/>
                </a:path>
              </a:pathLst>
            </a:custGeom>
            <a:solidFill>
              <a:srgbClr val="CD2C8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8287174" y="5706877"/>
              <a:ext cx="956668" cy="230198"/>
            </a:xfrm>
            <a:custGeom>
              <a:avLst/>
              <a:gdLst/>
              <a:ahLst/>
              <a:cxnLst/>
              <a:rect l="l" t="t" r="r" b="b"/>
              <a:pathLst>
                <a:path w="420052" h="100964" extrusionOk="0">
                  <a:moveTo>
                    <a:pt x="369570" y="0"/>
                  </a:moveTo>
                  <a:lnTo>
                    <a:pt x="50483" y="0"/>
                  </a:lnTo>
                  <a:cubicBezTo>
                    <a:pt x="22860" y="0"/>
                    <a:pt x="0" y="22860"/>
                    <a:pt x="0" y="50483"/>
                  </a:cubicBezTo>
                  <a:lnTo>
                    <a:pt x="0" y="50483"/>
                  </a:lnTo>
                  <a:cubicBezTo>
                    <a:pt x="0" y="78105"/>
                    <a:pt x="22860" y="100965"/>
                    <a:pt x="50483" y="100965"/>
                  </a:cubicBezTo>
                  <a:lnTo>
                    <a:pt x="369570" y="100965"/>
                  </a:lnTo>
                  <a:cubicBezTo>
                    <a:pt x="397192" y="100965"/>
                    <a:pt x="420053" y="78105"/>
                    <a:pt x="420053" y="50483"/>
                  </a:cubicBezTo>
                  <a:lnTo>
                    <a:pt x="420053" y="50483"/>
                  </a:lnTo>
                  <a:cubicBezTo>
                    <a:pt x="420053" y="22860"/>
                    <a:pt x="397192" y="0"/>
                    <a:pt x="369570" y="0"/>
                  </a:cubicBezTo>
                  <a:close/>
                </a:path>
              </a:pathLst>
            </a:custGeom>
            <a:solidFill>
              <a:srgbClr val="DED3D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8367482" y="2240498"/>
              <a:ext cx="798307" cy="636307"/>
            </a:xfrm>
            <a:custGeom>
              <a:avLst/>
              <a:gdLst/>
              <a:ahLst/>
              <a:cxnLst/>
              <a:rect l="l" t="t" r="r" b="b"/>
              <a:pathLst>
                <a:path w="350519" h="279082" extrusionOk="0">
                  <a:moveTo>
                    <a:pt x="111443" y="40005"/>
                  </a:moveTo>
                  <a:lnTo>
                    <a:pt x="87630" y="91440"/>
                  </a:lnTo>
                  <a:lnTo>
                    <a:pt x="0" y="279083"/>
                  </a:lnTo>
                  <a:lnTo>
                    <a:pt x="175260" y="279083"/>
                  </a:lnTo>
                  <a:lnTo>
                    <a:pt x="350520" y="279083"/>
                  </a:lnTo>
                  <a:lnTo>
                    <a:pt x="262890" y="91440"/>
                  </a:lnTo>
                  <a:lnTo>
                    <a:pt x="239077" y="40005"/>
                  </a:lnTo>
                  <a:cubicBezTo>
                    <a:pt x="227648" y="15240"/>
                    <a:pt x="203835" y="0"/>
                    <a:pt x="175260" y="0"/>
                  </a:cubicBezTo>
                  <a:cubicBezTo>
                    <a:pt x="146685" y="0"/>
                    <a:pt x="122873" y="15240"/>
                    <a:pt x="111443" y="40005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8554141" y="2240498"/>
              <a:ext cx="423016" cy="234544"/>
            </a:xfrm>
            <a:custGeom>
              <a:avLst/>
              <a:gdLst/>
              <a:ahLst/>
              <a:cxnLst/>
              <a:rect l="l" t="t" r="r" b="b"/>
              <a:pathLst>
                <a:path w="185737" h="102870" extrusionOk="0">
                  <a:moveTo>
                    <a:pt x="29528" y="40005"/>
                  </a:moveTo>
                  <a:lnTo>
                    <a:pt x="5715" y="91440"/>
                  </a:lnTo>
                  <a:lnTo>
                    <a:pt x="0" y="102870"/>
                  </a:lnTo>
                  <a:lnTo>
                    <a:pt x="185738" y="102870"/>
                  </a:lnTo>
                  <a:lnTo>
                    <a:pt x="180022" y="91440"/>
                  </a:lnTo>
                  <a:lnTo>
                    <a:pt x="156210" y="40005"/>
                  </a:lnTo>
                  <a:cubicBezTo>
                    <a:pt x="144780" y="15240"/>
                    <a:pt x="120967" y="0"/>
                    <a:pt x="92392" y="0"/>
                  </a:cubicBezTo>
                  <a:cubicBezTo>
                    <a:pt x="64770" y="0"/>
                    <a:pt x="40958" y="15240"/>
                    <a:pt x="29528" y="400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0" name="Google Shape;1140;p22"/>
          <p:cNvGrpSpPr/>
          <p:nvPr/>
        </p:nvGrpSpPr>
        <p:grpSpPr>
          <a:xfrm>
            <a:off x="1176767" y="490481"/>
            <a:ext cx="2741479" cy="1255962"/>
            <a:chOff x="906767" y="966581"/>
            <a:chExt cx="9685033" cy="3465265"/>
          </a:xfrm>
        </p:grpSpPr>
        <p:grpSp>
          <p:nvGrpSpPr>
            <p:cNvPr id="1141" name="Google Shape;1141;p22"/>
            <p:cNvGrpSpPr/>
            <p:nvPr/>
          </p:nvGrpSpPr>
          <p:grpSpPr>
            <a:xfrm>
              <a:off x="906767" y="966581"/>
              <a:ext cx="9685033" cy="3465265"/>
              <a:chOff x="906767" y="966581"/>
              <a:chExt cx="9685033" cy="3465265"/>
            </a:xfrm>
          </p:grpSpPr>
          <p:sp>
            <p:nvSpPr>
              <p:cNvPr id="1142" name="Google Shape;1142;p22"/>
              <p:cNvSpPr/>
              <p:nvPr/>
            </p:nvSpPr>
            <p:spPr>
              <a:xfrm>
                <a:off x="1328726" y="966581"/>
                <a:ext cx="4394442" cy="374553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22"/>
              <p:cNvSpPr/>
              <p:nvPr/>
            </p:nvSpPr>
            <p:spPr>
              <a:xfrm>
                <a:off x="963339" y="1965447"/>
                <a:ext cx="9149652" cy="80466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22"/>
              <p:cNvSpPr/>
              <p:nvPr/>
            </p:nvSpPr>
            <p:spPr>
              <a:xfrm>
                <a:off x="2801130" y="1331999"/>
                <a:ext cx="2894033" cy="753991"/>
              </a:xfrm>
              <a:custGeom>
                <a:avLst/>
                <a:gdLst/>
                <a:ahLst/>
                <a:cxnLst/>
                <a:rect l="l" t="t" r="r" b="b"/>
                <a:pathLst>
                  <a:path w="2894033" h="753991" extrusionOk="0">
                    <a:moveTo>
                      <a:pt x="156722" y="0"/>
                    </a:moveTo>
                    <a:lnTo>
                      <a:pt x="1520444" y="0"/>
                    </a:lnTo>
                    <a:cubicBezTo>
                      <a:pt x="1543079" y="0"/>
                      <a:pt x="1565178" y="2294"/>
                      <a:pt x="1586521" y="6661"/>
                    </a:cubicBezTo>
                    <a:lnTo>
                      <a:pt x="1601578" y="11335"/>
                    </a:lnTo>
                    <a:lnTo>
                      <a:pt x="1565669" y="14955"/>
                    </a:lnTo>
                    <a:cubicBezTo>
                      <a:pt x="1504712" y="27428"/>
                      <a:pt x="1454543" y="69517"/>
                      <a:pt x="1430852" y="125531"/>
                    </a:cubicBezTo>
                    <a:lnTo>
                      <a:pt x="1416134" y="198427"/>
                    </a:lnTo>
                    <a:lnTo>
                      <a:pt x="1430852" y="271323"/>
                    </a:lnTo>
                    <a:cubicBezTo>
                      <a:pt x="1452175" y="321735"/>
                      <a:pt x="1494944" y="360868"/>
                      <a:pt x="1547721" y="377283"/>
                    </a:cubicBezTo>
                    <a:lnTo>
                      <a:pt x="1561966" y="379437"/>
                    </a:lnTo>
                    <a:lnTo>
                      <a:pt x="2706756" y="379437"/>
                    </a:lnTo>
                    <a:cubicBezTo>
                      <a:pt x="2810186" y="379437"/>
                      <a:pt x="2894033" y="463284"/>
                      <a:pt x="2894033" y="566714"/>
                    </a:cubicBezTo>
                    <a:lnTo>
                      <a:pt x="2894032" y="566714"/>
                    </a:lnTo>
                    <a:cubicBezTo>
                      <a:pt x="2894032" y="670144"/>
                      <a:pt x="2810185" y="753991"/>
                      <a:pt x="2706755" y="753991"/>
                    </a:cubicBezTo>
                    <a:lnTo>
                      <a:pt x="1017260" y="753990"/>
                    </a:lnTo>
                    <a:cubicBezTo>
                      <a:pt x="965545" y="753990"/>
                      <a:pt x="918726" y="733028"/>
                      <a:pt x="884835" y="699138"/>
                    </a:cubicBezTo>
                    <a:lnTo>
                      <a:pt x="855574" y="655738"/>
                    </a:lnTo>
                    <a:lnTo>
                      <a:pt x="112132" y="655737"/>
                    </a:lnTo>
                    <a:cubicBezTo>
                      <a:pt x="78180" y="655737"/>
                      <a:pt x="45434" y="650576"/>
                      <a:pt x="14634" y="640997"/>
                    </a:cubicBezTo>
                    <a:lnTo>
                      <a:pt x="0" y="633962"/>
                    </a:lnTo>
                    <a:lnTo>
                      <a:pt x="68386" y="633962"/>
                    </a:lnTo>
                    <a:cubicBezTo>
                      <a:pt x="247244" y="633962"/>
                      <a:pt x="392237" y="488969"/>
                      <a:pt x="392237" y="310111"/>
                    </a:cubicBezTo>
                    <a:lnTo>
                      <a:pt x="392238" y="310111"/>
                    </a:lnTo>
                    <a:cubicBezTo>
                      <a:pt x="392238" y="175968"/>
                      <a:pt x="310680" y="60873"/>
                      <a:pt x="194445" y="11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22"/>
              <p:cNvSpPr/>
              <p:nvPr/>
            </p:nvSpPr>
            <p:spPr>
              <a:xfrm>
                <a:off x="1346348" y="2590923"/>
                <a:ext cx="9217019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22"/>
              <p:cNvSpPr/>
              <p:nvPr/>
            </p:nvSpPr>
            <p:spPr>
              <a:xfrm>
                <a:off x="906767" y="3140073"/>
                <a:ext cx="9132488" cy="61985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22"/>
              <p:cNvSpPr/>
              <p:nvPr/>
            </p:nvSpPr>
            <p:spPr>
              <a:xfrm>
                <a:off x="4232503" y="3756023"/>
                <a:ext cx="2464927" cy="336098"/>
              </a:xfrm>
              <a:custGeom>
                <a:avLst/>
                <a:gdLst/>
                <a:ahLst/>
                <a:cxnLst/>
                <a:rect l="l" t="t" r="r" b="b"/>
                <a:pathLst>
                  <a:path w="2464927" h="336098" extrusionOk="0">
                    <a:moveTo>
                      <a:pt x="0" y="0"/>
                    </a:moveTo>
                    <a:lnTo>
                      <a:pt x="2457450" y="0"/>
                    </a:lnTo>
                    <a:lnTo>
                      <a:pt x="2459122" y="338"/>
                    </a:lnTo>
                    <a:lnTo>
                      <a:pt x="2401186" y="12034"/>
                    </a:lnTo>
                    <a:cubicBezTo>
                      <a:pt x="2340871" y="37545"/>
                      <a:pt x="2298549" y="97269"/>
                      <a:pt x="2298549" y="166877"/>
                    </a:cubicBezTo>
                    <a:cubicBezTo>
                      <a:pt x="2298549" y="236485"/>
                      <a:pt x="2340871" y="296209"/>
                      <a:pt x="2401186" y="321720"/>
                    </a:cubicBezTo>
                    <a:lnTo>
                      <a:pt x="2464927" y="334589"/>
                    </a:lnTo>
                    <a:lnTo>
                      <a:pt x="2457450" y="336098"/>
                    </a:lnTo>
                    <a:lnTo>
                      <a:pt x="0" y="336098"/>
                    </a:lnTo>
                    <a:cubicBezTo>
                      <a:pt x="92811" y="336098"/>
                      <a:pt x="168049" y="260860"/>
                      <a:pt x="168049" y="168049"/>
                    </a:cubicBezTo>
                    <a:cubicBezTo>
                      <a:pt x="168049" y="75238"/>
                      <a:pt x="92811" y="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2"/>
              <p:cNvSpPr/>
              <p:nvPr/>
            </p:nvSpPr>
            <p:spPr>
              <a:xfrm>
                <a:off x="2222500" y="4095748"/>
                <a:ext cx="8369300" cy="336098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9" name="Google Shape;1149;p22"/>
            <p:cNvSpPr/>
            <p:nvPr/>
          </p:nvSpPr>
          <p:spPr>
            <a:xfrm>
              <a:off x="4872253" y="1705970"/>
              <a:ext cx="4339986" cy="54591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0" name="Google Shape;1150;p22"/>
          <p:cNvSpPr txBox="1"/>
          <p:nvPr/>
        </p:nvSpPr>
        <p:spPr>
          <a:xfrm>
            <a:off x="1835768" y="840027"/>
            <a:ext cx="198898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2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/>
              <p:nvPr/>
            </p:nvSpPr>
            <p:spPr>
              <a:xfrm>
                <a:off x="1602658" y="1769807"/>
                <a:ext cx="9163665" cy="1355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Bạn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 rót nước vào l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để làm bộ gõ nhạc. L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thứ nhất, 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ai r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ó</a:t>
                </a:r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 150 ml. Li thứ hai có lượng nước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vi-VN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lượng nước trong li thứ nhất. Tính lượng nước trong ly thứ hai? 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F0BF9EF-F63A-98A8-3D00-9256363E7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658" y="1769807"/>
                <a:ext cx="9163665" cy="1355628"/>
              </a:xfrm>
              <a:prstGeom prst="rect">
                <a:avLst/>
              </a:prstGeom>
              <a:blipFill>
                <a:blip r:embed="rId4"/>
                <a:stretch>
                  <a:fillRect l="-1065" t="-3587" r="-998" b="-9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/>
              <p:nvPr/>
            </p:nvSpPr>
            <p:spPr>
              <a:xfrm>
                <a:off x="1995949" y="3392129"/>
                <a:ext cx="7649497" cy="2541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36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vi-VN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ượng nước trong ly thứ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150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=240 (</m:t>
                    </m:r>
                    <m:r>
                      <m:rPr>
                        <m:sty m:val="p"/>
                      </m:rPr>
                      <a:rPr lang="en-US" sz="36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ml</m:t>
                    </m:r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240 ml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EB4F8B1-DA3D-C87A-B860-06A647C1B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949" y="3392129"/>
                <a:ext cx="7649497" cy="2541208"/>
              </a:xfrm>
              <a:prstGeom prst="rect">
                <a:avLst/>
              </a:prstGeom>
              <a:blipFill>
                <a:blip r:embed="rId5"/>
                <a:stretch>
                  <a:fillRect t="-3597" r="-2470" b="-8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55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Slidehelper - 015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BFBFBF"/>
      </a:accent6>
      <a:hlink>
        <a:srgbClr val="EF476F"/>
      </a:hlink>
      <a:folHlink>
        <a:srgbClr val="FFD1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自定义 107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AD2D"/>
      </a:accent1>
      <a:accent2>
        <a:srgbClr val="50B893"/>
      </a:accent2>
      <a:accent3>
        <a:srgbClr val="FFAD2D"/>
      </a:accent3>
      <a:accent4>
        <a:srgbClr val="50B893"/>
      </a:accent4>
      <a:accent5>
        <a:srgbClr val="FFAD2D"/>
      </a:accent5>
      <a:accent6>
        <a:srgbClr val="50B893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271</Words>
  <Application>Microsoft Office PowerPoint</Application>
  <PresentationFormat>Widescreen</PresentationFormat>
  <Paragraphs>65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Calibri</vt:lpstr>
      <vt:lpstr>Cambria</vt:lpstr>
      <vt:lpstr>Cambria Math</vt:lpstr>
      <vt:lpstr>Coiny</vt:lpstr>
      <vt:lpstr>等线</vt:lpstr>
      <vt:lpstr>等线 Light</vt:lpstr>
      <vt:lpstr>Times New Roman</vt:lpstr>
      <vt:lpstr>UTM Avo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43</cp:revision>
  <dcterms:created xsi:type="dcterms:W3CDTF">2024-01-09T06:59:50Z</dcterms:created>
  <dcterms:modified xsi:type="dcterms:W3CDTF">2026-04-21T13:57:37Z</dcterms:modified>
</cp:coreProperties>
</file>