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4" r:id="rId2"/>
    <p:sldMasterId id="2147483747" r:id="rId3"/>
  </p:sldMasterIdLst>
  <p:notesMasterIdLst>
    <p:notesMasterId r:id="rId9"/>
  </p:notesMasterIdLst>
  <p:sldIdLst>
    <p:sldId id="257" r:id="rId4"/>
    <p:sldId id="262" r:id="rId5"/>
    <p:sldId id="287" r:id="rId6"/>
    <p:sldId id="4370" r:id="rId7"/>
    <p:sldId id="43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D2694-5CB6-4EE1-B142-2DFA2244660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20F1D-6D93-4238-BA7D-D8EA6108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5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E1384-D1CB-41C1-98F2-30CD180C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F4CA1-70FC-495F-9BA2-C08BDD10BC47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5FE1E-AFDE-439A-9264-C92E2D51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DD4B2-02C7-498A-8EF5-D160DE30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BECE4-B651-490C-B489-78CF45CE94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14878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1597E-06E1-44C5-A496-4B7D7CB321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49D21-6C56-4B51-807D-FA145A7A9C18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9E1D9-BEAC-4FD7-A2D9-DA566224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B71DB-CF4E-4EC2-B6D1-C5B3BD07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B816A-3DD8-441F-8EB7-116481F5EB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15514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D6CD9-E5F5-4AC4-BFFF-F3E1A1ED3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B7F5F-B563-41C3-A492-380D746BF195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E6F24-B9EB-43DF-A06C-F92757109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AEED2-2874-4D01-9A45-C3E00BD6A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00DB3-7EBC-445D-86F7-B04F7E6F84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45872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D81A6-B002-4EE8-9292-6460E03D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43218-D63D-4EA1-B6E0-281E688337AA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CC937-7728-43C9-8449-80B858E5C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00D0E-DFEA-405E-AAE7-506D36FD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6D74-8155-493D-9FC7-8AAECFB7A9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82259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B7F44-F68D-425F-B0B3-E71955A2EA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84D51-0F4F-4DA9-A46B-1118577CF457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C51D9-BAA8-4A8E-84CD-A29A2B0E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7303C-C270-4B98-BB14-EFA796E2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A2820-3DF3-49A1-8194-E1488C7396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75619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FE4B3-C42B-48E3-9DFB-4A6348E838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1917A-8447-4AAE-88BF-B4D78080F5D2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2874D-7AC9-4248-B513-43520ABEF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BB851-84D6-42C8-81B6-8CE07DD4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18A4E-8C26-4269-BC92-96D5427537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79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AB172-54DB-4B46-94E1-90D8A6C2D6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56B57-3B09-460A-B06D-B3F272EF9186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DAFF1-3E69-474C-A0F4-9D5518632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0D0F7-1A94-4098-B61C-DB0D67281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5E3BA-B9E0-4C7A-B7F4-38C1C84988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30955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96679-B28E-415A-A110-7AEAE378F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F392A-0EC4-45FC-847B-0ACA27B73105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1B35F-BF55-4BF5-9FD0-6CFE994C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228D5-E76A-48CD-A387-21B730C43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2642F-AF4C-4E57-8489-A37154600B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17885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C33A0-D127-473E-B5A0-BAAF45BD62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48DB7-3DF3-41C4-95D5-862BC8C327E3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0762E-3907-4F90-A18E-226608449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DB8BC-8469-4DFC-ADEC-2857E6BC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924C6-3C5F-4576-8E89-341E3C602F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81684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D938-5CBF-447F-AC43-C99F940D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E234D-021A-45CA-B236-295919FC36AB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0E23C-F989-4F19-BCB8-88004C31C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4C802-C8FA-4AE2-8FFE-43E73F22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DB07F-F4B4-4569-9537-CEC71CCE18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45045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AE75E-C4E2-44BE-B03A-AC11980A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EB1C5-D2A3-4C1A-90A6-BAC6785BA6FA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8E57-3323-4F6A-8B49-C1584FC1D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F54DC-D099-43F5-AD3F-FF66CCD2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CA83E-13C4-411F-B22A-1EF1EB8723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88395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D3C7B-94ED-47DC-8292-A432F0F5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E89C0-D135-4054-B608-A891180DB737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5B5BD-5C4E-49E2-A884-6F5AE708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1E5B2-9BCC-46EB-949A-23A3FDC1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2D1CB-1BB0-4495-A66A-63B22BD11A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9490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89AA9-D1D9-4AB6-9257-48BD196BDF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92042-9D6D-4D40-A079-2DC944375A36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44A28-494E-4C93-8963-9E34B7A5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BF7F2-8E7B-4A2A-A9E0-1599936BB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01573-BA81-4A55-8FC9-83CFB87DD8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279068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F3422-78C0-42EE-9D21-E3AABB27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6D3A4-BB9C-4725-A1EB-0668DE411C50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FDC6C-EB1C-42C6-B73B-AE6688C9E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552E8-FAF1-4291-9135-AA9260845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8A6F6-912D-4E12-907C-804425F3C4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105889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82898-DE3E-41FB-8CDF-3BD03F0820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759B4-B471-4578-B1C6-EBD9840A03DE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DA427-14DD-49D6-9726-8D4F883B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5A729-98A0-465F-8BE3-22D8F65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77D4B-C715-4946-95DA-5BEAB94305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8458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3D702-8898-4BC8-AC17-234DF100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33AF2-5844-4484-B0B1-E0682B84FFA7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686EA-08E0-46F4-848F-46F16E15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325C3-F11D-400D-9984-3E1F7135D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C818F-E49C-4EA1-823E-76D2623BDE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944089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BB46-0D98-4AA2-BE5F-598D0ED815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F6569-3B56-4B32-919F-FAE938D7FCB4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1F1C1-0718-4DC4-845C-CEBD45042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A13D7-7F15-4919-A0BB-534B072C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88857-4E8A-4275-B92A-5CC288B1CD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42627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04F64-D410-4481-B33E-32128991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35443-88ED-4F2E-B9E4-DFD221E171EF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81881-046C-43A6-AB4D-FC63AA8A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9305C-771B-4E9A-A574-6A91DD315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0F00E-763D-4C17-866F-90904B9625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90195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675D3-0FF8-4533-8F9A-E40A913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E74F7-B064-41B6-B756-2431564A03E5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E6965-7D47-49C6-9DCE-34E7EA59C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01662-7447-4223-8F79-F2038780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B6B4B-00E7-487E-915B-6A0E89F5CE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2763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C2DF7-C1B3-45D7-8020-1A3AB9F36C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324F9-1608-4381-8C61-B27F8A48EB6E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5EA4F-E3AB-49F7-B976-F92802FA9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5ECE5-466D-4D0D-AFE8-51B76A5CE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77A61-CAEC-40D5-8CDC-5682F8EF54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6649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B6D39-856C-450C-AEB6-76F13EA5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E2AF6-7173-448B-AE64-F8EB7BF9DE93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68CDF-A7D9-47E4-99B6-3A4D9292F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FD417-E080-4076-A3F3-C33AD675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F7192-53D7-40C2-8562-9BFEDCC717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188152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30AF8-B4F6-4F2B-A60F-EF7C5F513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2B644-8C33-4524-B6B1-6337E7245957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FE683-7D33-43C3-B2C4-21D028326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C232B-A5F6-4D74-88EF-D2C9E4DB6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7E476-7856-48D7-A491-72FE49D675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07920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1E681-A70D-43E3-8F78-A9FDD0953F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6BEF9-EC97-4C35-BED2-D660205867A8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4C1-FAF9-4036-B829-B9A4EDE48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73837-2100-4AAB-96AC-C7F07EB77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9D775-A99F-4B8C-96F5-3FF92EBF65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020831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CD9BB-51C7-48CD-8E7D-4D6A26E56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87CE6-3EFC-418D-B7A9-D72E072DEC4A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4DCFC-154C-4023-AE55-91E020943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CC443-5391-4DBD-9B1A-F093C177C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23401-42F2-430A-808D-AA55B509BB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004708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AF648-37F0-4746-A6D0-3A26C906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FECE6-2F62-40B2-A655-174C4AE95A45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8B7BF-E15B-459F-9B24-CABDBE6AC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9CCDE-ED69-44D7-A3C4-1F7A4586C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9CE17-7BC8-463F-B47F-5835551E05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59557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7362C-CB90-4E6E-B07C-B6E73C4E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BA8A7-147A-4FD2-A64D-A133A2CC117E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79E34-F8D3-46B5-ADFD-859022807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06E1C-1099-4D6A-8E3F-6FB97EEB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F75DE-9BE2-4858-8A9D-7EBA86CDC6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348996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8E2286-5E4A-4E4B-A23C-1B6359CA40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389F6-DC7C-4073-905A-66393AE13F08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418D9C-F37F-484E-BB26-B551BD06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E6E708-DCD2-4E6C-B9CF-E81DB60C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EBC59-2DC3-44AD-96E7-87DCBF2635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434873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82658-25C4-4ADB-B3FB-87BC1F7DA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0BA8D-5DFF-4B96-9D07-4125AA32DCEB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71A1A-E3DA-436B-B982-F0BA15855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FEE06-4FAE-45E9-91A8-D685F5B4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6133E-01A4-4B97-A539-39B26586E6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207124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BDC36-4FA8-4C2A-A538-EB4F826E8B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A04C3-BD57-400B-9FAD-C1FE42F6CAD1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542540-6A10-4303-BBED-6B58EAA36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DF636-F5BA-40FF-8B4C-68251789E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A11A0-54F3-470E-B671-A6513A8CAD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894061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F3956-85C6-4610-BD17-50614D2283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EA2B6-D25F-4222-BC22-EDA78E6E76F8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1769A-FC74-4E21-A4FA-EB775041D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604DC-959B-4561-942C-74CA1E0C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76417-F682-456C-80BC-33010CBA8C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232574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7573A-AF66-4BA0-A48D-4A8D8839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777BD-19C0-4552-A74D-873899FD7824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F3B39-797E-4F1D-903D-46AE2A705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7928D-4BA3-44A2-B3F0-1B0FD37B3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427AB-0BA9-4660-B0CA-152CE8C212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949741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EEF66-4899-496A-A663-FF3DE2A7EA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8A064-5C4F-41E7-AD49-5B8B73F0DB0D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E07CC-0547-4293-B6BF-D81D2DB2B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8EFA6-68EC-459F-84C4-2C96E7F62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97E20-2F53-4064-AA7B-0360E7AB1B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11760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0B214-41FC-42C4-AF56-326A1BCB13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000CD-5612-4859-853B-A70B9173C974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763E4-9A20-4BC7-9778-76F91E707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37610-CB34-4D34-B0F1-74070BF2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F1105-3619-4809-8540-7F677DC12A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03187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A808-C68B-4901-86C8-B762292E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A5FB5-345A-40EC-9D66-2B4839C0E70B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0CB5D-05DA-458D-9DA6-3279187D4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233FC-25E0-45CB-883D-C34D91F0C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1C748-3EE9-4F6A-887D-557ED5DCBE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194261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1" y="1854201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41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10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1" y="2187445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14153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83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78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1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1" y="3733203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30124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45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1" y="713675"/>
            <a:ext cx="4681654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1" y="2313873"/>
            <a:ext cx="46816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2026/1/15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64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9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91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1" y="551545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97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35690-CF59-45EB-A31B-1AA741A9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F8DD0-C88F-4DFE-881E-DE0E2BB892FA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05ACB-382F-4121-BA9F-D4DA236C8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F5B6E-BB41-49B0-88CE-BFF30F720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674D6-4451-4A4A-9767-49B0270C00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203263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85E5-3499-79CD-D4A0-9A0FB777E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6FE1A-D2E8-9FED-7353-D9A053165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86936-4C26-1DD1-42CF-5A856BBC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06B07-BA08-63ED-6BF1-B58D1B41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5336A-54C4-B51F-BEA9-62E3C173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684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1D6B-0B77-62CE-7971-4A276052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B642F-1B13-1AB4-3D47-BF2C05708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55AAD-ACCA-B481-3FBD-9A40CF92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6E94-76D9-B434-609B-87039048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B764D-AF39-BD2A-797F-1D8CEDEF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458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21D6-4CE4-5EC5-60B4-3561EA123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91D95-236A-E39F-17D8-02EAE5B0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76ED1-317F-43EA-3D9F-CCD6630B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3B16D-0197-6FB4-A14F-1FAC3AE6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6511F-9F77-57DC-5D27-4771E485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143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1939-D73E-9F5B-B76A-4050DE95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1CC68-E542-3666-216C-0449C011C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C2EB8-8189-5F3E-CE8F-EDBAAE18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04FF-5F68-1C96-2611-9289AC89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C4C64-6B31-8101-A08E-14AEDCA9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C4801-5C0B-9C2D-1582-D2D5083B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298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E826-7416-DFE4-E64B-F39B5A8C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EE1C0-D8B9-40CA-5756-A33552BC0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B5B2C-8699-2707-184A-97EA72813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17991-B6E2-9CCB-53FE-CF7F2BE1D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9C6E5-39B2-F488-61ED-01DAEA12D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4C1422-821C-0551-CC9A-9867A20A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0AAD14-6817-0A8A-F460-5DA7F118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DF8F6-928A-FE52-535C-07E9E94E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508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7850-C959-A108-7585-577387CF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CF750-1F1C-1CA2-CF89-9682854B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DBF80-C737-19C0-6F4A-C09443A1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F1DA0-754D-FE1F-424F-8EC7F36F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940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53D95-BE57-7370-EE9E-550D5027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CC7CA-5955-B84D-14D5-EF37E905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1C2C4-794C-5541-E92F-D71B25C7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071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A71F-8BB9-D874-4265-8A31648C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F56D-DC3B-23A9-A3B0-5CD2AF82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D28FF-0D49-4633-D1F1-828971FEA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F04FD-1862-99BD-2F27-0CCC481A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C4179-E539-43BC-CD43-631BE7B9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7EE77-2CAE-CCA4-BE1F-E23D5D7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623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5E5A-D732-4762-D017-0FD71CF8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21A4B-17BA-41A8-D73D-C9FE57F1E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2B2E6-4E0E-AAE8-B623-02AF74B08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8DCD0-FB89-DDBA-E5CF-10207513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4EFE2-DB5F-A1C2-0B64-81C9AD4A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05B3E-B799-536C-8A38-1517E6BC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451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F364-1E15-02CE-55E1-99F47B00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D8FED-CAF8-38DE-324D-95A8D86BC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C0696-E281-5E91-7BDB-8F6959CD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C964E-3ABE-E366-C585-BD1E576A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2B6A9-F5DE-22E7-79C5-C3703062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2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D0103-BAFC-4460-A68F-A534D170A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B4F41-1EA6-4452-AB0E-84B970E36357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715DD-BA6C-4147-8E72-B75CB4250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B3AF8-8822-407E-B76B-F5594BE8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06DCB-33C9-4B86-95DC-C394615C97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278094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EA13C-B81C-EE0B-9EE4-EE4E45662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3A7D8-C912-C1EF-82C0-DA6BD264C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06C4D-F1A6-9D65-4D44-2A68B0B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9BFB-FEEE-7AB9-1B27-8E40BCB7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66F81-EE8C-04D5-923A-ACF6960C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80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AC7A6-982A-480A-8D75-B16293610E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60BC9-BA04-4AAF-840D-1DC2F98E8170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A78D3-E861-4645-AC09-CB0226606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362D9-D549-4D56-972D-4E7EFC8F8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B8FBA-C714-43EC-BC69-2F47144DAE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87179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08125-B316-4CCA-B5EE-62FC4971CD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54C30-B7A7-41B0-88D9-4AFCB6B5A03B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0D1D9-39A3-4C0C-B60A-C8CD9AF80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AF015-ED30-4FD9-94A4-A4E065BE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1437A-19EE-40A0-BE2F-48C6C5A7B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63845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A5DF4-9964-4807-9B9E-53C61946F5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4075B-4A76-4215-BB5C-19A0BA0150DC}" type="datetimeFigureOut">
              <a:rPr lang="en-GB"/>
              <a:pPr>
                <a:defRPr/>
              </a:pPr>
              <a:t>15/01/2026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9BAC1-B7C8-4F6B-97CB-6B4693C4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B9871-D5C7-4D25-94BC-8D49B401F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18162-21F1-489C-8E31-104C8F4968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7611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88A81D2-D9F3-C1B7-6B19-2021CB231867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330" y="112626"/>
            <a:ext cx="1582166" cy="158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9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transition spd="slow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52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567B2AA-3A5C-EE12-7954-801908E43E4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6A6E1-2F87-6770-7832-A8A278CE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CA5D2-51F4-2A3D-6247-4CBA0FE74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70578-1BCF-647E-9B89-B55A40A95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18DE0D-C7C3-4155-95A2-3205EED884C2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7E648-086A-321E-7223-DE225B89F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405CF-A92C-F9A8-868A-A67AB492F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8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56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56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56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62748DA4-69CE-64D9-8458-46493BEBE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2443588"/>
            <a:ext cx="6535338" cy="2275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1BD478-10ED-5CA0-70C1-0954EEA006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4"/>
          <a:stretch/>
        </p:blipFill>
        <p:spPr>
          <a:xfrm>
            <a:off x="7269480" y="4000614"/>
            <a:ext cx="4677084" cy="26402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screen with trees and a bridge&#10;&#10;Description automatically generated">
            <a:extLst>
              <a:ext uri="{FF2B5EF4-FFF2-40B4-BE49-F238E27FC236}">
                <a16:creationId xmlns:a16="http://schemas.microsoft.com/office/drawing/2014/main" id="{FF91B537-85D3-F396-DDDF-3CD0A27C96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artoon pig in a green shirt and green shirt&#10;&#10;Description automatically generated">
            <a:extLst>
              <a:ext uri="{FF2B5EF4-FFF2-40B4-BE49-F238E27FC236}">
                <a16:creationId xmlns:a16="http://schemas.microsoft.com/office/drawing/2014/main" id="{6E2F9D8B-16B1-6664-0C84-CAE385012A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4" t="25520" r="44233" b="33396"/>
          <a:stretch/>
        </p:blipFill>
        <p:spPr>
          <a:xfrm>
            <a:off x="9043332" y="2115879"/>
            <a:ext cx="2433652" cy="3613715"/>
          </a:xfrm>
          <a:prstGeom prst="rect">
            <a:avLst/>
          </a:prstGeom>
        </p:spPr>
      </p:pic>
      <p:pic>
        <p:nvPicPr>
          <p:cNvPr id="11" name="8-bit-arcade-138828">
            <a:hlinkClick r:id="" action="ppaction://media"/>
            <a:extLst>
              <a:ext uri="{FF2B5EF4-FFF2-40B4-BE49-F238E27FC236}">
                <a16:creationId xmlns:a16="http://schemas.microsoft.com/office/drawing/2014/main" id="{8DC7DD6E-382F-43BB-29BA-254E03CF81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4986" y="89195"/>
            <a:ext cx="406400" cy="406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02BA4-9DF8-232A-701A-227795B92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586" y="541315"/>
            <a:ext cx="7498730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40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0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screen with trees and a bridge&#10;&#10;Description automatically generated">
            <a:extLst>
              <a:ext uri="{FF2B5EF4-FFF2-40B4-BE49-F238E27FC236}">
                <a16:creationId xmlns:a16="http://schemas.microsoft.com/office/drawing/2014/main" id="{FF91B537-85D3-F396-DDDF-3CD0A27C96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1545F4A-3761-862C-1363-B1AB1B4201A8}"/>
              </a:ext>
            </a:extLst>
          </p:cNvPr>
          <p:cNvSpPr>
            <a:spLocks/>
          </p:cNvSpPr>
          <p:nvPr/>
        </p:nvSpPr>
        <p:spPr>
          <a:xfrm>
            <a:off x="158212" y="162564"/>
            <a:ext cx="11165462" cy="2500626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BA8ACF-39C0-E722-FB73-C86D16259963}"/>
              </a:ext>
            </a:extLst>
          </p:cNvPr>
          <p:cNvSpPr txBox="1"/>
          <p:nvPr/>
        </p:nvSpPr>
        <p:spPr>
          <a:xfrm>
            <a:off x="2529715" y="182845"/>
            <a:ext cx="8070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Cây suôn đuồn đuột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 ruột đen thui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 nít lui cui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Dẫm đầu đè xuống!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      Là cái gì?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A62936-9DF0-138F-0AC5-867F2B16711E}"/>
              </a:ext>
            </a:extLst>
          </p:cNvPr>
          <p:cNvSpPr txBox="1"/>
          <p:nvPr/>
        </p:nvSpPr>
        <p:spPr>
          <a:xfrm>
            <a:off x="506922" y="374231"/>
            <a:ext cx="166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1: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B892FA-9BB6-9D3C-2D10-6CDF341C7D82}"/>
              </a:ext>
            </a:extLst>
          </p:cNvPr>
          <p:cNvGrpSpPr/>
          <p:nvPr/>
        </p:nvGrpSpPr>
        <p:grpSpPr>
          <a:xfrm>
            <a:off x="6094604" y="5059262"/>
            <a:ext cx="3212515" cy="1999694"/>
            <a:chOff x="6094604" y="5095139"/>
            <a:chExt cx="3212515" cy="1999694"/>
          </a:xfrm>
        </p:grpSpPr>
        <p:pic>
          <p:nvPicPr>
            <p:cNvPr id="28" name="Picture 27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C390FD90-F648-9311-3AA6-77758CDEE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30" name="Picture 2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39E53A07-E268-DDB7-F4A4-DC3BFACC4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EC5B27-6360-F4E1-6A83-E0C52B4523A5}"/>
              </a:ext>
            </a:extLst>
          </p:cNvPr>
          <p:cNvGrpSpPr/>
          <p:nvPr/>
        </p:nvGrpSpPr>
        <p:grpSpPr>
          <a:xfrm>
            <a:off x="3308143" y="4801508"/>
            <a:ext cx="3056319" cy="2020615"/>
            <a:chOff x="3308143" y="4837385"/>
            <a:chExt cx="3056319" cy="2020615"/>
          </a:xfrm>
        </p:grpSpPr>
        <p:pic>
          <p:nvPicPr>
            <p:cNvPr id="29" name="Picture 2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BD19404-5810-2868-2686-B63003E802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2" name="Picture 3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86CABCB-A62D-86E9-49AB-160F3404F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7BE157-01E7-88A1-CE9C-D06705353269}"/>
              </a:ext>
            </a:extLst>
          </p:cNvPr>
          <p:cNvGrpSpPr/>
          <p:nvPr/>
        </p:nvGrpSpPr>
        <p:grpSpPr>
          <a:xfrm>
            <a:off x="6136947" y="5043936"/>
            <a:ext cx="3212515" cy="1999694"/>
            <a:chOff x="6094604" y="5095139"/>
            <a:chExt cx="3212515" cy="1999694"/>
          </a:xfrm>
        </p:grpSpPr>
        <p:pic>
          <p:nvPicPr>
            <p:cNvPr id="15" name="Picture 1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FC98CF64-A228-027F-2D03-E4E865876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25" name="Picture 2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C5C9205-6844-E048-6A20-78C87053CE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88FE55A-DC60-BB3D-C446-66F57F13D8F6}"/>
              </a:ext>
            </a:extLst>
          </p:cNvPr>
          <p:cNvGrpSpPr/>
          <p:nvPr/>
        </p:nvGrpSpPr>
        <p:grpSpPr>
          <a:xfrm>
            <a:off x="3303711" y="4785968"/>
            <a:ext cx="3056319" cy="2020615"/>
            <a:chOff x="3308143" y="4837385"/>
            <a:chExt cx="3056319" cy="2020615"/>
          </a:xfrm>
        </p:grpSpPr>
        <p:pic>
          <p:nvPicPr>
            <p:cNvPr id="27" name="Picture 26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8650813C-4319-DB3C-0AE3-0641809CC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4" name="Picture 33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418E8F06-5810-A8EA-3897-A5392C7FF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B75ECD-06F7-7CF0-7ADE-11821B3DE514}"/>
              </a:ext>
            </a:extLst>
          </p:cNvPr>
          <p:cNvGrpSpPr/>
          <p:nvPr/>
        </p:nvGrpSpPr>
        <p:grpSpPr>
          <a:xfrm>
            <a:off x="6154687" y="5051844"/>
            <a:ext cx="3212515" cy="1999694"/>
            <a:chOff x="6094604" y="5095139"/>
            <a:chExt cx="3212515" cy="1999694"/>
          </a:xfrm>
        </p:grpSpPr>
        <p:pic>
          <p:nvPicPr>
            <p:cNvPr id="39" name="Picture 3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2AD1F6CD-2862-02EF-17D9-81FF08FD7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40" name="Picture 3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EA9D6D1-6D61-3B80-77BB-68AA101429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944E14-14AF-0C21-BCA8-B9C66A9B5962}"/>
              </a:ext>
            </a:extLst>
          </p:cNvPr>
          <p:cNvGrpSpPr/>
          <p:nvPr/>
        </p:nvGrpSpPr>
        <p:grpSpPr>
          <a:xfrm>
            <a:off x="3346910" y="4811784"/>
            <a:ext cx="3056319" cy="2020615"/>
            <a:chOff x="3308143" y="4837385"/>
            <a:chExt cx="3056319" cy="2020615"/>
          </a:xfrm>
        </p:grpSpPr>
        <p:pic>
          <p:nvPicPr>
            <p:cNvPr id="42" name="Picture 4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0D263CCD-D725-3DD9-97F5-ABA74D8CD1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43" name="Picture 42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6E3E5F60-8479-12F7-E30C-867A38D11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pic>
        <p:nvPicPr>
          <p:cNvPr id="44" name="Picture 43" descr="A cartoon pig in a green shirt and green shirt&#10;&#10;Description automatically generated">
            <a:extLst>
              <a:ext uri="{FF2B5EF4-FFF2-40B4-BE49-F238E27FC236}">
                <a16:creationId xmlns:a16="http://schemas.microsoft.com/office/drawing/2014/main" id="{C016159E-58AB-88CB-EDE0-478EE11495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4" t="25520" r="44233" b="33396"/>
          <a:stretch/>
        </p:blipFill>
        <p:spPr>
          <a:xfrm>
            <a:off x="10286570" y="3516045"/>
            <a:ext cx="1425058" cy="2116061"/>
          </a:xfrm>
          <a:prstGeom prst="rect">
            <a:avLst/>
          </a:prstGeom>
        </p:spPr>
      </p:pic>
      <p:pic>
        <p:nvPicPr>
          <p:cNvPr id="45" name="8-bit-arcade-138828">
            <a:hlinkClick r:id="" action="ppaction://media"/>
            <a:extLst>
              <a:ext uri="{FF2B5EF4-FFF2-40B4-BE49-F238E27FC236}">
                <a16:creationId xmlns:a16="http://schemas.microsoft.com/office/drawing/2014/main" id="{C1AEDD8B-BA89-F298-BDEA-E6197AF719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84986" y="89195"/>
            <a:ext cx="406400" cy="4064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CD9C7E2-1EA5-5B16-5251-937ABDE3DDE4}"/>
              </a:ext>
            </a:extLst>
          </p:cNvPr>
          <p:cNvSpPr>
            <a:spLocks/>
          </p:cNvSpPr>
          <p:nvPr/>
        </p:nvSpPr>
        <p:spPr>
          <a:xfrm>
            <a:off x="3642967" y="2979391"/>
            <a:ext cx="4037994" cy="998249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án: Bút chì</a:t>
            </a:r>
          </a:p>
        </p:txBody>
      </p:sp>
    </p:spTree>
    <p:extLst>
      <p:ext uri="{BB962C8B-B14F-4D97-AF65-F5344CB8AC3E}">
        <p14:creationId xmlns:p14="http://schemas.microsoft.com/office/powerpoint/2010/main" val="3606756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79023 0.0044 " pathEditMode="relative" rAng="0" ptsTypes="AA">
                                      <p:cBhvr>
                                        <p:cTn id="25" dur="4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18" y="20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08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C3067B-AB15-F1F5-3A4C-01ECE5626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screen with trees and a bridge&#10;&#10;Description automatically generated">
            <a:extLst>
              <a:ext uri="{FF2B5EF4-FFF2-40B4-BE49-F238E27FC236}">
                <a16:creationId xmlns:a16="http://schemas.microsoft.com/office/drawing/2014/main" id="{C86AE74D-BFAE-4B3C-02AD-D96D0E4F22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47F7192-E373-A364-5D70-8F88B49FED8A}"/>
              </a:ext>
            </a:extLst>
          </p:cNvPr>
          <p:cNvSpPr>
            <a:spLocks/>
          </p:cNvSpPr>
          <p:nvPr/>
        </p:nvSpPr>
        <p:spPr>
          <a:xfrm>
            <a:off x="158212" y="162564"/>
            <a:ext cx="11165462" cy="2500626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9E156A-B8A9-E87D-2E91-E6DD4CB434E9}"/>
              </a:ext>
            </a:extLst>
          </p:cNvPr>
          <p:cNvSpPr txBox="1"/>
          <p:nvPr/>
        </p:nvSpPr>
        <p:spPr>
          <a:xfrm>
            <a:off x="2552575" y="377155"/>
            <a:ext cx="8070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Đầu vuông đuôi vắn như nhau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Thân chia nhiều dốt rất mau, rất đều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 tình chân thực đáng yêu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 biết dài ngắn mọi chiều có 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A8EFE7-552C-F219-A9C7-70050A7CBE53}"/>
              </a:ext>
            </a:extLst>
          </p:cNvPr>
          <p:cNvSpPr txBox="1"/>
          <p:nvPr/>
        </p:nvSpPr>
        <p:spPr>
          <a:xfrm>
            <a:off x="506922" y="374231"/>
            <a:ext cx="166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2: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C6BDFC-124A-39CD-73AF-B522AA951A3B}"/>
              </a:ext>
            </a:extLst>
          </p:cNvPr>
          <p:cNvGrpSpPr/>
          <p:nvPr/>
        </p:nvGrpSpPr>
        <p:grpSpPr>
          <a:xfrm>
            <a:off x="6094604" y="5059262"/>
            <a:ext cx="3212515" cy="1999694"/>
            <a:chOff x="6094604" y="5095139"/>
            <a:chExt cx="3212515" cy="1999694"/>
          </a:xfrm>
        </p:grpSpPr>
        <p:pic>
          <p:nvPicPr>
            <p:cNvPr id="28" name="Picture 27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57970C1-C462-A343-DE9D-0ED83FF8E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30" name="Picture 2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A6E8911B-5EF4-4FD0-6D50-9397DF99EA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1ADF225-7DF2-CA14-B57A-99F1D4CC8E75}"/>
              </a:ext>
            </a:extLst>
          </p:cNvPr>
          <p:cNvGrpSpPr/>
          <p:nvPr/>
        </p:nvGrpSpPr>
        <p:grpSpPr>
          <a:xfrm>
            <a:off x="3308143" y="4801508"/>
            <a:ext cx="3056319" cy="2020615"/>
            <a:chOff x="3308143" y="4837385"/>
            <a:chExt cx="3056319" cy="2020615"/>
          </a:xfrm>
        </p:grpSpPr>
        <p:pic>
          <p:nvPicPr>
            <p:cNvPr id="29" name="Picture 2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53A644E2-3E4A-B53D-3B8E-3CFA792F56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2" name="Picture 3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8974538C-B69B-6358-AA01-4A5F2991A6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4A55D0-976A-9B15-187D-14E564B7290D}"/>
              </a:ext>
            </a:extLst>
          </p:cNvPr>
          <p:cNvGrpSpPr/>
          <p:nvPr/>
        </p:nvGrpSpPr>
        <p:grpSpPr>
          <a:xfrm>
            <a:off x="6136947" y="5043936"/>
            <a:ext cx="3212515" cy="1999694"/>
            <a:chOff x="6094604" y="5095139"/>
            <a:chExt cx="3212515" cy="1999694"/>
          </a:xfrm>
        </p:grpSpPr>
        <p:pic>
          <p:nvPicPr>
            <p:cNvPr id="15" name="Picture 1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0AE6E467-2C8A-083B-4021-8CAD5D3C0A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25" name="Picture 2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7AB925BA-9024-AEF2-C149-62A6F68FB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82D736-CA47-4411-7CAC-859E978A51E9}"/>
              </a:ext>
            </a:extLst>
          </p:cNvPr>
          <p:cNvGrpSpPr/>
          <p:nvPr/>
        </p:nvGrpSpPr>
        <p:grpSpPr>
          <a:xfrm>
            <a:off x="3303711" y="4785968"/>
            <a:ext cx="3056319" cy="2020615"/>
            <a:chOff x="3308143" y="4837385"/>
            <a:chExt cx="3056319" cy="2020615"/>
          </a:xfrm>
        </p:grpSpPr>
        <p:pic>
          <p:nvPicPr>
            <p:cNvPr id="27" name="Picture 26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0DC6B9A7-5114-2E9A-6BD7-5C92DA83CA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4" name="Picture 33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B5B874C9-83C9-5306-176D-2B86D0AB8B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F61D3E0-AC2F-5C24-6627-DA08DE66CD17}"/>
              </a:ext>
            </a:extLst>
          </p:cNvPr>
          <p:cNvGrpSpPr/>
          <p:nvPr/>
        </p:nvGrpSpPr>
        <p:grpSpPr>
          <a:xfrm>
            <a:off x="6154687" y="5051844"/>
            <a:ext cx="3212515" cy="1999694"/>
            <a:chOff x="6094604" y="5095139"/>
            <a:chExt cx="3212515" cy="1999694"/>
          </a:xfrm>
        </p:grpSpPr>
        <p:pic>
          <p:nvPicPr>
            <p:cNvPr id="39" name="Picture 3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F1C84307-D089-3E27-98E5-2871B3509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40" name="Picture 3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C485F871-8940-0348-1616-A6EE6C442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8F0C5DB-0492-CFF8-7226-58BF41652446}"/>
              </a:ext>
            </a:extLst>
          </p:cNvPr>
          <p:cNvGrpSpPr/>
          <p:nvPr/>
        </p:nvGrpSpPr>
        <p:grpSpPr>
          <a:xfrm>
            <a:off x="3346910" y="4811784"/>
            <a:ext cx="3056319" cy="2020615"/>
            <a:chOff x="3308143" y="4837385"/>
            <a:chExt cx="3056319" cy="2020615"/>
          </a:xfrm>
        </p:grpSpPr>
        <p:pic>
          <p:nvPicPr>
            <p:cNvPr id="42" name="Picture 4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C621E76F-34CA-8B27-61C1-FAF8229157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43" name="Picture 42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03719AA9-23BF-A581-5169-542DB9D600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pic>
        <p:nvPicPr>
          <p:cNvPr id="44" name="Picture 43" descr="A cartoon pig in a green shirt and green shirt&#10;&#10;Description automatically generated">
            <a:extLst>
              <a:ext uri="{FF2B5EF4-FFF2-40B4-BE49-F238E27FC236}">
                <a16:creationId xmlns:a16="http://schemas.microsoft.com/office/drawing/2014/main" id="{23C39F95-A121-F984-00E7-2E2ED549F5F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4" t="25520" r="44233" b="33396"/>
          <a:stretch/>
        </p:blipFill>
        <p:spPr>
          <a:xfrm>
            <a:off x="10286570" y="3516045"/>
            <a:ext cx="1425058" cy="2116061"/>
          </a:xfrm>
          <a:prstGeom prst="rect">
            <a:avLst/>
          </a:prstGeom>
        </p:spPr>
      </p:pic>
      <p:pic>
        <p:nvPicPr>
          <p:cNvPr id="45" name="8-bit-arcade-138828">
            <a:hlinkClick r:id="" action="ppaction://media"/>
            <a:extLst>
              <a:ext uri="{FF2B5EF4-FFF2-40B4-BE49-F238E27FC236}">
                <a16:creationId xmlns:a16="http://schemas.microsoft.com/office/drawing/2014/main" id="{432087E6-3FF5-E83D-BDF1-D5539473FE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84986" y="89195"/>
            <a:ext cx="406400" cy="4064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64CBBCA-485C-C67E-5B8F-58688E92C157}"/>
              </a:ext>
            </a:extLst>
          </p:cNvPr>
          <p:cNvSpPr>
            <a:spLocks/>
          </p:cNvSpPr>
          <p:nvPr/>
        </p:nvSpPr>
        <p:spPr>
          <a:xfrm>
            <a:off x="3642967" y="2979391"/>
            <a:ext cx="4037994" cy="998249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án: Thước kẻ</a:t>
            </a:r>
          </a:p>
        </p:txBody>
      </p:sp>
    </p:spTree>
    <p:extLst>
      <p:ext uri="{BB962C8B-B14F-4D97-AF65-F5344CB8AC3E}">
        <p14:creationId xmlns:p14="http://schemas.microsoft.com/office/powerpoint/2010/main" val="2645489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79023 0.0044 " pathEditMode="relative" rAng="0" ptsTypes="AA">
                                      <p:cBhvr>
                                        <p:cTn id="25" dur="4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18" y="20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08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A8359A-994D-69C1-91EA-46C7693BA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screen with trees and a bridge&#10;&#10;Description automatically generated">
            <a:extLst>
              <a:ext uri="{FF2B5EF4-FFF2-40B4-BE49-F238E27FC236}">
                <a16:creationId xmlns:a16="http://schemas.microsoft.com/office/drawing/2014/main" id="{64597E98-337E-87FC-BB95-5CBA295F79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B0F0A95-696A-45B3-1B9B-2F71F6BE2B4A}"/>
              </a:ext>
            </a:extLst>
          </p:cNvPr>
          <p:cNvSpPr>
            <a:spLocks/>
          </p:cNvSpPr>
          <p:nvPr/>
        </p:nvSpPr>
        <p:spPr>
          <a:xfrm>
            <a:off x="158212" y="162564"/>
            <a:ext cx="11165462" cy="2500626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B1A694-ABC9-5BCB-103E-BCD0D4EC4B4E}"/>
              </a:ext>
            </a:extLst>
          </p:cNvPr>
          <p:cNvSpPr txBox="1"/>
          <p:nvPr/>
        </p:nvSpPr>
        <p:spPr>
          <a:xfrm>
            <a:off x="2175385" y="377155"/>
            <a:ext cx="8070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 là gì?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15934-36B7-96FA-34DA-2DED3C8CCB44}"/>
              </a:ext>
            </a:extLst>
          </p:cNvPr>
          <p:cNvSpPr txBox="1"/>
          <p:nvPr/>
        </p:nvSpPr>
        <p:spPr>
          <a:xfrm>
            <a:off x="506922" y="374231"/>
            <a:ext cx="166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3: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2747740-86CB-2740-94D6-0F223FB4EA2C}"/>
              </a:ext>
            </a:extLst>
          </p:cNvPr>
          <p:cNvGrpSpPr/>
          <p:nvPr/>
        </p:nvGrpSpPr>
        <p:grpSpPr>
          <a:xfrm>
            <a:off x="6094604" y="5059262"/>
            <a:ext cx="3212515" cy="1999694"/>
            <a:chOff x="6094604" y="5095139"/>
            <a:chExt cx="3212515" cy="1999694"/>
          </a:xfrm>
        </p:grpSpPr>
        <p:pic>
          <p:nvPicPr>
            <p:cNvPr id="28" name="Picture 27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B25F46A4-96E9-47C1-A4CA-7FB1AB1ED3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30" name="Picture 2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46C353D2-2A32-0B40-75A6-9B8C9CDBD7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07123D0-B404-6089-1F69-0F29158AD52A}"/>
              </a:ext>
            </a:extLst>
          </p:cNvPr>
          <p:cNvGrpSpPr/>
          <p:nvPr/>
        </p:nvGrpSpPr>
        <p:grpSpPr>
          <a:xfrm>
            <a:off x="3308143" y="4801508"/>
            <a:ext cx="3056319" cy="2020615"/>
            <a:chOff x="3308143" y="4837385"/>
            <a:chExt cx="3056319" cy="2020615"/>
          </a:xfrm>
        </p:grpSpPr>
        <p:pic>
          <p:nvPicPr>
            <p:cNvPr id="29" name="Picture 2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82B1D5FB-88AF-62F2-BBD3-9320FB129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2" name="Picture 3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7BA97301-38BC-8262-252A-AB3E7480D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1A9510-9E91-B03F-4791-2CEB2E5A1159}"/>
              </a:ext>
            </a:extLst>
          </p:cNvPr>
          <p:cNvGrpSpPr/>
          <p:nvPr/>
        </p:nvGrpSpPr>
        <p:grpSpPr>
          <a:xfrm>
            <a:off x="6136947" y="5043936"/>
            <a:ext cx="3212515" cy="1999694"/>
            <a:chOff x="6094604" y="5095139"/>
            <a:chExt cx="3212515" cy="1999694"/>
          </a:xfrm>
        </p:grpSpPr>
        <p:pic>
          <p:nvPicPr>
            <p:cNvPr id="15" name="Picture 1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79B8AEEB-335A-C388-9BED-EAFC4384A4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25" name="Picture 2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D1441B93-304C-3623-4AA3-F704F5F13D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901DABF-C8D6-1953-DB25-2FA359E5F847}"/>
              </a:ext>
            </a:extLst>
          </p:cNvPr>
          <p:cNvGrpSpPr/>
          <p:nvPr/>
        </p:nvGrpSpPr>
        <p:grpSpPr>
          <a:xfrm>
            <a:off x="3303711" y="4785968"/>
            <a:ext cx="3056319" cy="2020615"/>
            <a:chOff x="3308143" y="4837385"/>
            <a:chExt cx="3056319" cy="2020615"/>
          </a:xfrm>
        </p:grpSpPr>
        <p:pic>
          <p:nvPicPr>
            <p:cNvPr id="27" name="Picture 26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8FC18CFC-6CBF-0D50-C2AB-954AEABBBC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4" name="Picture 33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C48AF627-8728-9888-402A-11602BF55D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82FC1C7-2020-CF1C-0F45-705C06E378D6}"/>
              </a:ext>
            </a:extLst>
          </p:cNvPr>
          <p:cNvGrpSpPr/>
          <p:nvPr/>
        </p:nvGrpSpPr>
        <p:grpSpPr>
          <a:xfrm>
            <a:off x="6154687" y="5051844"/>
            <a:ext cx="3212515" cy="1999694"/>
            <a:chOff x="6094604" y="5095139"/>
            <a:chExt cx="3212515" cy="1999694"/>
          </a:xfrm>
        </p:grpSpPr>
        <p:pic>
          <p:nvPicPr>
            <p:cNvPr id="39" name="Picture 3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9A0DAC23-0F32-F179-F5ED-0B4B07B299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40" name="Picture 3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CC319AD1-B2E8-B170-5C77-F331DFE454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DBA1C18-678F-C203-C88D-4611404CD2BC}"/>
              </a:ext>
            </a:extLst>
          </p:cNvPr>
          <p:cNvGrpSpPr/>
          <p:nvPr/>
        </p:nvGrpSpPr>
        <p:grpSpPr>
          <a:xfrm>
            <a:off x="3346910" y="4811784"/>
            <a:ext cx="3056319" cy="2020615"/>
            <a:chOff x="3308143" y="4837385"/>
            <a:chExt cx="3056319" cy="2020615"/>
          </a:xfrm>
        </p:grpSpPr>
        <p:pic>
          <p:nvPicPr>
            <p:cNvPr id="42" name="Picture 4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FA22E88A-BC3D-9E59-98C1-F386B9E3E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43" name="Picture 42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5C5305A5-D9DF-4D95-7048-1C32F48D72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pic>
        <p:nvPicPr>
          <p:cNvPr id="44" name="Picture 43" descr="A cartoon pig in a green shirt and green shirt&#10;&#10;Description automatically generated">
            <a:extLst>
              <a:ext uri="{FF2B5EF4-FFF2-40B4-BE49-F238E27FC236}">
                <a16:creationId xmlns:a16="http://schemas.microsoft.com/office/drawing/2014/main" id="{A5C1EE9A-90ED-A4DE-C1BA-AA5C0A3515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4" t="25520" r="44233" b="33396"/>
          <a:stretch/>
        </p:blipFill>
        <p:spPr>
          <a:xfrm>
            <a:off x="10286570" y="3516045"/>
            <a:ext cx="1425058" cy="2116061"/>
          </a:xfrm>
          <a:prstGeom prst="rect">
            <a:avLst/>
          </a:prstGeom>
        </p:spPr>
      </p:pic>
      <p:pic>
        <p:nvPicPr>
          <p:cNvPr id="45" name="8-bit-arcade-138828">
            <a:hlinkClick r:id="" action="ppaction://media"/>
            <a:extLst>
              <a:ext uri="{FF2B5EF4-FFF2-40B4-BE49-F238E27FC236}">
                <a16:creationId xmlns:a16="http://schemas.microsoft.com/office/drawing/2014/main" id="{F568920D-8A3A-CB60-A558-E55E0D7434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84986" y="89195"/>
            <a:ext cx="406400" cy="4064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4BC6770-317E-2DF2-8B84-657A17B713F6}"/>
              </a:ext>
            </a:extLst>
          </p:cNvPr>
          <p:cNvSpPr>
            <a:spLocks/>
          </p:cNvSpPr>
          <p:nvPr/>
        </p:nvSpPr>
        <p:spPr>
          <a:xfrm>
            <a:off x="3642967" y="2979391"/>
            <a:ext cx="4037994" cy="998249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án: Giấy màu</a:t>
            </a:r>
            <a:endParaRPr lang="vi-VN" sz="32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BDEEC2-DDDF-4157-CE57-9A05210136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6519" y="320337"/>
            <a:ext cx="2183901" cy="2183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231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79023 0.0044 " pathEditMode="relative" rAng="0" ptsTypes="AA">
                                      <p:cBhvr>
                                        <p:cTn id="25" dur="4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18" y="20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08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80</Words>
  <Application>Microsoft Office PowerPoint</Application>
  <PresentationFormat>Widescreen</PresentationFormat>
  <Paragraphs>16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Calibri Light</vt:lpstr>
      <vt:lpstr>Cambria</vt:lpstr>
      <vt:lpstr>字魂105号-简雅黑</vt:lpstr>
      <vt:lpstr>1_Office Theme</vt:lpstr>
      <vt:lpstr>3_Office 主题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77</cp:revision>
  <dcterms:created xsi:type="dcterms:W3CDTF">2022-10-30T01:35:51Z</dcterms:created>
  <dcterms:modified xsi:type="dcterms:W3CDTF">2026-01-15T03:00:13Z</dcterms:modified>
</cp:coreProperties>
</file>