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3" r:id="rId3"/>
  </p:sldMasterIdLst>
  <p:notesMasterIdLst>
    <p:notesMasterId r:id="rId9"/>
  </p:notesMasterIdLst>
  <p:handoutMasterIdLst>
    <p:handoutMasterId r:id="rId10"/>
  </p:handoutMasterIdLst>
  <p:sldIdLst>
    <p:sldId id="290" r:id="rId4"/>
    <p:sldId id="357" r:id="rId5"/>
    <p:sldId id="358" r:id="rId6"/>
    <p:sldId id="294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66BF69-3CD3-4113-BEA0-84FAF86B05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C6D80-733B-4E29-992C-AEC9CE80AE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808EB-3491-4C32-A65F-A0CD38DDAA48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5A0FE-6222-4C0B-A711-451A88E11C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90B22-68AA-45C8-B56C-AE2010D36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6377B-7F44-4886-AFD6-865DCEA0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4010-CCD7-401E-9DEB-D289619BD648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41505-C5F9-44D9-A018-2CE246783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6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9E2-EE22-4248-AF92-81655BBC4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3E497-889A-4D06-84FE-C411DD4E5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5FFC-BB23-4BC5-8978-9F5B4372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4953-C422-4695-8CAF-1519F4C9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8DCE-29CC-4533-B950-2A1CAD3F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0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79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68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2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20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30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1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AC18-4F6E-4780-8F6E-E38E7BB7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6273-3FC4-42AD-8172-3ADD9D74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81B93-F010-40CB-B191-10D766A8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A984-6CEC-4CA0-A794-AA9A0011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62AF9-4957-4390-A7C3-AC4B837E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31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00452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8365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40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1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4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13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38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49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528B-1891-4E8F-AC70-D05556D9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4BB31-60C7-4BF4-B003-5B7FDDB9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928D-1C75-44E0-8242-75554A7A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EA431-1598-47BE-B371-C07FCC41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EC0D8-F968-4E7A-8B5A-5CDE25E5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EBE5D-5120-48FF-BDC6-62DBA3156F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D5B6D-0240-43CA-AAEE-B2F23BD87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F0360-A3B1-48B3-94A7-CCAA67D77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26C2B-279B-4637-889D-CAFFB5607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898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58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55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8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75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3085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1735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97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9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6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45F0-0FF3-4BC1-A326-D66C3DAC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C880-3E0C-40B1-8809-EC510E90E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882D3-D59C-41E6-B55B-86582D2CC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21025-F873-4AC3-91EF-39E7613B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20D0F-1C29-4A22-8BA6-CE649DDA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C16A2-243F-45E5-A6BC-FC9DDC10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9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E0BC-B96A-4C41-9F6B-2F9867E9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08C87-9DD4-42C5-83EE-03B01FB5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31D4-0AAE-4F17-A195-FBD9425C5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7993B-D2CA-42F1-B6B6-1A1B96A2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9B9B3-1AF5-486B-BE24-80FD288F4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BC47A-EEA1-4CB3-9684-4C71814A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39FBD-05CB-484E-862C-EB25B7F2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2B8E9-0C87-4F14-8071-92FCB698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20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6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8788-322E-40D0-B0E5-CD6DA0A5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1B12-F0E6-4883-BDC7-16C82FF5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7F2D6-58D4-4204-A5B6-1068E04DA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BC814-8E8B-484A-BA30-AD231B1F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18AB0-B90D-4925-A804-CB206F1C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29E79-EC05-4310-8400-C77AEE23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007F0-3BC5-40ED-9A8B-4530C34ED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C0638-3F0B-4413-9419-94A598B2D8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35295-527C-435D-92C0-73205F75A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B99F0B-6539-4533-A3E4-5CDC6799F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0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D2B0-45BC-44E1-A112-C0F199E1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9F80B-2A77-4F51-8448-019BD545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525F0-8AE4-4D99-BBDD-9304B9B9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04D9-6DDF-4BAD-BFD9-CD031E26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30D66-FE74-4EB5-A5E9-4B4022D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C1B55-8BB1-4BB3-A63D-ED58F7AF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7C377F-71AE-449F-B148-64657E32D3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-46363" y="-1"/>
            <a:ext cx="12284726" cy="698137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BF1ED4F-4B13-1540-FE1A-00FA100D81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0"/>
            <a:ext cx="1414000" cy="1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92E039E-9026-D89A-736E-D8CEB084574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0"/>
            <a:ext cx="1414000" cy="1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8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12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11" Type="http://schemas.microsoft.com/office/2007/relationships/hdphoto" Target="../media/hdphoto9.wdp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microsoft.com/office/2007/relationships/hdphoto" Target="../media/hdphoto8.wdp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68" y="2715243"/>
            <a:ext cx="7003538" cy="44144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56" y="4408137"/>
            <a:ext cx="1546851" cy="1637452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E5BFCBB-00ED-C92B-9EC9-6F0BB6EDC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0"/>
            <a:ext cx="1414000" cy="1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E1604A0-388D-4669-8120-2CB102510C07}"/>
              </a:ext>
            </a:extLst>
          </p:cNvPr>
          <p:cNvGrpSpPr/>
          <p:nvPr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66258C-53E6-4BB8-A57A-45F2129868E6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B167EC-669C-433C-81F2-DB88FB637D65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DB9930-A140-43FB-BE26-9944C63A8FE1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563BA3-E61F-45DD-9011-6E93ACBFE4E3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0ECB906-6F1F-4482-B6CE-B88AAEF480D7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B64ED08-D054-49B3-9617-2A0A6401FDB1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99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3F22C1-E37A-4953-B37E-CC6D0BDE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230" y="0"/>
            <a:ext cx="3174426" cy="2631686"/>
          </a:xfrm>
          <a:prstGeom prst="rect">
            <a:avLst/>
          </a:prstGeom>
        </p:spPr>
      </p:pic>
      <p:pic>
        <p:nvPicPr>
          <p:cNvPr id="7" name="Picture 6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9EF70662-DC11-45C0-9732-D510A2738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0" t="30214" b="34259"/>
          <a:stretch/>
        </p:blipFill>
        <p:spPr>
          <a:xfrm>
            <a:off x="3613996" y="4242267"/>
            <a:ext cx="3414074" cy="2557815"/>
          </a:xfrm>
          <a:prstGeom prst="rect">
            <a:avLst/>
          </a:prstGeom>
        </p:spPr>
      </p:pic>
      <p:pic>
        <p:nvPicPr>
          <p:cNvPr id="1026" name="Picture 2" descr="Lightning Bolt Yellow - Free vector graphic on Pixabay">
            <a:extLst>
              <a:ext uri="{FF2B5EF4-FFF2-40B4-BE49-F238E27FC236}">
                <a16:creationId xmlns:a16="http://schemas.microsoft.com/office/drawing/2014/main" id="{4DF38C6B-FEA6-4FDC-AACA-224DB91D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700">
            <a:off x="1254760" y="4052138"/>
            <a:ext cx="500349" cy="5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DA79A527-55A2-4687-958D-08FAC67AA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3" b="69740"/>
          <a:stretch/>
        </p:blipFill>
        <p:spPr>
          <a:xfrm>
            <a:off x="-98565" y="4480951"/>
            <a:ext cx="3810338" cy="2337438"/>
          </a:xfrm>
          <a:prstGeom prst="rect">
            <a:avLst/>
          </a:prstGeom>
        </p:spPr>
      </p:pic>
      <p:pic>
        <p:nvPicPr>
          <p:cNvPr id="22" name="Picture 2" descr="Lightning Bolt Yellow - Free vector graphic on Pixabay">
            <a:extLst>
              <a:ext uri="{FF2B5EF4-FFF2-40B4-BE49-F238E27FC236}">
                <a16:creationId xmlns:a16="http://schemas.microsoft.com/office/drawing/2014/main" id="{C7F79A80-7643-4370-8B5A-03463D59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700">
            <a:off x="3231339" y="4104413"/>
            <a:ext cx="500349" cy="5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Lightning Bolt Yellow - Free vector graphic on Pixabay">
            <a:extLst>
              <a:ext uri="{FF2B5EF4-FFF2-40B4-BE49-F238E27FC236}">
                <a16:creationId xmlns:a16="http://schemas.microsoft.com/office/drawing/2014/main" id="{A2137291-9F50-428D-9361-C2E97589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700">
            <a:off x="4921384" y="4168021"/>
            <a:ext cx="500349" cy="5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FDBFBE6-AF7E-4504-B78D-0A2A32FAD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20" y="4272401"/>
            <a:ext cx="6722615" cy="2836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00C788-776B-490B-A57E-15B79475D2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77" b="46308" l="3784" r="34459">
                        <a14:foregroundMark x1="12162" y1="45692" x2="12162" y2="45692"/>
                        <a14:foregroundMark x1="33108" y1="16769" x2="33108" y2="16769"/>
                        <a14:foregroundMark x1="33243" y1="17385" x2="33243" y2="17385"/>
                        <a14:foregroundMark x1="34459" y1="17385" x2="34459" y2="17385"/>
                      </a14:backgroundRemoval>
                    </a14:imgEffect>
                  </a14:imgLayer>
                </a14:imgProps>
              </a:ext>
            </a:extLst>
          </a:blip>
          <a:srcRect r="62072" b="48507"/>
          <a:stretch/>
        </p:blipFill>
        <p:spPr>
          <a:xfrm>
            <a:off x="7185002" y="234719"/>
            <a:ext cx="1547228" cy="1845118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9E2109-EB62-40D9-AD20-5B4C9AB7C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806" y="2753995"/>
            <a:ext cx="3144754" cy="41837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E3DD16-EFFF-45A5-B153-E78C46E01F49}"/>
              </a:ext>
            </a:extLst>
          </p:cNvPr>
          <p:cNvGrpSpPr/>
          <p:nvPr/>
        </p:nvGrpSpPr>
        <p:grpSpPr>
          <a:xfrm>
            <a:off x="908519" y="1977998"/>
            <a:ext cx="7907056" cy="1717384"/>
            <a:chOff x="908519" y="1977998"/>
            <a:chExt cx="7907056" cy="17173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10CCE0-978E-4B58-BA76-FE64336E768E}"/>
                </a:ext>
              </a:extLst>
            </p:cNvPr>
            <p:cNvGrpSpPr/>
            <p:nvPr/>
          </p:nvGrpSpPr>
          <p:grpSpPr>
            <a:xfrm>
              <a:off x="908519" y="1977998"/>
              <a:ext cx="7907056" cy="1717384"/>
              <a:chOff x="4536486" y="-2629723"/>
              <a:chExt cx="7907056" cy="206611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B1DA8CB-E58A-40B3-9A5A-0D49B0F6B13F}"/>
                  </a:ext>
                </a:extLst>
              </p:cNvPr>
              <p:cNvSpPr/>
              <p:nvPr/>
            </p:nvSpPr>
            <p:spPr>
              <a:xfrm>
                <a:off x="4536486" y="-2629723"/>
                <a:ext cx="7907056" cy="2066118"/>
              </a:xfrm>
              <a:prstGeom prst="roundRect">
                <a:avLst/>
              </a:prstGeom>
              <a:solidFill>
                <a:srgbClr val="9AD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BF7F5CB-C25E-4DC4-8B94-53B8CC12D60E}"/>
                  </a:ext>
                </a:extLst>
              </p:cNvPr>
              <p:cNvSpPr/>
              <p:nvPr/>
            </p:nvSpPr>
            <p:spPr>
              <a:xfrm>
                <a:off x="4670527" y="-2431793"/>
                <a:ext cx="7589520" cy="1670258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0DA9FF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A463E5-D11C-4176-80F8-E66AD7C68B14}"/>
                </a:ext>
              </a:extLst>
            </p:cNvPr>
            <p:cNvSpPr txBox="1"/>
            <p:nvPr/>
          </p:nvSpPr>
          <p:spPr>
            <a:xfrm>
              <a:off x="1327355" y="2430835"/>
              <a:ext cx="69570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nhanh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món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ăn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A80EC49-36E4-B221-3A91-AA55E73353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1220"/>
            <a:ext cx="842540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10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E1604A0-388D-4669-8120-2CB102510C07}"/>
              </a:ext>
            </a:extLst>
          </p:cNvPr>
          <p:cNvGrpSpPr/>
          <p:nvPr/>
        </p:nvGrpSpPr>
        <p:grpSpPr>
          <a:xfrm>
            <a:off x="-41807" y="824769"/>
            <a:ext cx="13807833" cy="6236018"/>
            <a:chOff x="-34413" y="842115"/>
            <a:chExt cx="13807833" cy="62360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66258C-53E6-4BB8-A57A-45F2129868E6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B167EC-669C-433C-81F2-DB88FB637D65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DB9930-A140-43FB-BE26-9944C63A8FE1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563BA3-E61F-45DD-9011-6E93ACBFE4E3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0ECB906-6F1F-4482-B6CE-B88AAEF480D7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B64ED08-D054-49B3-9617-2A0A6401FDB1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3F22C1-E37A-4953-B37E-CC6D0BDE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230" y="0"/>
            <a:ext cx="3174426" cy="2631686"/>
          </a:xfrm>
          <a:prstGeom prst="rect">
            <a:avLst/>
          </a:prstGeom>
        </p:spPr>
      </p:pic>
      <p:pic>
        <p:nvPicPr>
          <p:cNvPr id="7" name="Picture 6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9EF70662-DC11-45C0-9732-D510A2738A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0" t="30214" b="34259"/>
          <a:stretch/>
        </p:blipFill>
        <p:spPr>
          <a:xfrm>
            <a:off x="3216074" y="4450325"/>
            <a:ext cx="3146547" cy="2245586"/>
          </a:xfrm>
          <a:prstGeom prst="rect">
            <a:avLst/>
          </a:prstGeom>
        </p:spPr>
      </p:pic>
      <p:pic>
        <p:nvPicPr>
          <p:cNvPr id="1026" name="Picture 2" descr="Lightning Bolt Yellow - Free vector graphic on Pixabay">
            <a:extLst>
              <a:ext uri="{FF2B5EF4-FFF2-40B4-BE49-F238E27FC236}">
                <a16:creationId xmlns:a16="http://schemas.microsoft.com/office/drawing/2014/main" id="{4DF38C6B-FEA6-4FDC-AACA-224DB91D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700">
            <a:off x="687919" y="3977031"/>
            <a:ext cx="753423" cy="8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DA79A527-55A2-4687-958D-08FAC67AAA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3" b="69740"/>
          <a:stretch/>
        </p:blipFill>
        <p:spPr>
          <a:xfrm>
            <a:off x="-205570" y="4659873"/>
            <a:ext cx="3511759" cy="2052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00C788-776B-490B-A57E-15B79475D2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7" b="46308" l="3784" r="34459">
                        <a14:foregroundMark x1="12162" y1="45692" x2="12162" y2="45692"/>
                        <a14:foregroundMark x1="33108" y1="16769" x2="33108" y2="16769"/>
                        <a14:foregroundMark x1="33243" y1="17385" x2="33243" y2="17385"/>
                        <a14:foregroundMark x1="34459" y1="17385" x2="34459" y2="17385"/>
                      </a14:backgroundRemoval>
                    </a14:imgEffect>
                  </a14:imgLayer>
                </a14:imgProps>
              </a:ext>
            </a:extLst>
          </a:blip>
          <a:srcRect r="62072" b="48507"/>
          <a:stretch/>
        </p:blipFill>
        <p:spPr>
          <a:xfrm>
            <a:off x="7185002" y="234719"/>
            <a:ext cx="1547228" cy="1845118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9E2109-EB62-40D9-AD20-5B4C9AB7C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80" y="3569083"/>
            <a:ext cx="2532080" cy="336862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E3DD16-EFFF-45A5-B153-E78C46E01F49}"/>
              </a:ext>
            </a:extLst>
          </p:cNvPr>
          <p:cNvGrpSpPr/>
          <p:nvPr/>
        </p:nvGrpSpPr>
        <p:grpSpPr>
          <a:xfrm>
            <a:off x="299051" y="1834959"/>
            <a:ext cx="4098480" cy="1717384"/>
            <a:chOff x="908519" y="1977998"/>
            <a:chExt cx="7907056" cy="17173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10CCE0-978E-4B58-BA76-FE64336E768E}"/>
                </a:ext>
              </a:extLst>
            </p:cNvPr>
            <p:cNvGrpSpPr/>
            <p:nvPr/>
          </p:nvGrpSpPr>
          <p:grpSpPr>
            <a:xfrm>
              <a:off x="908519" y="1977998"/>
              <a:ext cx="7907056" cy="1717384"/>
              <a:chOff x="4536486" y="-2629723"/>
              <a:chExt cx="7907056" cy="206611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B1DA8CB-E58A-40B3-9A5A-0D49B0F6B13F}"/>
                  </a:ext>
                </a:extLst>
              </p:cNvPr>
              <p:cNvSpPr/>
              <p:nvPr/>
            </p:nvSpPr>
            <p:spPr>
              <a:xfrm>
                <a:off x="4536486" y="-2629723"/>
                <a:ext cx="7907056" cy="2066118"/>
              </a:xfrm>
              <a:prstGeom prst="roundRect">
                <a:avLst/>
              </a:prstGeom>
              <a:solidFill>
                <a:srgbClr val="9AD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BF7F5CB-C25E-4DC4-8B94-53B8CC12D60E}"/>
                  </a:ext>
                </a:extLst>
              </p:cNvPr>
              <p:cNvSpPr/>
              <p:nvPr/>
            </p:nvSpPr>
            <p:spPr>
              <a:xfrm>
                <a:off x="4787404" y="-2431793"/>
                <a:ext cx="7361004" cy="167025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DA9FF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A463E5-D11C-4176-80F8-E66AD7C68B14}"/>
                </a:ext>
              </a:extLst>
            </p:cNvPr>
            <p:cNvSpPr txBox="1"/>
            <p:nvPr/>
          </p:nvSpPr>
          <p:spPr>
            <a:xfrm>
              <a:off x="1641912" y="2235472"/>
              <a:ext cx="6558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 kể nhanh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tên các món ăn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DAE53C-D7B7-40BC-A4C1-82ABAAE75C9E}"/>
              </a:ext>
            </a:extLst>
          </p:cNvPr>
          <p:cNvGrpSpPr/>
          <p:nvPr/>
        </p:nvGrpSpPr>
        <p:grpSpPr>
          <a:xfrm>
            <a:off x="5609356" y="1904177"/>
            <a:ext cx="1872280" cy="1289180"/>
            <a:chOff x="5426481" y="1904177"/>
            <a:chExt cx="1872280" cy="12891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5FFBAAF-CA67-4ED4-BC4F-05D74A3CBEC0}"/>
                </a:ext>
              </a:extLst>
            </p:cNvPr>
            <p:cNvGrpSpPr/>
            <p:nvPr/>
          </p:nvGrpSpPr>
          <p:grpSpPr>
            <a:xfrm>
              <a:off x="5426481" y="1904177"/>
              <a:ext cx="1872280" cy="1289180"/>
              <a:chOff x="5504329" y="2261332"/>
              <a:chExt cx="2075244" cy="1432576"/>
            </a:xfrm>
          </p:grpSpPr>
          <p:sp>
            <p:nvSpPr>
              <p:cNvPr id="10" name="Flowchart: Decision 9">
                <a:extLst>
                  <a:ext uri="{FF2B5EF4-FFF2-40B4-BE49-F238E27FC236}">
                    <a16:creationId xmlns:a16="http://schemas.microsoft.com/office/drawing/2014/main" id="{F2F1BC92-01AD-4C5A-B44A-B2CA7E00EE16}"/>
                  </a:ext>
                </a:extLst>
              </p:cNvPr>
              <p:cNvSpPr/>
              <p:nvPr/>
            </p:nvSpPr>
            <p:spPr>
              <a:xfrm>
                <a:off x="5707333" y="2444013"/>
                <a:ext cx="1864930" cy="1249895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lowchart: Decision 25">
                <a:extLst>
                  <a:ext uri="{FF2B5EF4-FFF2-40B4-BE49-F238E27FC236}">
                    <a16:creationId xmlns:a16="http://schemas.microsoft.com/office/drawing/2014/main" id="{410BA76C-F4B9-4CC6-9DBF-014AD0225199}"/>
                  </a:ext>
                </a:extLst>
              </p:cNvPr>
              <p:cNvSpPr/>
              <p:nvPr/>
            </p:nvSpPr>
            <p:spPr>
              <a:xfrm>
                <a:off x="5504329" y="2261332"/>
                <a:ext cx="2075244" cy="1414417"/>
              </a:xfrm>
              <a:prstGeom prst="flowChartDecision">
                <a:avLst/>
              </a:prstGeom>
              <a:solidFill>
                <a:schemeClr val="bg1"/>
              </a:solidFill>
              <a:ln>
                <a:solidFill>
                  <a:srgbClr val="AB6B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BEF257-7F38-4576-82B1-915AB47D4A6B}"/>
                </a:ext>
              </a:extLst>
            </p:cNvPr>
            <p:cNvSpPr txBox="1"/>
            <p:nvPr/>
          </p:nvSpPr>
          <p:spPr>
            <a:xfrm>
              <a:off x="5916197" y="2059057"/>
              <a:ext cx="9239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Cơm tấm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FB6A940-40E9-4099-9F20-29475C189B0A}"/>
              </a:ext>
            </a:extLst>
          </p:cNvPr>
          <p:cNvGrpSpPr/>
          <p:nvPr/>
        </p:nvGrpSpPr>
        <p:grpSpPr>
          <a:xfrm>
            <a:off x="7967676" y="1945724"/>
            <a:ext cx="1872280" cy="1289180"/>
            <a:chOff x="7784801" y="1945724"/>
            <a:chExt cx="1872280" cy="12891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C5B484A-2638-4885-A6CB-85911C58EE82}"/>
                </a:ext>
              </a:extLst>
            </p:cNvPr>
            <p:cNvGrpSpPr/>
            <p:nvPr/>
          </p:nvGrpSpPr>
          <p:grpSpPr>
            <a:xfrm>
              <a:off x="7784801" y="1945724"/>
              <a:ext cx="1872280" cy="1289180"/>
              <a:chOff x="5504329" y="2261332"/>
              <a:chExt cx="2075244" cy="1432576"/>
            </a:xfrm>
          </p:grpSpPr>
          <p:sp>
            <p:nvSpPr>
              <p:cNvPr id="29" name="Flowchart: Decision 28">
                <a:extLst>
                  <a:ext uri="{FF2B5EF4-FFF2-40B4-BE49-F238E27FC236}">
                    <a16:creationId xmlns:a16="http://schemas.microsoft.com/office/drawing/2014/main" id="{DE363C2F-A044-4CA3-8C74-276753DC422D}"/>
                  </a:ext>
                </a:extLst>
              </p:cNvPr>
              <p:cNvSpPr/>
              <p:nvPr/>
            </p:nvSpPr>
            <p:spPr>
              <a:xfrm>
                <a:off x="5707333" y="2444013"/>
                <a:ext cx="1864930" cy="1249895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lowchart: Decision 29">
                <a:extLst>
                  <a:ext uri="{FF2B5EF4-FFF2-40B4-BE49-F238E27FC236}">
                    <a16:creationId xmlns:a16="http://schemas.microsoft.com/office/drawing/2014/main" id="{14B61C10-DAE0-4DF6-95DD-1F88E1A5DC79}"/>
                  </a:ext>
                </a:extLst>
              </p:cNvPr>
              <p:cNvSpPr/>
              <p:nvPr/>
            </p:nvSpPr>
            <p:spPr>
              <a:xfrm>
                <a:off x="5504329" y="2261332"/>
                <a:ext cx="2075244" cy="1414417"/>
              </a:xfrm>
              <a:prstGeom prst="flowChartDecision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ACB91A-D352-4955-8664-BE7B52A332BC}"/>
                </a:ext>
              </a:extLst>
            </p:cNvPr>
            <p:cNvSpPr txBox="1"/>
            <p:nvPr/>
          </p:nvSpPr>
          <p:spPr>
            <a:xfrm>
              <a:off x="8302871" y="2099286"/>
              <a:ext cx="9239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Bánh cuốn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2235424-A153-4140-99F6-5869BD6C98BD}"/>
              </a:ext>
            </a:extLst>
          </p:cNvPr>
          <p:cNvGrpSpPr/>
          <p:nvPr/>
        </p:nvGrpSpPr>
        <p:grpSpPr>
          <a:xfrm>
            <a:off x="4696597" y="2984228"/>
            <a:ext cx="1872280" cy="1289180"/>
            <a:chOff x="4513722" y="2984228"/>
            <a:chExt cx="1872280" cy="128918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849348D-A443-49F7-875F-5131174A4BC9}"/>
                </a:ext>
              </a:extLst>
            </p:cNvPr>
            <p:cNvGrpSpPr/>
            <p:nvPr/>
          </p:nvGrpSpPr>
          <p:grpSpPr>
            <a:xfrm>
              <a:off x="4513722" y="2984228"/>
              <a:ext cx="1872280" cy="1289180"/>
              <a:chOff x="5504329" y="2261332"/>
              <a:chExt cx="2075244" cy="1432576"/>
            </a:xfrm>
          </p:grpSpPr>
          <p:sp>
            <p:nvSpPr>
              <p:cNvPr id="40" name="Flowchart: Decision 39">
                <a:extLst>
                  <a:ext uri="{FF2B5EF4-FFF2-40B4-BE49-F238E27FC236}">
                    <a16:creationId xmlns:a16="http://schemas.microsoft.com/office/drawing/2014/main" id="{192A2CCD-DAFB-4C09-86C4-14D8AB5C1170}"/>
                  </a:ext>
                </a:extLst>
              </p:cNvPr>
              <p:cNvSpPr/>
              <p:nvPr/>
            </p:nvSpPr>
            <p:spPr>
              <a:xfrm>
                <a:off x="5707333" y="2444013"/>
                <a:ext cx="1864930" cy="1249895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lowchart: Decision 40">
                <a:extLst>
                  <a:ext uri="{FF2B5EF4-FFF2-40B4-BE49-F238E27FC236}">
                    <a16:creationId xmlns:a16="http://schemas.microsoft.com/office/drawing/2014/main" id="{76DC8C06-1D77-4084-88BF-4F8966D524AC}"/>
                  </a:ext>
                </a:extLst>
              </p:cNvPr>
              <p:cNvSpPr/>
              <p:nvPr/>
            </p:nvSpPr>
            <p:spPr>
              <a:xfrm>
                <a:off x="5504329" y="2261332"/>
                <a:ext cx="2075244" cy="1414417"/>
              </a:xfrm>
              <a:prstGeom prst="flowChartDecision">
                <a:avLst/>
              </a:prstGeom>
              <a:solidFill>
                <a:schemeClr val="bg1"/>
              </a:solidFill>
              <a:ln>
                <a:solidFill>
                  <a:srgbClr val="FF4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BFDAD9-2137-4922-94DF-66F4976AF173}"/>
                </a:ext>
              </a:extLst>
            </p:cNvPr>
            <p:cNvSpPr txBox="1"/>
            <p:nvPr/>
          </p:nvSpPr>
          <p:spPr>
            <a:xfrm>
              <a:off x="4990849" y="3339141"/>
              <a:ext cx="9239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Bún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5BCBDEA-2427-486C-8690-C6F3E7901759}"/>
              </a:ext>
            </a:extLst>
          </p:cNvPr>
          <p:cNvGrpSpPr/>
          <p:nvPr/>
        </p:nvGrpSpPr>
        <p:grpSpPr>
          <a:xfrm>
            <a:off x="6946758" y="2982476"/>
            <a:ext cx="1872280" cy="1289180"/>
            <a:chOff x="6763883" y="2982476"/>
            <a:chExt cx="1872280" cy="12891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89FD35-27E6-4A8E-AD60-087E724DC6F8}"/>
                </a:ext>
              </a:extLst>
            </p:cNvPr>
            <p:cNvGrpSpPr/>
            <p:nvPr/>
          </p:nvGrpSpPr>
          <p:grpSpPr>
            <a:xfrm>
              <a:off x="6763883" y="2982476"/>
              <a:ext cx="1872280" cy="1289180"/>
              <a:chOff x="5504329" y="2261332"/>
              <a:chExt cx="2075244" cy="1432576"/>
            </a:xfrm>
          </p:grpSpPr>
          <p:sp>
            <p:nvSpPr>
              <p:cNvPr id="32" name="Flowchart: Decision 31">
                <a:extLst>
                  <a:ext uri="{FF2B5EF4-FFF2-40B4-BE49-F238E27FC236}">
                    <a16:creationId xmlns:a16="http://schemas.microsoft.com/office/drawing/2014/main" id="{F6B9F722-8FB2-46B9-BDF4-F6D75D977719}"/>
                  </a:ext>
                </a:extLst>
              </p:cNvPr>
              <p:cNvSpPr/>
              <p:nvPr/>
            </p:nvSpPr>
            <p:spPr>
              <a:xfrm>
                <a:off x="5707333" y="2444013"/>
                <a:ext cx="1864930" cy="1249895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lowchart: Decision 32">
                <a:extLst>
                  <a:ext uri="{FF2B5EF4-FFF2-40B4-BE49-F238E27FC236}">
                    <a16:creationId xmlns:a16="http://schemas.microsoft.com/office/drawing/2014/main" id="{B1FBE2EE-59E6-4C25-8BC0-3BA616F6BB02}"/>
                  </a:ext>
                </a:extLst>
              </p:cNvPr>
              <p:cNvSpPr/>
              <p:nvPr/>
            </p:nvSpPr>
            <p:spPr>
              <a:xfrm>
                <a:off x="5504329" y="2261332"/>
                <a:ext cx="2075244" cy="1414417"/>
              </a:xfrm>
              <a:prstGeom prst="flowChartDecision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AD41884-4085-4C21-BF41-52FA501532D3}"/>
                </a:ext>
              </a:extLst>
            </p:cNvPr>
            <p:cNvSpPr txBox="1"/>
            <p:nvPr/>
          </p:nvSpPr>
          <p:spPr>
            <a:xfrm>
              <a:off x="7238069" y="3121648"/>
              <a:ext cx="9239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Hủ tiếu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AE3227D-1A74-450A-8F77-ACD5C182C5CA}"/>
              </a:ext>
            </a:extLst>
          </p:cNvPr>
          <p:cNvGrpSpPr/>
          <p:nvPr/>
        </p:nvGrpSpPr>
        <p:grpSpPr>
          <a:xfrm>
            <a:off x="9063666" y="3047703"/>
            <a:ext cx="1872280" cy="1289180"/>
            <a:chOff x="8880791" y="3047703"/>
            <a:chExt cx="1872280" cy="128918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CCF5A5A-3D9C-459D-AE1A-F243335AE6D2}"/>
                </a:ext>
              </a:extLst>
            </p:cNvPr>
            <p:cNvGrpSpPr/>
            <p:nvPr/>
          </p:nvGrpSpPr>
          <p:grpSpPr>
            <a:xfrm>
              <a:off x="8880791" y="3047703"/>
              <a:ext cx="1872280" cy="1289180"/>
              <a:chOff x="5504329" y="2261332"/>
              <a:chExt cx="2075244" cy="1432576"/>
            </a:xfrm>
          </p:grpSpPr>
          <p:sp>
            <p:nvSpPr>
              <p:cNvPr id="43" name="Flowchart: Decision 42">
                <a:extLst>
                  <a:ext uri="{FF2B5EF4-FFF2-40B4-BE49-F238E27FC236}">
                    <a16:creationId xmlns:a16="http://schemas.microsoft.com/office/drawing/2014/main" id="{6BEB4DE8-1DAB-439E-8C50-B4342ECA8F51}"/>
                  </a:ext>
                </a:extLst>
              </p:cNvPr>
              <p:cNvSpPr/>
              <p:nvPr/>
            </p:nvSpPr>
            <p:spPr>
              <a:xfrm>
                <a:off x="5707333" y="2444013"/>
                <a:ext cx="1864930" cy="1249895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lowchart: Decision 43">
                <a:extLst>
                  <a:ext uri="{FF2B5EF4-FFF2-40B4-BE49-F238E27FC236}">
                    <a16:creationId xmlns:a16="http://schemas.microsoft.com/office/drawing/2014/main" id="{61B19A1A-23E2-47DD-AE32-32179B6B4EEA}"/>
                  </a:ext>
                </a:extLst>
              </p:cNvPr>
              <p:cNvSpPr/>
              <p:nvPr/>
            </p:nvSpPr>
            <p:spPr>
              <a:xfrm>
                <a:off x="5504329" y="2261332"/>
                <a:ext cx="2075244" cy="1414417"/>
              </a:xfrm>
              <a:prstGeom prst="flowChartDecision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1D3AB99-C8F6-4D44-9309-4FEB1E352555}"/>
                </a:ext>
              </a:extLst>
            </p:cNvPr>
            <p:cNvSpPr txBox="1"/>
            <p:nvPr/>
          </p:nvSpPr>
          <p:spPr>
            <a:xfrm>
              <a:off x="9378272" y="3436582"/>
              <a:ext cx="9239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Gỏi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1344EC-29DE-410B-88D0-533365CEF1B4}"/>
              </a:ext>
            </a:extLst>
          </p:cNvPr>
          <p:cNvGrpSpPr/>
          <p:nvPr/>
        </p:nvGrpSpPr>
        <p:grpSpPr>
          <a:xfrm>
            <a:off x="8084962" y="4171686"/>
            <a:ext cx="1872280" cy="1289180"/>
            <a:chOff x="7902087" y="4171686"/>
            <a:chExt cx="1872280" cy="128918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185ACBE-55B3-4D09-A721-6C50C32D8DDF}"/>
                </a:ext>
              </a:extLst>
            </p:cNvPr>
            <p:cNvGrpSpPr/>
            <p:nvPr/>
          </p:nvGrpSpPr>
          <p:grpSpPr>
            <a:xfrm>
              <a:off x="7902087" y="4171686"/>
              <a:ext cx="1872280" cy="1289180"/>
              <a:chOff x="5504329" y="2261332"/>
              <a:chExt cx="2075244" cy="1432576"/>
            </a:xfrm>
          </p:grpSpPr>
          <p:sp>
            <p:nvSpPr>
              <p:cNvPr id="35" name="Flowchart: Decision 34">
                <a:extLst>
                  <a:ext uri="{FF2B5EF4-FFF2-40B4-BE49-F238E27FC236}">
                    <a16:creationId xmlns:a16="http://schemas.microsoft.com/office/drawing/2014/main" id="{C1957631-E71D-40E6-A8A2-4C9951EFC715}"/>
                  </a:ext>
                </a:extLst>
              </p:cNvPr>
              <p:cNvSpPr/>
              <p:nvPr/>
            </p:nvSpPr>
            <p:spPr>
              <a:xfrm>
                <a:off x="5707333" y="2444013"/>
                <a:ext cx="1864930" cy="1249895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lowchart: Decision 35">
                <a:extLst>
                  <a:ext uri="{FF2B5EF4-FFF2-40B4-BE49-F238E27FC236}">
                    <a16:creationId xmlns:a16="http://schemas.microsoft.com/office/drawing/2014/main" id="{751A38B0-789C-47B0-B6A7-7D41238D6679}"/>
                  </a:ext>
                </a:extLst>
              </p:cNvPr>
              <p:cNvSpPr/>
              <p:nvPr/>
            </p:nvSpPr>
            <p:spPr>
              <a:xfrm>
                <a:off x="5504329" y="2261332"/>
                <a:ext cx="2075244" cy="1414417"/>
              </a:xfrm>
              <a:prstGeom prst="flowChartDecision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ECF87E0-E627-4A42-BFBD-C5DE888D987A}"/>
                </a:ext>
              </a:extLst>
            </p:cNvPr>
            <p:cNvSpPr txBox="1"/>
            <p:nvPr/>
          </p:nvSpPr>
          <p:spPr>
            <a:xfrm>
              <a:off x="8438515" y="4384967"/>
              <a:ext cx="9239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Bánh mì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A0A3179-65C3-486C-9DBA-0236B05B09B0}"/>
              </a:ext>
            </a:extLst>
          </p:cNvPr>
          <p:cNvGrpSpPr/>
          <p:nvPr/>
        </p:nvGrpSpPr>
        <p:grpSpPr>
          <a:xfrm>
            <a:off x="6010618" y="4221522"/>
            <a:ext cx="1872280" cy="1289180"/>
            <a:chOff x="5827743" y="4221522"/>
            <a:chExt cx="1872280" cy="128918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DF0488A-5388-45A6-B9C6-EFBCEE4323C1}"/>
                </a:ext>
              </a:extLst>
            </p:cNvPr>
            <p:cNvGrpSpPr/>
            <p:nvPr/>
          </p:nvGrpSpPr>
          <p:grpSpPr>
            <a:xfrm>
              <a:off x="5827743" y="4221522"/>
              <a:ext cx="1872280" cy="1289180"/>
              <a:chOff x="5504329" y="2261332"/>
              <a:chExt cx="2075244" cy="1432576"/>
            </a:xfrm>
          </p:grpSpPr>
          <p:sp>
            <p:nvSpPr>
              <p:cNvPr id="48" name="Flowchart: Decision 47">
                <a:extLst>
                  <a:ext uri="{FF2B5EF4-FFF2-40B4-BE49-F238E27FC236}">
                    <a16:creationId xmlns:a16="http://schemas.microsoft.com/office/drawing/2014/main" id="{5A7C4DE2-45EF-4DCE-A80B-118BF7DD0004}"/>
                  </a:ext>
                </a:extLst>
              </p:cNvPr>
              <p:cNvSpPr/>
              <p:nvPr/>
            </p:nvSpPr>
            <p:spPr>
              <a:xfrm>
                <a:off x="5707333" y="2444013"/>
                <a:ext cx="1864930" cy="1249895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lowchart: Decision 48">
                <a:extLst>
                  <a:ext uri="{FF2B5EF4-FFF2-40B4-BE49-F238E27FC236}">
                    <a16:creationId xmlns:a16="http://schemas.microsoft.com/office/drawing/2014/main" id="{70AFBB4F-0B37-4147-B96E-3EA947F2D264}"/>
                  </a:ext>
                </a:extLst>
              </p:cNvPr>
              <p:cNvSpPr/>
              <p:nvPr/>
            </p:nvSpPr>
            <p:spPr>
              <a:xfrm>
                <a:off x="5504329" y="2261332"/>
                <a:ext cx="2075244" cy="1414417"/>
              </a:xfrm>
              <a:prstGeom prst="flowChartDecision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7E7D945-C83C-4FD9-94AD-DEA6F70D0E54}"/>
                </a:ext>
              </a:extLst>
            </p:cNvPr>
            <p:cNvSpPr txBox="1"/>
            <p:nvPr/>
          </p:nvSpPr>
          <p:spPr>
            <a:xfrm>
              <a:off x="6287756" y="4429416"/>
              <a:ext cx="9239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Bánh xèo</a:t>
              </a:r>
            </a:p>
          </p:txBody>
        </p:sp>
      </p:grpSp>
      <p:pic>
        <p:nvPicPr>
          <p:cNvPr id="62" name="Picture 2" descr="Lightning Bolt Yellow - Free vector graphic on Pixabay">
            <a:extLst>
              <a:ext uri="{FF2B5EF4-FFF2-40B4-BE49-F238E27FC236}">
                <a16:creationId xmlns:a16="http://schemas.microsoft.com/office/drawing/2014/main" id="{2B3E9CFB-0D7E-4239-B4CC-096D09A5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700">
            <a:off x="2286658" y="3998411"/>
            <a:ext cx="753423" cy="8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Lightning Bolt Yellow - Free vector graphic on Pixabay">
            <a:extLst>
              <a:ext uri="{FF2B5EF4-FFF2-40B4-BE49-F238E27FC236}">
                <a16:creationId xmlns:a16="http://schemas.microsoft.com/office/drawing/2014/main" id="{CECA1372-7FFD-4502-A8FE-1485A59C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0700">
            <a:off x="3899918" y="3956168"/>
            <a:ext cx="753423" cy="8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37741-6D5F-BF36-FD5F-FCEE14F5E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9181" y="132020"/>
            <a:ext cx="842540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23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E1604A0-388D-4669-8120-2CB102510C07}"/>
              </a:ext>
            </a:extLst>
          </p:cNvPr>
          <p:cNvGrpSpPr/>
          <p:nvPr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B66258C-53E6-4BB8-A57A-45F2129868E6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B167EC-669C-433C-81F2-DB88FB637D65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DB9930-A140-43FB-BE26-9944C63A8FE1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563BA3-E61F-45DD-9011-6E93ACBFE4E3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0ECB906-6F1F-4482-B6CE-B88AAEF480D7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B64ED08-D054-49B3-9617-2A0A6401FDB1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3F22C1-E37A-4953-B37E-CC6D0BDE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926" y="150652"/>
            <a:ext cx="3174426" cy="2631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00C788-776B-490B-A57E-15B79475D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7" b="46308" l="3784" r="34459">
                        <a14:foregroundMark x1="12162" y1="45692" x2="12162" y2="45692"/>
                        <a14:foregroundMark x1="33108" y1="16769" x2="33108" y2="16769"/>
                        <a14:foregroundMark x1="33243" y1="17385" x2="33243" y2="17385"/>
                        <a14:foregroundMark x1="34459" y1="17385" x2="34459" y2="17385"/>
                      </a14:backgroundRemoval>
                    </a14:imgEffect>
                  </a14:imgLayer>
                </a14:imgProps>
              </a:ext>
            </a:extLst>
          </a:blip>
          <a:srcRect r="62072" b="48507"/>
          <a:stretch/>
        </p:blipFill>
        <p:spPr>
          <a:xfrm>
            <a:off x="6816199" y="-101517"/>
            <a:ext cx="1547228" cy="1845118"/>
          </a:xfrm>
          <a:prstGeom prst="rect">
            <a:avLst/>
          </a:prstGeom>
        </p:spPr>
      </p:pic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1EF3D2D-E2C8-4FF2-AEAF-DF11306C2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064" y="3496375"/>
            <a:ext cx="2943536" cy="328054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B28E57D-8DFE-4F56-829B-8D4957D64FD8}"/>
              </a:ext>
            </a:extLst>
          </p:cNvPr>
          <p:cNvGrpSpPr/>
          <p:nvPr/>
        </p:nvGrpSpPr>
        <p:grpSpPr>
          <a:xfrm>
            <a:off x="100669" y="1782861"/>
            <a:ext cx="8951458" cy="1528594"/>
            <a:chOff x="1726248" y="1977997"/>
            <a:chExt cx="6558116" cy="264141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37D3655-DB19-4F16-9151-2620696CBD86}"/>
                </a:ext>
              </a:extLst>
            </p:cNvPr>
            <p:cNvGrpSpPr/>
            <p:nvPr/>
          </p:nvGrpSpPr>
          <p:grpSpPr>
            <a:xfrm>
              <a:off x="1812887" y="1977997"/>
              <a:ext cx="6471477" cy="2641417"/>
              <a:chOff x="5440854" y="-2629724"/>
              <a:chExt cx="6471477" cy="3177786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CF7FCE02-0DAE-4F83-B25E-1B816DF71ACB}"/>
                  </a:ext>
                </a:extLst>
              </p:cNvPr>
              <p:cNvSpPr/>
              <p:nvPr/>
            </p:nvSpPr>
            <p:spPr>
              <a:xfrm>
                <a:off x="5440854" y="-2629724"/>
                <a:ext cx="6471477" cy="3177786"/>
              </a:xfrm>
              <a:prstGeom prst="roundRect">
                <a:avLst/>
              </a:prstGeom>
              <a:solidFill>
                <a:srgbClr val="FF85A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92694E8-BCE4-4927-B408-DA751C0DC977}"/>
                  </a:ext>
                </a:extLst>
              </p:cNvPr>
              <p:cNvSpPr/>
              <p:nvPr/>
            </p:nvSpPr>
            <p:spPr>
              <a:xfrm>
                <a:off x="5619890" y="-2333787"/>
                <a:ext cx="6127389" cy="2569580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FF4780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CA15E5-1986-46DB-AC69-655980455D1E}"/>
                </a:ext>
              </a:extLst>
            </p:cNvPr>
            <p:cNvSpPr txBox="1"/>
            <p:nvPr/>
          </p:nvSpPr>
          <p:spPr>
            <a:xfrm>
              <a:off x="1726248" y="2361082"/>
              <a:ext cx="6558116" cy="1861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Cùng đoán xem, thức ăn chúng ta ăn hàng ngày qua miệng sẽ đi đâu trong cơ thể?</a:t>
              </a:r>
            </a:p>
          </p:txBody>
        </p:sp>
      </p:grpSp>
      <p:pic>
        <p:nvPicPr>
          <p:cNvPr id="1032" name="Picture 8" descr="Human internal organs. Cartoon brain and heart, liver and kidneys. Vector body  parts isolated. Illustration of human organ, stomach and liver, heart and internal  anatomy Stock Vector Image &amp; Art - Alamy">
            <a:extLst>
              <a:ext uri="{FF2B5EF4-FFF2-40B4-BE49-F238E27FC236}">
                <a16:creationId xmlns:a16="http://schemas.microsoft.com/office/drawing/2014/main" id="{04D7C501-1084-45AE-A370-CA9757743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22" t="59386" r="31234" b="8078"/>
          <a:stretch/>
        </p:blipFill>
        <p:spPr bwMode="auto">
          <a:xfrm>
            <a:off x="9514172" y="2410882"/>
            <a:ext cx="1681255" cy="16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uman internal organs. Cartoon brain and heart, liver and kidneys. Vector body  parts isolated. Illustration of human organ, stomach and liver, heart and internal  anatomy Stock Vector Image &amp; Art - Alamy">
            <a:extLst>
              <a:ext uri="{FF2B5EF4-FFF2-40B4-BE49-F238E27FC236}">
                <a16:creationId xmlns:a16="http://schemas.microsoft.com/office/drawing/2014/main" id="{2D3D3ED4-0B1D-4100-89E6-BF5DC53C2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1731" y1="44259" x2="51731" y2="44259"/>
                        <a14:foregroundMark x1="50577" y1="51296" x2="50577" y2="51296"/>
                        <a14:foregroundMark x1="50962" y1="52778" x2="50962" y2="52778"/>
                        <a14:foregroundMark x1="49423" y1="54630" x2="49423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0" t="34369" r="28013" b="41621"/>
          <a:stretch/>
        </p:blipFill>
        <p:spPr bwMode="auto">
          <a:xfrm>
            <a:off x="10929975" y="3327929"/>
            <a:ext cx="1171377" cy="6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15CD9D34-9998-4315-928E-A60E276E94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29981" flipH="1">
            <a:off x="2489404" y="3225424"/>
            <a:ext cx="1882407" cy="18824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C623CF5-B947-483A-88C8-BD8F7AE43A0E}"/>
              </a:ext>
            </a:extLst>
          </p:cNvPr>
          <p:cNvGrpSpPr/>
          <p:nvPr/>
        </p:nvGrpSpPr>
        <p:grpSpPr>
          <a:xfrm>
            <a:off x="3509664" y="3350715"/>
            <a:ext cx="6562677" cy="3525592"/>
            <a:chOff x="3509664" y="3278171"/>
            <a:chExt cx="6562677" cy="330536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C0E9BB2-47EA-4824-AD07-3548C21AC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2" r="53338" b="67640"/>
            <a:stretch/>
          </p:blipFill>
          <p:spPr>
            <a:xfrm>
              <a:off x="3509664" y="3278171"/>
              <a:ext cx="6562677" cy="330536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28CB56-E36D-4052-863E-63AF04E2F668}"/>
                </a:ext>
              </a:extLst>
            </p:cNvPr>
            <p:cNvSpPr txBox="1"/>
            <p:nvPr/>
          </p:nvSpPr>
          <p:spPr>
            <a:xfrm>
              <a:off x="4462672" y="3763162"/>
              <a:ext cx="49318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Thức ăn khi đi vào cơ thể em sẽ đi qua những bộ phận:</a:t>
              </a:r>
              <a:endParaRPr kumimoji="0" lang="en-US" sz="2800" b="1" i="1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2197684-D4E3-443D-88B2-9FDECAA2ED19}"/>
              </a:ext>
            </a:extLst>
          </p:cNvPr>
          <p:cNvSpPr txBox="1"/>
          <p:nvPr/>
        </p:nvSpPr>
        <p:spPr>
          <a:xfrm>
            <a:off x="4073259" y="4749608"/>
            <a:ext cx="19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iệng</a:t>
            </a: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CC5D81-E49B-42C6-BDBF-3C314651B36D}"/>
              </a:ext>
            </a:extLst>
          </p:cNvPr>
          <p:cNvSpPr txBox="1"/>
          <p:nvPr/>
        </p:nvSpPr>
        <p:spPr>
          <a:xfrm>
            <a:off x="5794141" y="5319180"/>
            <a:ext cx="19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Ruột non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AB9680-19FE-486E-809C-75C68FA06763}"/>
              </a:ext>
            </a:extLst>
          </p:cNvPr>
          <p:cNvSpPr txBox="1"/>
          <p:nvPr/>
        </p:nvSpPr>
        <p:spPr>
          <a:xfrm>
            <a:off x="5988174" y="5860271"/>
            <a:ext cx="19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Trực tràng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0A7459-6195-453A-9C61-67EC9DB35A89}"/>
              </a:ext>
            </a:extLst>
          </p:cNvPr>
          <p:cNvSpPr txBox="1"/>
          <p:nvPr/>
        </p:nvSpPr>
        <p:spPr>
          <a:xfrm>
            <a:off x="7925358" y="4782675"/>
            <a:ext cx="19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 quản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4784C1-3B7B-4E80-8D62-B348046A3288}"/>
              </a:ext>
            </a:extLst>
          </p:cNvPr>
          <p:cNvSpPr txBox="1"/>
          <p:nvPr/>
        </p:nvSpPr>
        <p:spPr>
          <a:xfrm>
            <a:off x="4118392" y="5320763"/>
            <a:ext cx="19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Dạ dày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097D8B-C78F-447B-A659-152CE29460F3}"/>
              </a:ext>
            </a:extLst>
          </p:cNvPr>
          <p:cNvSpPr txBox="1"/>
          <p:nvPr/>
        </p:nvSpPr>
        <p:spPr>
          <a:xfrm>
            <a:off x="4289561" y="5876929"/>
            <a:ext cx="19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Đại tràng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CF556-4D6C-465A-9338-87465D265A09}"/>
              </a:ext>
            </a:extLst>
          </p:cNvPr>
          <p:cNvSpPr txBox="1"/>
          <p:nvPr/>
        </p:nvSpPr>
        <p:spPr>
          <a:xfrm>
            <a:off x="7643670" y="5343791"/>
            <a:ext cx="19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Ruột già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DFD1DA-9865-4A6D-9CAF-AC04A73A27E4}"/>
              </a:ext>
            </a:extLst>
          </p:cNvPr>
          <p:cNvSpPr txBox="1"/>
          <p:nvPr/>
        </p:nvSpPr>
        <p:spPr>
          <a:xfrm>
            <a:off x="7734193" y="5876929"/>
            <a:ext cx="191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Hậu môn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70B402-664A-4CD2-B7BD-291089C51862}"/>
              </a:ext>
            </a:extLst>
          </p:cNvPr>
          <p:cNvSpPr txBox="1"/>
          <p:nvPr/>
        </p:nvSpPr>
        <p:spPr>
          <a:xfrm>
            <a:off x="5441741" y="4765008"/>
            <a:ext cx="268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Tuyến nước bọt</a:t>
            </a:r>
          </a:p>
        </p:txBody>
      </p:sp>
      <p:pic>
        <p:nvPicPr>
          <p:cNvPr id="45" name="Picture 2" descr="Young girl thumbs up sign cartoon set illustration premium vector">
            <a:extLst>
              <a:ext uri="{FF2B5EF4-FFF2-40B4-BE49-F238E27FC236}">
                <a16:creationId xmlns:a16="http://schemas.microsoft.com/office/drawing/2014/main" id="{D7B0DD3F-3D52-4A5F-BCF9-BBAE42536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0" b="93400" l="9585" r="89617">
                        <a14:foregroundMark x1="25879" y1="9800" x2="25879" y2="9800"/>
                        <a14:foregroundMark x1="23482" y1="23400" x2="23482" y2="23400"/>
                        <a14:foregroundMark x1="25559" y1="19800" x2="25559" y2="19800"/>
                        <a14:foregroundMark x1="66294" y1="64600" x2="66294" y2="64600"/>
                        <a14:foregroundMark x1="61502" y1="66600" x2="61502" y2="66600"/>
                        <a14:foregroundMark x1="64696" y1="71400" x2="64696" y2="71400"/>
                        <a14:foregroundMark x1="42173" y1="88400" x2="42173" y2="88400"/>
                        <a14:foregroundMark x1="42332" y1="91400" x2="42332" y2="91400"/>
                        <a14:foregroundMark x1="46326" y1="93400" x2="46326" y2="93400"/>
                        <a14:foregroundMark x1="49042" y1="93200" x2="49042" y2="92600"/>
                        <a14:foregroundMark x1="53514" y1="92800" x2="53514" y2="92800"/>
                        <a14:foregroundMark x1="58307" y1="92800" x2="52716" y2="91400"/>
                        <a14:foregroundMark x1="45048" y1="93000" x2="38818" y2="91400"/>
                        <a14:foregroundMark x1="37540" y1="91600" x2="37540" y2="91600"/>
                        <a14:foregroundMark x1="36581" y1="92600" x2="36581" y2="92600"/>
                        <a14:foregroundMark x1="38978" y1="93200" x2="38978" y2="93200"/>
                        <a14:foregroundMark x1="35623" y1="91600" x2="35623" y2="9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90" y="3725026"/>
            <a:ext cx="4025481" cy="321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A89BF4-7AA1-1E2D-B499-A102307C9B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92541" y="72081"/>
            <a:ext cx="8425402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61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FE92D4-9EB3-4363-9320-C7FA5B7B2ED3}"/>
              </a:ext>
            </a:extLst>
          </p:cNvPr>
          <p:cNvSpPr/>
          <p:nvPr/>
        </p:nvSpPr>
        <p:spPr>
          <a:xfrm>
            <a:off x="5252484" y="535406"/>
            <a:ext cx="6678589" cy="5567681"/>
          </a:xfrm>
          <a:custGeom>
            <a:avLst/>
            <a:gdLst>
              <a:gd name="connsiteX0" fmla="*/ 0 w 6678589"/>
              <a:gd name="connsiteY0" fmla="*/ 927965 h 5567681"/>
              <a:gd name="connsiteX1" fmla="*/ 927965 w 6678589"/>
              <a:gd name="connsiteY1" fmla="*/ 0 h 5567681"/>
              <a:gd name="connsiteX2" fmla="*/ 5750624 w 6678589"/>
              <a:gd name="connsiteY2" fmla="*/ 0 h 5567681"/>
              <a:gd name="connsiteX3" fmla="*/ 6678589 w 6678589"/>
              <a:gd name="connsiteY3" fmla="*/ 927965 h 5567681"/>
              <a:gd name="connsiteX4" fmla="*/ 6678589 w 6678589"/>
              <a:gd name="connsiteY4" fmla="*/ 4639716 h 5567681"/>
              <a:gd name="connsiteX5" fmla="*/ 5750624 w 6678589"/>
              <a:gd name="connsiteY5" fmla="*/ 5567681 h 5567681"/>
              <a:gd name="connsiteX6" fmla="*/ 927965 w 6678589"/>
              <a:gd name="connsiteY6" fmla="*/ 5567681 h 5567681"/>
              <a:gd name="connsiteX7" fmla="*/ 0 w 6678589"/>
              <a:gd name="connsiteY7" fmla="*/ 4639716 h 5567681"/>
              <a:gd name="connsiteX8" fmla="*/ 0 w 6678589"/>
              <a:gd name="connsiteY8" fmla="*/ 927965 h 556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8589" h="5567681" fill="none" extrusionOk="0">
                <a:moveTo>
                  <a:pt x="0" y="927965"/>
                </a:moveTo>
                <a:cubicBezTo>
                  <a:pt x="-49754" y="425337"/>
                  <a:pt x="432987" y="-4946"/>
                  <a:pt x="927965" y="0"/>
                </a:cubicBezTo>
                <a:cubicBezTo>
                  <a:pt x="2942146" y="-1478"/>
                  <a:pt x="5063416" y="142551"/>
                  <a:pt x="5750624" y="0"/>
                </a:cubicBezTo>
                <a:cubicBezTo>
                  <a:pt x="6303564" y="38417"/>
                  <a:pt x="6686244" y="419630"/>
                  <a:pt x="6678589" y="927965"/>
                </a:cubicBezTo>
                <a:cubicBezTo>
                  <a:pt x="6546434" y="1692249"/>
                  <a:pt x="6686579" y="3972730"/>
                  <a:pt x="6678589" y="4639716"/>
                </a:cubicBezTo>
                <a:cubicBezTo>
                  <a:pt x="6692530" y="5221769"/>
                  <a:pt x="6253933" y="5518609"/>
                  <a:pt x="5750624" y="5567681"/>
                </a:cubicBezTo>
                <a:cubicBezTo>
                  <a:pt x="3965756" y="5496670"/>
                  <a:pt x="1811196" y="5577084"/>
                  <a:pt x="927965" y="5567681"/>
                </a:cubicBezTo>
                <a:cubicBezTo>
                  <a:pt x="448732" y="5512286"/>
                  <a:pt x="-39487" y="5085338"/>
                  <a:pt x="0" y="4639716"/>
                </a:cubicBezTo>
                <a:cubicBezTo>
                  <a:pt x="156397" y="3041313"/>
                  <a:pt x="-144901" y="1711649"/>
                  <a:pt x="0" y="927965"/>
                </a:cubicBezTo>
                <a:close/>
              </a:path>
              <a:path w="6678589" h="5567681" stroke="0" extrusionOk="0">
                <a:moveTo>
                  <a:pt x="0" y="927965"/>
                </a:moveTo>
                <a:cubicBezTo>
                  <a:pt x="15659" y="433506"/>
                  <a:pt x="502560" y="-20598"/>
                  <a:pt x="927965" y="0"/>
                </a:cubicBezTo>
                <a:cubicBezTo>
                  <a:pt x="1804316" y="125070"/>
                  <a:pt x="3942658" y="-120515"/>
                  <a:pt x="5750624" y="0"/>
                </a:cubicBezTo>
                <a:cubicBezTo>
                  <a:pt x="6238811" y="74649"/>
                  <a:pt x="6723212" y="501673"/>
                  <a:pt x="6678589" y="927965"/>
                </a:cubicBezTo>
                <a:cubicBezTo>
                  <a:pt x="6592151" y="1734113"/>
                  <a:pt x="6634109" y="3635156"/>
                  <a:pt x="6678589" y="4639716"/>
                </a:cubicBezTo>
                <a:cubicBezTo>
                  <a:pt x="6687361" y="5154921"/>
                  <a:pt x="6219842" y="5651682"/>
                  <a:pt x="5750624" y="5567681"/>
                </a:cubicBezTo>
                <a:cubicBezTo>
                  <a:pt x="4180818" y="5414617"/>
                  <a:pt x="1499866" y="5512155"/>
                  <a:pt x="927965" y="5567681"/>
                </a:cubicBezTo>
                <a:cubicBezTo>
                  <a:pt x="390113" y="5576641"/>
                  <a:pt x="7868" y="5229606"/>
                  <a:pt x="0" y="4639716"/>
                </a:cubicBezTo>
                <a:cubicBezTo>
                  <a:pt x="-91422" y="3471184"/>
                  <a:pt x="-77704" y="2268023"/>
                  <a:pt x="0" y="9279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3BB9FF"/>
            </a:solidFill>
            <a:extLst>
              <a:ext uri="{C807C97D-BFC1-408E-A445-0C87EB9F89A2}">
                <ask:lineSketchStyleProps xmlns:ask="http://schemas.microsoft.com/office/drawing/2018/sketchyshapes" xmlns="" sd="84437144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95B53-E186-4A42-954C-D1DCCE9E1F32}"/>
              </a:ext>
            </a:extLst>
          </p:cNvPr>
          <p:cNvSpPr txBox="1"/>
          <p:nvPr/>
        </p:nvSpPr>
        <p:spPr>
          <a:xfrm>
            <a:off x="5937584" y="926081"/>
            <a:ext cx="615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994752-8D53-43E8-B8D9-72AAB2E995AA}"/>
              </a:ext>
            </a:extLst>
          </p:cNvPr>
          <p:cNvGrpSpPr/>
          <p:nvPr/>
        </p:nvGrpSpPr>
        <p:grpSpPr>
          <a:xfrm>
            <a:off x="10468329" y="3315143"/>
            <a:ext cx="1264919" cy="2412226"/>
            <a:chOff x="10145129" y="2424042"/>
            <a:chExt cx="1416272" cy="2781888"/>
          </a:xfrm>
        </p:grpSpPr>
        <p:pic>
          <p:nvPicPr>
            <p:cNvPr id="11" name="Picture 6" descr="Diagram showing digestion process">
              <a:extLst>
                <a:ext uri="{FF2B5EF4-FFF2-40B4-BE49-F238E27FC236}">
                  <a16:creationId xmlns:a16="http://schemas.microsoft.com/office/drawing/2014/main" id="{BD38EE96-61F6-45F2-9897-B6BC1FBB75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28" r="78514"/>
            <a:stretch/>
          </p:blipFill>
          <p:spPr bwMode="auto">
            <a:xfrm>
              <a:off x="10145129" y="2424042"/>
              <a:ext cx="1281156" cy="2781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8D08E6-F34B-4DF1-9F61-F57D4AD747FF}"/>
                </a:ext>
              </a:extLst>
            </p:cNvPr>
            <p:cNvSpPr/>
            <p:nvPr/>
          </p:nvSpPr>
          <p:spPr>
            <a:xfrm>
              <a:off x="11200866" y="4142940"/>
              <a:ext cx="360535" cy="430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82365A4-1084-471A-B534-1A3E54CF9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" y="2912632"/>
            <a:ext cx="3785998" cy="378599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86AA32E-D948-45D5-948C-F2D098B149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4" t="34836" r="38635" b="33419"/>
          <a:stretch/>
        </p:blipFill>
        <p:spPr>
          <a:xfrm>
            <a:off x="10626843" y="-216077"/>
            <a:ext cx="1368783" cy="1705375"/>
          </a:xfrm>
          <a:prstGeom prst="rect">
            <a:avLst/>
          </a:prstGeom>
        </p:spPr>
      </p:pic>
      <p:pic>
        <p:nvPicPr>
          <p:cNvPr id="22" name="Picture 4" descr="Cute girl praying, thankful and relieved">
            <a:extLst>
              <a:ext uri="{FF2B5EF4-FFF2-40B4-BE49-F238E27FC236}">
                <a16:creationId xmlns:a16="http://schemas.microsoft.com/office/drawing/2014/main" id="{03011CA9-8AB2-4673-A674-1010537FE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236" y1="85600" x2="52236" y2="85600"/>
                        <a14:foregroundMark x1="43450" y1="84600" x2="43450" y2="84600"/>
                        <a14:foregroundMark x1="53834" y1="86000" x2="53834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0" t="6803" r="20772" b="8467"/>
          <a:stretch/>
        </p:blipFill>
        <p:spPr bwMode="auto">
          <a:xfrm>
            <a:off x="4572000" y="3350440"/>
            <a:ext cx="2603906" cy="29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E7802C-BCD9-4C61-9187-503B56C743D5}"/>
              </a:ext>
            </a:extLst>
          </p:cNvPr>
          <p:cNvSpPr/>
          <p:nvPr/>
        </p:nvSpPr>
        <p:spPr>
          <a:xfrm>
            <a:off x="32254" y="1858934"/>
            <a:ext cx="1010634" cy="1591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Shelf Library Clipart, Explore Pictures - Cartoon Books On Shelf, HD Png  Download , Transparent Png Image - PNGitem">
            <a:extLst>
              <a:ext uri="{FF2B5EF4-FFF2-40B4-BE49-F238E27FC236}">
                <a16:creationId xmlns:a16="http://schemas.microsoft.com/office/drawing/2014/main" id="{8EB390E1-45AF-4CF7-8BE8-138639CB1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1628" l="54070" r="95116">
                        <a14:foregroundMark x1="79884" y1="32093" x2="81860" y2="40930"/>
                        <a14:foregroundMark x1="88953" y1="78837" x2="93605" y2="91628"/>
                        <a14:foregroundMark x1="92442" y1="83023" x2="94535" y2="90000"/>
                        <a14:foregroundMark x1="80233" y1="30698" x2="79419" y2="37674"/>
                        <a14:foregroundMark x1="76860" y1="32093" x2="80116" y2="41860"/>
                        <a14:foregroundMark x1="61744" y1="14651" x2="61512" y2="69535"/>
                        <a14:foregroundMark x1="61512" y1="69535" x2="59070" y2="84884"/>
                        <a14:foregroundMark x1="55581" y1="34419" x2="56163" y2="54186"/>
                        <a14:foregroundMark x1="56163" y1="54186" x2="54070" y2="82558"/>
                        <a14:foregroundMark x1="54070" y1="82558" x2="54070" y2="82558"/>
                        <a14:foregroundMark x1="86860" y1="79535" x2="92326" y2="89070"/>
                        <a14:foregroundMark x1="92326" y1="89070" x2="92442" y2="89535"/>
                        <a14:foregroundMark x1="92674" y1="83488" x2="94070" y2="87442"/>
                        <a14:foregroundMark x1="93605" y1="82326" x2="95116" y2="8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9"/>
          <a:stretch/>
        </p:blipFill>
        <p:spPr bwMode="auto">
          <a:xfrm flipH="1">
            <a:off x="249790" y="1091192"/>
            <a:ext cx="835836" cy="8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47 Xương rồng ý tưởng | cây xương rồng, stickers, dễ thương">
            <a:extLst>
              <a:ext uri="{FF2B5EF4-FFF2-40B4-BE49-F238E27FC236}">
                <a16:creationId xmlns:a16="http://schemas.microsoft.com/office/drawing/2014/main" id="{1BFEAD8F-4E2C-4A05-88A0-2DFB8A6A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64" b="92727" l="9607" r="89520">
                        <a14:foregroundMark x1="50655" y1="6364" x2="50655" y2="6364"/>
                        <a14:foregroundMark x1="48908" y1="92727" x2="48908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99" y="1373770"/>
            <a:ext cx="535994" cy="5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CAD9BF-DC16-11C8-0FF9-AE9C40A12E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7913" y="1730194"/>
            <a:ext cx="5316173" cy="1243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DD91B4-C86D-779D-A267-CCBD779F2A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1465" y="2679145"/>
            <a:ext cx="2932430" cy="1072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924B6D-C7F4-8BF8-2F43-6D60BAD3DE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2975" y="3620948"/>
            <a:ext cx="3529890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88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42</cp:revision>
  <dcterms:created xsi:type="dcterms:W3CDTF">2022-10-26T08:23:54Z</dcterms:created>
  <dcterms:modified xsi:type="dcterms:W3CDTF">2026-01-18T01:06:42Z</dcterms:modified>
</cp:coreProperties>
</file>