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72" r:id="rId4"/>
    <p:sldId id="305" r:id="rId5"/>
    <p:sldId id="306" r:id="rId6"/>
    <p:sldId id="312" r:id="rId7"/>
    <p:sldId id="307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08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75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85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28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C3E3-7E2E-F4C0-6CA1-46780BBE6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1974F-E982-3BD8-EC98-523099B65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EFE89-1A63-C1EA-61E4-088ED753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C7DD0-C35C-5FF5-C7E5-7FF3E6DD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B9A9-132A-822F-77B6-FCE9FBA7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3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EA86-C5F2-A8DE-83A1-5BE6B38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78FB-8DCD-3182-C9C9-64343ED7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DB0D9-547C-D670-1B52-5627418B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D6482-788D-DBF4-94E0-44F28670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307E2-D6FB-7E50-2ECD-1781E157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F5DA-2B62-AC3A-F308-57835D83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ACEA7-8AAB-450B-3BB1-2979BDCA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6B21A-38A2-DF24-D5F1-B0323171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C1265-E633-B997-C293-504E425C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64C2A-8618-F672-E944-CBDA8447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48E9-8D49-3F1A-AC9D-5ABF639F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3238-D695-0948-8D95-099021865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4777C-7F25-E410-4166-4546270A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DF2AC-D620-164E-567C-16378768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E64FA-08FC-A99B-4D88-1F6684B6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6A413-2171-B231-3405-A5A6D035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61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F6A2-2E1B-2EFE-9C2B-913075C3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B5BDC-9A9F-7D4B-7FF8-7C300FC03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01F1D-CAB2-0590-06E5-04EA4CF9A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D98EC-3BA1-67CB-AD28-CF56FE2D4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6C7CA-7712-2C8C-CFC8-CAB7CD6A4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64017-A3CC-239D-A34F-DBA4ACC4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73991-F8F4-F763-85C8-05166BA7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0C5B1-4A41-09A2-5D2F-E6014457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2A4C-0F41-CC06-4A3E-7EBEC1C2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81791-1542-AD93-C243-AE80E50A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35EC2-8DB3-4EED-6491-D60F5721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AFCD2-BBB8-A41A-F3BD-32106716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8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206C0-DDF2-5E2A-3727-4191D8C0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E65F3-F8EF-496A-8D38-7833C7FB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A7013-4BBF-FB41-CCA6-A9FB872F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A560A8E-CB06-DE66-7A65-8EC0E6A90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267" y="322005"/>
            <a:ext cx="1845305" cy="18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02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73FE-EB22-CE39-B776-893DBCD9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A829C-237C-FA37-6FE1-9ADAB467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02FBD-DCFD-7661-1EA3-38DC27C3B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2A7B4-1A03-9037-F2DD-42A2153A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FB400-0BFA-7B54-E1B7-F700F7AD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ED44F-A1BC-9D00-12B3-931F62B9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7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95686-B53C-64FD-8AFD-2B2C1D91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CF05B-4AA2-35D2-6E68-47EE3DE6E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F3D93-66A3-A3DC-9428-1FE914BC4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492E1-095C-37DD-18E4-F972E485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B46A0-583B-FA1B-A09D-7D186823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B8419-741D-288B-13FB-37AB868A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0108-19BB-BA29-EC31-14FDDC91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1A39F-EC1A-950F-DD02-534977E1D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D5CF6-F69F-1EB6-26B6-4C760424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0C012-D6F7-22F1-1623-AB20D572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CCB69-AA27-12A5-2EA3-B98CCD40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14222-D185-9643-3154-4DBAC5501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F39A6-E21E-0325-5E3A-F85D91E63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79A36-1B89-B42D-3517-57F2E1F2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1D387-2B24-9EBC-C4AA-764FC786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B9610-7481-346E-B8A7-79A03D28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70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80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46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97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1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5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656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047D7F-E471-65B7-85DC-A04256191CF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5" y="175689"/>
            <a:ext cx="1569028" cy="15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C774D-259D-7EC0-6C22-2D2F7BA1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9377-B3AC-5D96-38FF-BD05D563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BC0A8-3538-41A1-3B20-63A2DD3A1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2963-8D2B-401E-8D04-C35F135826E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FE5B7-ED38-2126-DEB3-F666A56C8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0C2B7-87D5-A34C-B75F-48C7C588B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368C-5301-478D-BB4D-03238AEE4D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1C6C99E7-DB70-A394-954B-C8D7D03CFB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9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1DAF3-B9CA-21B1-862A-F387CB2E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0" y="5375631"/>
            <a:ext cx="6251968" cy="2617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5CE0C8-4806-206C-A09A-62289950E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6210802" y="5393803"/>
            <a:ext cx="6251968" cy="2617611"/>
          </a:xfrm>
          <a:prstGeom prst="rect">
            <a:avLst/>
          </a:prstGeom>
        </p:spPr>
      </p:pic>
      <p:sp>
        <p:nvSpPr>
          <p:cNvPr id="16" name="矩形: 圆角 6">
            <a:extLst>
              <a:ext uri="{FF2B5EF4-FFF2-40B4-BE49-F238E27FC236}">
                <a16:creationId xmlns:a16="http://schemas.microsoft.com/office/drawing/2014/main" id="{18E47E76-3BCE-4D04-AB6C-F7475A5F10EF}"/>
              </a:ext>
            </a:extLst>
          </p:cNvPr>
          <p:cNvSpPr/>
          <p:nvPr/>
        </p:nvSpPr>
        <p:spPr>
          <a:xfrm>
            <a:off x="432179" y="521017"/>
            <a:ext cx="11327642" cy="581596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5B6A0-B48C-4A4B-B0B1-2487F0ED15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583" r="90000">
                        <a14:foregroundMark x1="75750" y1="61917" x2="75417" y2="63167"/>
                        <a14:foregroundMark x1="10833" y1="38250" x2="8583" y2="3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1805" flipH="1">
            <a:off x="-269365" y="2528533"/>
            <a:ext cx="2630169" cy="2174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E304C-6878-6E96-16B3-EB129788FB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9370" y="4768555"/>
            <a:ext cx="2423035" cy="1938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E8011-C3B6-40A4-50EE-CDB53140C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642" y="4768555"/>
            <a:ext cx="2423035" cy="1938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50095C-5B7B-4AD3-CFC9-98072B41ED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26519" y="4736073"/>
            <a:ext cx="2423035" cy="1938428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:a16="http://schemas.microsoft.com/office/drawing/2014/main" id="{25D25BC8-3E71-4EE5-B5D6-F37D620147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4868" y="5877311"/>
            <a:ext cx="1508140" cy="1508140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DBA2861-6A0E-4846-AB19-13F2CF6A5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46" y="2882973"/>
            <a:ext cx="4260112" cy="4260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30411A-5EEF-4F6B-9017-2CBBA18D3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9165" y="306360"/>
            <a:ext cx="6419644" cy="1609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5163B4-E5DA-451E-A0AF-0182AA8CB7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8168" y="1674873"/>
            <a:ext cx="8163252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9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9D4622-4239-ABF4-48D1-D96168CD682A}"/>
              </a:ext>
            </a:extLst>
          </p:cNvPr>
          <p:cNvSpPr/>
          <p:nvPr/>
        </p:nvSpPr>
        <p:spPr>
          <a:xfrm>
            <a:off x="453512" y="116131"/>
            <a:ext cx="11330152" cy="66036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961445B2-692B-3CDB-C362-EC0F5A9F98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"/>
            <a:ext cx="7778496" cy="2592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AF38F6-26A7-4AD0-BB61-EB92EA16A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8020"/>
          <a:stretch/>
        </p:blipFill>
        <p:spPr>
          <a:xfrm>
            <a:off x="623698" y="1534016"/>
            <a:ext cx="5335373" cy="3323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EB41E1F-1B9E-4F1B-93DB-9DC9ECDDE507}"/>
              </a:ext>
            </a:extLst>
          </p:cNvPr>
          <p:cNvGrpSpPr/>
          <p:nvPr/>
        </p:nvGrpSpPr>
        <p:grpSpPr>
          <a:xfrm>
            <a:off x="6289840" y="209643"/>
            <a:ext cx="5194208" cy="2762157"/>
            <a:chOff x="1988817" y="5635299"/>
            <a:chExt cx="8061767" cy="102241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8CD9C33-7299-4808-9DF6-71C3F1B3A0A9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15BE03F-9411-4AEB-BFD6-5249E2607F59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82374C7-2AB7-44E8-B7A9-00934CB6D919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14C53D-AAE0-47C9-B1CB-42D16C6079AA}"/>
                </a:ext>
              </a:extLst>
            </p:cNvPr>
            <p:cNvSpPr txBox="1"/>
            <p:nvPr/>
          </p:nvSpPr>
          <p:spPr>
            <a:xfrm>
              <a:off x="2480106" y="5730762"/>
              <a:ext cx="7196647" cy="89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u="sng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Thức ăn đồ uống có lợi:</a:t>
              </a:r>
              <a:r>
                <a:rPr lang="en-US" sz="3200" b="1" u="sng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vi-VN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nước, lọc , nước đã đun sôi , sữa, ngũ cốc, cá thịt, hoa quả tươi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756FC6-BB05-4758-9984-62127644A054}"/>
              </a:ext>
            </a:extLst>
          </p:cNvPr>
          <p:cNvGrpSpPr/>
          <p:nvPr/>
        </p:nvGrpSpPr>
        <p:grpSpPr>
          <a:xfrm>
            <a:off x="6366040" y="3362324"/>
            <a:ext cx="5194208" cy="3366494"/>
            <a:chOff x="1988817" y="5635299"/>
            <a:chExt cx="8061767" cy="102241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53BAA-ECFB-4F46-B4DC-9982F6B2C4DA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14DC649-C25B-4FFB-8C13-D299241210E2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389FC00A-4180-40A5-BE1C-26D2CE1E915C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C3C95A-EFD0-4A67-B7C1-5D6D8D1FD0BE}"/>
                </a:ext>
              </a:extLst>
            </p:cNvPr>
            <p:cNvSpPr txBox="1"/>
            <p:nvPr/>
          </p:nvSpPr>
          <p:spPr>
            <a:xfrm>
              <a:off x="2480106" y="5730762"/>
              <a:ext cx="7196647" cy="91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u="sng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Thức ăn không có lợi:</a:t>
              </a:r>
              <a:r>
                <a:rPr lang="vi-VN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đồ uống có ga có cồn,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vi-VN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đồ chiên 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</a:t>
              </a:r>
              <a:r>
                <a:rPr lang="vi-VN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án, đồ ăn nhanh, chế biến sắn để đông 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ạ</a:t>
              </a:r>
              <a:r>
                <a:rPr lang="vi-VN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 để lâu…</a:t>
              </a:r>
              <a:endPara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8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DC8C9DB-685A-EE2F-9FD2-AA1B1DB6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0" y="3151631"/>
            <a:ext cx="12213229" cy="22915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E9CEB1F-1E76-4BCB-C46E-770AF9DD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16" y="2046839"/>
            <a:ext cx="4842812" cy="4052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64C497-89C2-4DB5-75D5-E9098FA40161}"/>
              </a:ext>
            </a:extLst>
          </p:cNvPr>
          <p:cNvSpPr txBox="1"/>
          <p:nvPr/>
        </p:nvSpPr>
        <p:spPr>
          <a:xfrm>
            <a:off x="4034259" y="424624"/>
            <a:ext cx="3780523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000" b="1" i="0" u="none" strike="noStrike" kern="1200" cap="none" spc="300" normalizeH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300" normalizeH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8000" b="1" i="0" u="none" strike="noStrike" kern="1200" cap="none" spc="300" normalizeH="0" baseline="0" noProof="0" dirty="0">
              <a:ln w="25400">
                <a:solidFill>
                  <a:prstClr val="white"/>
                </a:solidFill>
              </a:ln>
              <a:solidFill>
                <a:srgbClr val="70AD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8DB6DD2-274B-2D5C-B77B-23EFAA096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53" b="45285"/>
          <a:stretch/>
        </p:blipFill>
        <p:spPr>
          <a:xfrm>
            <a:off x="3223264" y="3457867"/>
            <a:ext cx="1971703" cy="2016414"/>
          </a:xfrm>
          <a:prstGeom prst="rect">
            <a:avLst/>
          </a:prstGeom>
        </p:spPr>
      </p:pic>
      <p:pic>
        <p:nvPicPr>
          <p:cNvPr id="16" name="Picture 1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BF3BF379-5766-8C9F-8BA5-46BA3F33FB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37819" r="47451"/>
          <a:stretch/>
        </p:blipFill>
        <p:spPr>
          <a:xfrm>
            <a:off x="-296918" y="1349494"/>
            <a:ext cx="2045769" cy="2291554"/>
          </a:xfrm>
          <a:prstGeom prst="rect">
            <a:avLst/>
          </a:prstGeom>
        </p:spPr>
      </p:pic>
      <p:pic>
        <p:nvPicPr>
          <p:cNvPr id="17" name="Picture 1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1662D012-F178-4366-0905-50B88F3B01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6" t="45389"/>
          <a:stretch/>
        </p:blipFill>
        <p:spPr>
          <a:xfrm>
            <a:off x="10439804" y="3291132"/>
            <a:ext cx="1783345" cy="20125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2E9BD6-2C03-13C6-440C-7C0D97093107}"/>
              </a:ext>
            </a:extLst>
          </p:cNvPr>
          <p:cNvSpPr txBox="1"/>
          <p:nvPr/>
        </p:nvSpPr>
        <p:spPr>
          <a:xfrm>
            <a:off x="1814250" y="3460196"/>
            <a:ext cx="13007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Times New Roman" panose="02020603050405020304" pitchFamily="18" charset="0"/>
              </a:rPr>
              <a:t>Ai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B2D5A-216D-F133-9B06-969F394EB2C1}"/>
              </a:ext>
            </a:extLst>
          </p:cNvPr>
          <p:cNvSpPr txBox="1"/>
          <p:nvPr/>
        </p:nvSpPr>
        <p:spPr>
          <a:xfrm>
            <a:off x="4836583" y="3213139"/>
            <a:ext cx="218693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Times New Roman" panose="02020603050405020304" pitchFamily="18" charset="0"/>
              </a:rPr>
              <a:t>hô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35209-36EE-CD59-C63F-9272FABCF3DE}"/>
              </a:ext>
            </a:extLst>
          </p:cNvPr>
          <p:cNvSpPr txBox="1"/>
          <p:nvPr/>
        </p:nvSpPr>
        <p:spPr>
          <a:xfrm>
            <a:off x="7793502" y="3460733"/>
            <a:ext cx="28270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NTH-LuoLuoNotangYuanTi 1" pitchFamily="2" charset="-128"/>
                <a:cs typeface="Times New Roman" panose="02020603050405020304" pitchFamily="18" charset="0"/>
              </a:rPr>
              <a:t>đúng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2000" accel="17300" decel="826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165156C-7B57-7C66-4B3B-E6C23B5649DF}"/>
              </a:ext>
            </a:extLst>
          </p:cNvPr>
          <p:cNvGrpSpPr/>
          <p:nvPr/>
        </p:nvGrpSpPr>
        <p:grpSpPr>
          <a:xfrm>
            <a:off x="349310" y="94232"/>
            <a:ext cx="3758019" cy="1547642"/>
            <a:chOff x="0" y="134257"/>
            <a:chExt cx="5263362" cy="21675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CAB900-7BBF-EB39-ACF6-750B291A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3469" y="134257"/>
              <a:ext cx="2937682" cy="1334756"/>
            </a:xfrm>
            <a:prstGeom prst="rect">
              <a:avLst/>
            </a:prstGeom>
          </p:spPr>
        </p:pic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D18B0DFB-960C-E139-C784-5295CF8F57E5}"/>
                </a:ext>
              </a:extLst>
            </p:cNvPr>
            <p:cNvSpPr txBox="1"/>
            <p:nvPr/>
          </p:nvSpPr>
          <p:spPr>
            <a:xfrm>
              <a:off x="0" y="1655242"/>
              <a:ext cx="5263362" cy="6465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đội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chơi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5D4E89-3E0E-2504-BF39-62AD61D909D0}"/>
              </a:ext>
            </a:extLst>
          </p:cNvPr>
          <p:cNvGrpSpPr/>
          <p:nvPr/>
        </p:nvGrpSpPr>
        <p:grpSpPr>
          <a:xfrm>
            <a:off x="166158" y="3964904"/>
            <a:ext cx="2996202" cy="2765185"/>
            <a:chOff x="450035" y="2383989"/>
            <a:chExt cx="4798309" cy="4963766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EB170CFA-143D-21A9-38DC-894C4FA46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7626">
              <a:off x="450035" y="2383989"/>
              <a:ext cx="4798309" cy="49637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7FA6EA-CDDD-9AC9-6DBE-6E77D4132B6E}"/>
                </a:ext>
              </a:extLst>
            </p:cNvPr>
            <p:cNvSpPr txBox="1"/>
            <p:nvPr/>
          </p:nvSpPr>
          <p:spPr>
            <a:xfrm>
              <a:off x="743346" y="5246688"/>
              <a:ext cx="3846401" cy="127072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ép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D2565F3-A2E6-CEC5-715B-6CF2C2830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6" t="45389"/>
          <a:stretch/>
        </p:blipFill>
        <p:spPr>
          <a:xfrm>
            <a:off x="9278722" y="257175"/>
            <a:ext cx="2913278" cy="32877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35AAC0C-36B8-1A3C-4F26-520098C518E9}"/>
              </a:ext>
            </a:extLst>
          </p:cNvPr>
          <p:cNvGrpSpPr/>
          <p:nvPr/>
        </p:nvGrpSpPr>
        <p:grpSpPr>
          <a:xfrm>
            <a:off x="3819525" y="142875"/>
            <a:ext cx="6172199" cy="4143375"/>
            <a:chOff x="4483182" y="851194"/>
            <a:chExt cx="4069177" cy="3797391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41E8968D-91E5-7043-9DEA-EC59D97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182" y="851194"/>
              <a:ext cx="4069177" cy="379739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1113A4-2E5F-29BF-A555-7766ABA63A3E}"/>
                </a:ext>
              </a:extLst>
            </p:cNvPr>
            <p:cNvSpPr txBox="1"/>
            <p:nvPr/>
          </p:nvSpPr>
          <p:spPr>
            <a:xfrm>
              <a:off x="4910194" y="2640701"/>
              <a:ext cx="3195326" cy="110009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Đồ</a:t>
              </a:r>
              <a:r>
                <a:rPr lang="en-US" sz="36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uống</a:t>
              </a:r>
              <a:r>
                <a:rPr lang="en-US" sz="36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36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36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36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1100E61-163D-D3D5-6D81-E6C9A3D7B436}"/>
              </a:ext>
            </a:extLst>
          </p:cNvPr>
          <p:cNvSpPr txBox="1"/>
          <p:nvPr/>
        </p:nvSpPr>
        <p:spPr>
          <a:xfrm>
            <a:off x="256434" y="1746063"/>
            <a:ext cx="41303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endParaRPr kumimoji="0" lang="en-US" sz="4000" b="1" i="0" u="none" strike="noStrike" kern="1200" cap="none" spc="0" normalizeH="0" baseline="0" noProof="0" dirty="0">
              <a:ln w="25400">
                <a:solidFill>
                  <a:prstClr val="white"/>
                </a:solidFill>
              </a:ln>
              <a:solidFill>
                <a:srgbClr val="70AD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090BB8-000C-2BDF-E616-0A6B9B0155A7}"/>
              </a:ext>
            </a:extLst>
          </p:cNvPr>
          <p:cNvGrpSpPr/>
          <p:nvPr/>
        </p:nvGrpSpPr>
        <p:grpSpPr>
          <a:xfrm>
            <a:off x="3407035" y="4096001"/>
            <a:ext cx="2630560" cy="2502991"/>
            <a:chOff x="3465440" y="4258975"/>
            <a:chExt cx="2630560" cy="2502991"/>
          </a:xfrm>
        </p:grpSpPr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AAD9BEE-316E-BB84-1665-C29BF39ED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440" y="4258975"/>
              <a:ext cx="2630560" cy="250299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4B2646-6B33-B365-C8D9-2EF37835F9C5}"/>
                </a:ext>
              </a:extLst>
            </p:cNvPr>
            <p:cNvSpPr txBox="1"/>
            <p:nvPr/>
          </p:nvSpPr>
          <p:spPr>
            <a:xfrm>
              <a:off x="3579818" y="5510470"/>
              <a:ext cx="2401803" cy="67710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Nước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ngọt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1D6F0C-F4C5-402A-0797-8D314F6966E5}"/>
              </a:ext>
            </a:extLst>
          </p:cNvPr>
          <p:cNvGrpSpPr/>
          <p:nvPr/>
        </p:nvGrpSpPr>
        <p:grpSpPr>
          <a:xfrm>
            <a:off x="6282270" y="4058188"/>
            <a:ext cx="2770145" cy="2578616"/>
            <a:chOff x="6446426" y="4104973"/>
            <a:chExt cx="2770145" cy="2578616"/>
          </a:xfrm>
        </p:grpSpPr>
        <p:pic>
          <p:nvPicPr>
            <p:cNvPr id="10" name="Picture 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5719B36-7D78-6D67-63A0-C5EA95CC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26" y="4104973"/>
              <a:ext cx="2770145" cy="257861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D2EF3F-B589-6060-F4F0-41C66E73AF53}"/>
                </a:ext>
              </a:extLst>
            </p:cNvPr>
            <p:cNvSpPr txBox="1"/>
            <p:nvPr/>
          </p:nvSpPr>
          <p:spPr>
            <a:xfrm>
              <a:off x="6630596" y="5394281"/>
              <a:ext cx="2401803" cy="707886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B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63D8D7-F91F-0B14-1D07-3DCD347842F6}"/>
              </a:ext>
            </a:extLst>
          </p:cNvPr>
          <p:cNvGrpSpPr/>
          <p:nvPr/>
        </p:nvGrpSpPr>
        <p:grpSpPr>
          <a:xfrm>
            <a:off x="9297091" y="3964904"/>
            <a:ext cx="2662935" cy="2765184"/>
            <a:chOff x="9297091" y="3880234"/>
            <a:chExt cx="2662935" cy="2765184"/>
          </a:xfrm>
        </p:grpSpPr>
        <p:pic>
          <p:nvPicPr>
            <p:cNvPr id="6" name="Picture 5" descr="A picture containing toiletry, cosmetic&#10;&#10;Description automatically generated">
              <a:extLst>
                <a:ext uri="{FF2B5EF4-FFF2-40B4-BE49-F238E27FC236}">
                  <a16:creationId xmlns:a16="http://schemas.microsoft.com/office/drawing/2014/main" id="{6514F5F3-C32B-55B9-93A6-FFD62E52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091" y="3880234"/>
              <a:ext cx="2662935" cy="276518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1AF04B-80D5-4405-7E72-0D8E51C40CFB}"/>
                </a:ext>
              </a:extLst>
            </p:cNvPr>
            <p:cNvSpPr txBox="1"/>
            <p:nvPr/>
          </p:nvSpPr>
          <p:spPr>
            <a:xfrm>
              <a:off x="9440887" y="5386008"/>
              <a:ext cx="2401803" cy="707886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Rượu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3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165156C-7B57-7C66-4B3B-E6C23B5649DF}"/>
              </a:ext>
            </a:extLst>
          </p:cNvPr>
          <p:cNvGrpSpPr/>
          <p:nvPr/>
        </p:nvGrpSpPr>
        <p:grpSpPr>
          <a:xfrm>
            <a:off x="-250765" y="122807"/>
            <a:ext cx="3758019" cy="1547642"/>
            <a:chOff x="0" y="134257"/>
            <a:chExt cx="5263362" cy="21675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CAB900-7BBF-EB39-ACF6-750B291A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3469" y="134257"/>
              <a:ext cx="2937682" cy="1334756"/>
            </a:xfrm>
            <a:prstGeom prst="rect">
              <a:avLst/>
            </a:prstGeom>
          </p:spPr>
        </p:pic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D18B0DFB-960C-E139-C784-5295CF8F57E5}"/>
                </a:ext>
              </a:extLst>
            </p:cNvPr>
            <p:cNvSpPr txBox="1"/>
            <p:nvPr/>
          </p:nvSpPr>
          <p:spPr>
            <a:xfrm>
              <a:off x="0" y="1655242"/>
              <a:ext cx="5263362" cy="6465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đội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chơi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5D4E89-3E0E-2504-BF39-62AD61D909D0}"/>
              </a:ext>
            </a:extLst>
          </p:cNvPr>
          <p:cNvGrpSpPr/>
          <p:nvPr/>
        </p:nvGrpSpPr>
        <p:grpSpPr>
          <a:xfrm>
            <a:off x="166158" y="3964904"/>
            <a:ext cx="2996202" cy="2765185"/>
            <a:chOff x="450035" y="2383989"/>
            <a:chExt cx="4798309" cy="4963766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EB170CFA-143D-21A9-38DC-894C4FA46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7626">
              <a:off x="450035" y="2383989"/>
              <a:ext cx="4798309" cy="49637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7FA6EA-CDDD-9AC9-6DBE-6E77D4132B6E}"/>
                </a:ext>
              </a:extLst>
            </p:cNvPr>
            <p:cNvSpPr txBox="1"/>
            <p:nvPr/>
          </p:nvSpPr>
          <p:spPr>
            <a:xfrm>
              <a:off x="743346" y="5246688"/>
              <a:ext cx="3846401" cy="1270722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Gà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rán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D2565F3-A2E6-CEC5-715B-6CF2C2830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6" t="45389"/>
          <a:stretch/>
        </p:blipFill>
        <p:spPr>
          <a:xfrm>
            <a:off x="8821667" y="54555"/>
            <a:ext cx="2913278" cy="32877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35AAC0C-36B8-1A3C-4F26-520098C518E9}"/>
              </a:ext>
            </a:extLst>
          </p:cNvPr>
          <p:cNvGrpSpPr/>
          <p:nvPr/>
        </p:nvGrpSpPr>
        <p:grpSpPr>
          <a:xfrm>
            <a:off x="3905250" y="114300"/>
            <a:ext cx="5600700" cy="4124325"/>
            <a:chOff x="4483182" y="851194"/>
            <a:chExt cx="4069177" cy="3103863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41E8968D-91E5-7043-9DEA-EC59D97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182" y="851194"/>
              <a:ext cx="4069177" cy="310386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1113A4-2E5F-29BF-A555-7766ABA63A3E}"/>
                </a:ext>
              </a:extLst>
            </p:cNvPr>
            <p:cNvSpPr txBox="1"/>
            <p:nvPr/>
          </p:nvSpPr>
          <p:spPr>
            <a:xfrm>
              <a:off x="4891967" y="2377183"/>
              <a:ext cx="3178628" cy="81068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Đồ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uống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1100E61-163D-D3D5-6D81-E6C9A3D7B436}"/>
              </a:ext>
            </a:extLst>
          </p:cNvPr>
          <p:cNvSpPr txBox="1"/>
          <p:nvPr/>
        </p:nvSpPr>
        <p:spPr>
          <a:xfrm>
            <a:off x="256434" y="1746063"/>
            <a:ext cx="381074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hợp</a:t>
            </a:r>
            <a:endParaRPr lang="en-US" sz="4000" b="1" dirty="0">
              <a:ln w="25400">
                <a:solidFill>
                  <a:prstClr val="white"/>
                </a:solidFill>
              </a:ln>
              <a:solidFill>
                <a:srgbClr val="70AD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090BB8-000C-2BDF-E616-0A6B9B0155A7}"/>
              </a:ext>
            </a:extLst>
          </p:cNvPr>
          <p:cNvGrpSpPr/>
          <p:nvPr/>
        </p:nvGrpSpPr>
        <p:grpSpPr>
          <a:xfrm>
            <a:off x="3407035" y="4096001"/>
            <a:ext cx="2630560" cy="2502991"/>
            <a:chOff x="3465440" y="4258975"/>
            <a:chExt cx="2630560" cy="2502991"/>
          </a:xfrm>
        </p:grpSpPr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AAD9BEE-316E-BB84-1665-C29BF39ED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440" y="4258975"/>
              <a:ext cx="2630560" cy="250299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4B2646-6B33-B365-C8D9-2EF37835F9C5}"/>
                </a:ext>
              </a:extLst>
            </p:cNvPr>
            <p:cNvSpPr txBox="1"/>
            <p:nvPr/>
          </p:nvSpPr>
          <p:spPr>
            <a:xfrm>
              <a:off x="3579818" y="5510470"/>
              <a:ext cx="2401803" cy="707886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Ngũ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cốc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1D6F0C-F4C5-402A-0797-8D314F6966E5}"/>
              </a:ext>
            </a:extLst>
          </p:cNvPr>
          <p:cNvGrpSpPr/>
          <p:nvPr/>
        </p:nvGrpSpPr>
        <p:grpSpPr>
          <a:xfrm>
            <a:off x="6282270" y="3943350"/>
            <a:ext cx="3023655" cy="2693454"/>
            <a:chOff x="6446426" y="4104973"/>
            <a:chExt cx="2770145" cy="2578616"/>
          </a:xfrm>
        </p:grpSpPr>
        <p:pic>
          <p:nvPicPr>
            <p:cNvPr id="10" name="Picture 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5719B36-7D78-6D67-63A0-C5EA95CC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26" y="4104973"/>
              <a:ext cx="2770145" cy="257861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D2EF3F-B589-6060-F4F0-41C66E73AF53}"/>
                </a:ext>
              </a:extLst>
            </p:cNvPr>
            <p:cNvSpPr txBox="1"/>
            <p:nvPr/>
          </p:nvSpPr>
          <p:spPr>
            <a:xfrm>
              <a:off x="6630596" y="5394281"/>
              <a:ext cx="2401803" cy="1200329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Khoai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tây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chiên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63D8D7-F91F-0B14-1D07-3DCD347842F6}"/>
              </a:ext>
            </a:extLst>
          </p:cNvPr>
          <p:cNvGrpSpPr/>
          <p:nvPr/>
        </p:nvGrpSpPr>
        <p:grpSpPr>
          <a:xfrm>
            <a:off x="9297091" y="3964904"/>
            <a:ext cx="2662935" cy="2765184"/>
            <a:chOff x="9297091" y="3880234"/>
            <a:chExt cx="2662935" cy="2765184"/>
          </a:xfrm>
        </p:grpSpPr>
        <p:pic>
          <p:nvPicPr>
            <p:cNvPr id="6" name="Picture 5" descr="A picture containing toiletry, cosmetic&#10;&#10;Description automatically generated">
              <a:extLst>
                <a:ext uri="{FF2B5EF4-FFF2-40B4-BE49-F238E27FC236}">
                  <a16:creationId xmlns:a16="http://schemas.microsoft.com/office/drawing/2014/main" id="{6514F5F3-C32B-55B9-93A6-FFD62E52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091" y="3880234"/>
              <a:ext cx="2662935" cy="276518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1AF04B-80D5-4405-7E72-0D8E51C40CFB}"/>
                </a:ext>
              </a:extLst>
            </p:cNvPr>
            <p:cNvSpPr txBox="1"/>
            <p:nvPr/>
          </p:nvSpPr>
          <p:spPr>
            <a:xfrm>
              <a:off x="9440887" y="5386008"/>
              <a:ext cx="2401803" cy="707886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Bim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bim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2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165156C-7B57-7C66-4B3B-E6C23B5649DF}"/>
              </a:ext>
            </a:extLst>
          </p:cNvPr>
          <p:cNvGrpSpPr/>
          <p:nvPr/>
        </p:nvGrpSpPr>
        <p:grpSpPr>
          <a:xfrm>
            <a:off x="-431740" y="75182"/>
            <a:ext cx="3758019" cy="1547642"/>
            <a:chOff x="0" y="134257"/>
            <a:chExt cx="5263362" cy="21675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CAB900-7BBF-EB39-ACF6-750B291A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3469" y="134257"/>
              <a:ext cx="2937682" cy="1334756"/>
            </a:xfrm>
            <a:prstGeom prst="rect">
              <a:avLst/>
            </a:prstGeom>
          </p:spPr>
        </p:pic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D18B0DFB-960C-E139-C784-5295CF8F57E5}"/>
                </a:ext>
              </a:extLst>
            </p:cNvPr>
            <p:cNvSpPr txBox="1"/>
            <p:nvPr/>
          </p:nvSpPr>
          <p:spPr>
            <a:xfrm>
              <a:off x="0" y="1655242"/>
              <a:ext cx="5263362" cy="6465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đội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chơi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5D4E89-3E0E-2504-BF39-62AD61D909D0}"/>
              </a:ext>
            </a:extLst>
          </p:cNvPr>
          <p:cNvGrpSpPr/>
          <p:nvPr/>
        </p:nvGrpSpPr>
        <p:grpSpPr>
          <a:xfrm>
            <a:off x="166157" y="3964904"/>
            <a:ext cx="3881967" cy="2765185"/>
            <a:chOff x="450035" y="2383989"/>
            <a:chExt cx="4798309" cy="4963766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EB170CFA-143D-21A9-38DC-894C4FA46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7626">
              <a:off x="450035" y="2383989"/>
              <a:ext cx="4798309" cy="49637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7FA6EA-CDDD-9AC9-6DBE-6E77D4132B6E}"/>
                </a:ext>
              </a:extLst>
            </p:cNvPr>
            <p:cNvSpPr txBox="1"/>
            <p:nvPr/>
          </p:nvSpPr>
          <p:spPr>
            <a:xfrm>
              <a:off x="743346" y="5246688"/>
              <a:ext cx="3846401" cy="1049726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Ăn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thật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nhanh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D2565F3-A2E6-CEC5-715B-6CF2C2830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6" t="45389"/>
          <a:stretch/>
        </p:blipFill>
        <p:spPr>
          <a:xfrm>
            <a:off x="9278722" y="216480"/>
            <a:ext cx="2913278" cy="32877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35AAC0C-36B8-1A3C-4F26-520098C518E9}"/>
              </a:ext>
            </a:extLst>
          </p:cNvPr>
          <p:cNvGrpSpPr/>
          <p:nvPr/>
        </p:nvGrpSpPr>
        <p:grpSpPr>
          <a:xfrm>
            <a:off x="3543300" y="1"/>
            <a:ext cx="6667500" cy="4381500"/>
            <a:chOff x="4483182" y="851194"/>
            <a:chExt cx="4069177" cy="3103863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41E8968D-91E5-7043-9DEA-EC59D97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182" y="851194"/>
              <a:ext cx="4069177" cy="310386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1113A4-2E5F-29BF-A555-7766ABA63A3E}"/>
                </a:ext>
              </a:extLst>
            </p:cNvPr>
            <p:cNvSpPr txBox="1"/>
            <p:nvPr/>
          </p:nvSpPr>
          <p:spPr>
            <a:xfrm>
              <a:off x="4987340" y="2377183"/>
              <a:ext cx="3055384" cy="763103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việc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lợi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1100E61-163D-D3D5-6D81-E6C9A3D7B436}"/>
              </a:ext>
            </a:extLst>
          </p:cNvPr>
          <p:cNvSpPr txBox="1"/>
          <p:nvPr/>
        </p:nvSpPr>
        <p:spPr>
          <a:xfrm>
            <a:off x="256435" y="1746063"/>
            <a:ext cx="347736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endParaRPr kumimoji="0" lang="en-US" sz="4000" b="1" i="0" u="none" strike="noStrike" kern="1200" cap="none" spc="0" normalizeH="0" baseline="0" noProof="0" dirty="0">
              <a:ln w="25400">
                <a:solidFill>
                  <a:prstClr val="white"/>
                </a:solidFill>
              </a:ln>
              <a:solidFill>
                <a:srgbClr val="70AD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1D6F0C-F4C5-402A-0797-8D314F6966E5}"/>
              </a:ext>
            </a:extLst>
          </p:cNvPr>
          <p:cNvGrpSpPr/>
          <p:nvPr/>
        </p:nvGrpSpPr>
        <p:grpSpPr>
          <a:xfrm>
            <a:off x="4215344" y="4096288"/>
            <a:ext cx="4471456" cy="2578616"/>
            <a:chOff x="6446426" y="4104973"/>
            <a:chExt cx="2770145" cy="2578616"/>
          </a:xfrm>
        </p:grpSpPr>
        <p:pic>
          <p:nvPicPr>
            <p:cNvPr id="10" name="Picture 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5719B36-7D78-6D67-63A0-C5EA95CC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26" y="4104973"/>
              <a:ext cx="2770145" cy="257861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D2EF3F-B589-6060-F4F0-41C66E73AF53}"/>
                </a:ext>
              </a:extLst>
            </p:cNvPr>
            <p:cNvSpPr txBox="1"/>
            <p:nvPr/>
          </p:nvSpPr>
          <p:spPr>
            <a:xfrm>
              <a:off x="6879813" y="5394281"/>
              <a:ext cx="2152586" cy="83099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Úp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lồng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bàn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sau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khi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nấu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mà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chưa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ăn</a:t>
              </a:r>
              <a:r>
                <a:rPr lang="en-US" sz="2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ngay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63D8D7-F91F-0B14-1D07-3DCD347842F6}"/>
              </a:ext>
            </a:extLst>
          </p:cNvPr>
          <p:cNvGrpSpPr/>
          <p:nvPr/>
        </p:nvGrpSpPr>
        <p:grpSpPr>
          <a:xfrm>
            <a:off x="8705851" y="3848100"/>
            <a:ext cx="3254176" cy="2881988"/>
            <a:chOff x="9297091" y="3880234"/>
            <a:chExt cx="2662935" cy="2765184"/>
          </a:xfrm>
        </p:grpSpPr>
        <p:pic>
          <p:nvPicPr>
            <p:cNvPr id="6" name="Picture 5" descr="A picture containing toiletry, cosmetic&#10;&#10;Description automatically generated">
              <a:extLst>
                <a:ext uri="{FF2B5EF4-FFF2-40B4-BE49-F238E27FC236}">
                  <a16:creationId xmlns:a16="http://schemas.microsoft.com/office/drawing/2014/main" id="{6514F5F3-C32B-55B9-93A6-FFD62E52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091" y="3880234"/>
              <a:ext cx="2662935" cy="276518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1AF04B-80D5-4405-7E72-0D8E51C40CFB}"/>
                </a:ext>
              </a:extLst>
            </p:cNvPr>
            <p:cNvSpPr txBox="1"/>
            <p:nvPr/>
          </p:nvSpPr>
          <p:spPr>
            <a:xfrm>
              <a:off x="9440887" y="5386008"/>
              <a:ext cx="2401803" cy="91543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Uống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nước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ngọt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khi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ngủ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9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165156C-7B57-7C66-4B3B-E6C23B5649DF}"/>
              </a:ext>
            </a:extLst>
          </p:cNvPr>
          <p:cNvGrpSpPr/>
          <p:nvPr/>
        </p:nvGrpSpPr>
        <p:grpSpPr>
          <a:xfrm>
            <a:off x="-241240" y="122807"/>
            <a:ext cx="3758019" cy="1547642"/>
            <a:chOff x="0" y="134257"/>
            <a:chExt cx="5263362" cy="21675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CAB900-7BBF-EB39-ACF6-750B291A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3469" y="134257"/>
              <a:ext cx="2937682" cy="1334756"/>
            </a:xfrm>
            <a:prstGeom prst="rect">
              <a:avLst/>
            </a:prstGeom>
          </p:spPr>
        </p:pic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D18B0DFB-960C-E139-C784-5295CF8F57E5}"/>
                </a:ext>
              </a:extLst>
            </p:cNvPr>
            <p:cNvSpPr txBox="1"/>
            <p:nvPr/>
          </p:nvSpPr>
          <p:spPr>
            <a:xfrm>
              <a:off x="0" y="1655242"/>
              <a:ext cx="5263362" cy="6465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5D4E89-3E0E-2504-BF39-62AD61D909D0}"/>
              </a:ext>
            </a:extLst>
          </p:cNvPr>
          <p:cNvGrpSpPr/>
          <p:nvPr/>
        </p:nvGrpSpPr>
        <p:grpSpPr>
          <a:xfrm>
            <a:off x="166157" y="3964904"/>
            <a:ext cx="3500967" cy="2765185"/>
            <a:chOff x="450035" y="2383989"/>
            <a:chExt cx="4798309" cy="4963766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EB170CFA-143D-21A9-38DC-894C4FA46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7626">
              <a:off x="450035" y="2383989"/>
              <a:ext cx="4798309" cy="49637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7FA6EA-CDDD-9AC9-6DBE-6E77D4132B6E}"/>
                </a:ext>
              </a:extLst>
            </p:cNvPr>
            <p:cNvSpPr txBox="1"/>
            <p:nvPr/>
          </p:nvSpPr>
          <p:spPr>
            <a:xfrm>
              <a:off x="743346" y="5246688"/>
              <a:ext cx="3846401" cy="149171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Rửa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tau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vệ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D2565F3-A2E6-CEC5-715B-6CF2C2830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6" t="45389"/>
          <a:stretch/>
        </p:blipFill>
        <p:spPr>
          <a:xfrm>
            <a:off x="9278722" y="83130"/>
            <a:ext cx="2913278" cy="32877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35AAC0C-36B8-1A3C-4F26-520098C518E9}"/>
              </a:ext>
            </a:extLst>
          </p:cNvPr>
          <p:cNvGrpSpPr/>
          <p:nvPr/>
        </p:nvGrpSpPr>
        <p:grpSpPr>
          <a:xfrm>
            <a:off x="3219451" y="-95250"/>
            <a:ext cx="6962774" cy="4276725"/>
            <a:chOff x="4483182" y="851194"/>
            <a:chExt cx="4069177" cy="3103863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41E8968D-91E5-7043-9DEA-EC59D97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182" y="851194"/>
              <a:ext cx="4069177" cy="310386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1113A4-2E5F-29BF-A555-7766ABA63A3E}"/>
                </a:ext>
              </a:extLst>
            </p:cNvPr>
            <p:cNvSpPr txBox="1"/>
            <p:nvPr/>
          </p:nvSpPr>
          <p:spPr>
            <a:xfrm>
              <a:off x="4835165" y="2377183"/>
              <a:ext cx="3280129" cy="78179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việc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hại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r>
                <a:rPr lang="en-US" sz="32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1100E61-163D-D3D5-6D81-E6C9A3D7B436}"/>
              </a:ext>
            </a:extLst>
          </p:cNvPr>
          <p:cNvSpPr txBox="1"/>
          <p:nvPr/>
        </p:nvSpPr>
        <p:spPr>
          <a:xfrm>
            <a:off x="256434" y="1746063"/>
            <a:ext cx="309636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70AD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hợp</a:t>
            </a:r>
            <a:endParaRPr kumimoji="0" lang="en-US" sz="4000" b="1" i="0" u="none" strike="noStrike" kern="1200" cap="none" spc="0" normalizeH="0" baseline="0" noProof="0" dirty="0">
              <a:ln w="25400">
                <a:solidFill>
                  <a:prstClr val="white"/>
                </a:solidFill>
              </a:ln>
              <a:solidFill>
                <a:srgbClr val="70AD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090BB8-000C-2BDF-E616-0A6B9B0155A7}"/>
              </a:ext>
            </a:extLst>
          </p:cNvPr>
          <p:cNvGrpSpPr/>
          <p:nvPr/>
        </p:nvGrpSpPr>
        <p:grpSpPr>
          <a:xfrm>
            <a:off x="7798059" y="4000751"/>
            <a:ext cx="4136765" cy="2502991"/>
            <a:chOff x="3465440" y="4258975"/>
            <a:chExt cx="2630560" cy="2502991"/>
          </a:xfrm>
        </p:grpSpPr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AAD9BEE-316E-BB84-1665-C29BF39ED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440" y="4258975"/>
              <a:ext cx="2630560" cy="250299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4B2646-6B33-B365-C8D9-2EF37835F9C5}"/>
                </a:ext>
              </a:extLst>
            </p:cNvPr>
            <p:cNvSpPr txBox="1"/>
            <p:nvPr/>
          </p:nvSpPr>
          <p:spPr>
            <a:xfrm>
              <a:off x="3727742" y="5500945"/>
              <a:ext cx="2175139" cy="83099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gà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rán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ngủ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63D8D7-F91F-0B14-1D07-3DCD347842F6}"/>
              </a:ext>
            </a:extLst>
          </p:cNvPr>
          <p:cNvGrpSpPr/>
          <p:nvPr/>
        </p:nvGrpSpPr>
        <p:grpSpPr>
          <a:xfrm>
            <a:off x="3810691" y="3892791"/>
            <a:ext cx="3790259" cy="2765184"/>
            <a:chOff x="9297091" y="3880234"/>
            <a:chExt cx="2662935" cy="2765184"/>
          </a:xfrm>
        </p:grpSpPr>
        <p:pic>
          <p:nvPicPr>
            <p:cNvPr id="6" name="Picture 5" descr="A picture containing toiletry, cosmetic&#10;&#10;Description automatically generated">
              <a:extLst>
                <a:ext uri="{FF2B5EF4-FFF2-40B4-BE49-F238E27FC236}">
                  <a16:creationId xmlns:a16="http://schemas.microsoft.com/office/drawing/2014/main" id="{6514F5F3-C32B-55B9-93A6-FFD62E52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091" y="3880234"/>
              <a:ext cx="2662935" cy="276518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1AF04B-80D5-4405-7E72-0D8E51C40CFB}"/>
                </a:ext>
              </a:extLst>
            </p:cNvPr>
            <p:cNvSpPr txBox="1"/>
            <p:nvPr/>
          </p:nvSpPr>
          <p:spPr>
            <a:xfrm>
              <a:off x="9440887" y="5386008"/>
              <a:ext cx="2401803" cy="461665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uống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6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190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LNTH-LuoLuoNotangYuanTi 1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69</cp:revision>
  <dcterms:created xsi:type="dcterms:W3CDTF">2022-11-07T12:44:30Z</dcterms:created>
  <dcterms:modified xsi:type="dcterms:W3CDTF">2026-01-23T15:05:19Z</dcterms:modified>
</cp:coreProperties>
</file>