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</p:sldMasterIdLst>
  <p:notesMasterIdLst>
    <p:notesMasterId r:id="rId10"/>
  </p:notesMasterIdLst>
  <p:sldIdLst>
    <p:sldId id="307" r:id="rId4"/>
    <p:sldId id="308" r:id="rId5"/>
    <p:sldId id="309" r:id="rId6"/>
    <p:sldId id="310" r:id="rId7"/>
    <p:sldId id="273" r:id="rId8"/>
    <p:sldId id="3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E004-3AB7-4C50-8A5C-DE9975A8124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2F6BB-DAD4-4DDA-AA80-0A1B65285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6C7BA-F0EE-481C-8414-482028652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1A167-2CBB-414D-8046-E74008B0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F5E29-C536-45C0-91B7-AFBBF0206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5AB65-B826-40CA-AA7C-20FEFB58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E79F-62A3-40E3-9AEE-C4903487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69EF4C-3238-4F9B-A69F-AA746B8CA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7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903B-BA7B-44E5-88A8-987BB6EF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2513-DBCB-46EA-A49D-0F611B031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0F2A-9FB9-4226-8B91-47D8644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A8EC-EF64-498F-872C-60F7256F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01DFE-85A4-4CFD-AD70-75EC70FB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9DA10-B528-4B1A-BC76-BB1E494B5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D0E67-98C4-445A-A237-B0CC232AB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119A-3212-40C4-8708-DD6EC294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B11E-2B5D-4F3C-BDB1-4F46E846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CA95-88A2-4023-B200-387B27A8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6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09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73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7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79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52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0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172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1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2026-03CA-42EC-811C-6E842E0E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5E14F-03B7-4C3C-A6EF-21BDDA21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D8BF5-C4F1-4256-A698-63500CDD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DB0CE-5751-4EEE-9703-990A112B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14BC-B7CC-467B-9F0E-8F5E3D7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81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57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866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3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E160-957D-4719-8FD4-D520F7C9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5B7BAD-4720-4F62-A0D7-65CCCD24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5A424-7ED0-47F1-96C4-E601DD3C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E16841-A1D8-499D-B5E7-18FBBE8F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AAB48-366B-4EE2-8AEF-3BB2B2CE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8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BE509-93DD-47FC-B5E8-164A559A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5E81DB-0B27-409E-A814-7BD2D957C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261CD-CB39-4FC5-878D-96B51EE2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401768-A249-4ED1-971D-A4A640765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B836AF-E1AD-426A-A9F3-5E8FCE86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8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4A404-BBA2-48D8-9822-042A956F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2A2CF9-15F8-408A-BA13-EB3B3E87E8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91FB7-4948-4961-AEFB-59C41325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BC08F6-73D8-4E84-A2C8-1CF3FFB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8AD4C5-A2C4-410A-AB03-5DECDF0B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EE4277-23AC-45E2-A376-E9881AF2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31ACA-B2B9-4AD5-93D1-2CACBCC0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AE0D04-B87D-4B1A-8479-0054B7291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29AD47-F284-41EB-A009-1A2BAC937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136F7F-A5B4-4D1E-9AEA-8C75F3344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33C994C-E69D-4346-B952-3BCEE98F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16557F-E7C3-49CE-A321-692CB090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5CC03B-60F3-4E97-A640-349EB6284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85EA307-D293-4B5C-A756-F1C0565B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17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325EF-3960-4C50-8765-2A5C09462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8C938F-9413-4618-98CB-F5296C5F1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106955-5A09-4A2E-810C-3306CB44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D1F109-482D-4E64-B7C5-04C246F6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5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46B7F2D-6D1B-4739-A90B-C5BA0AB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3DC7ED-D28A-4D01-800B-A9183DF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1B6E07-F2AF-4CE9-9403-991B46DA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7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ED4A54-3E2C-49D9-827C-50F23B29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86D4BE-DA40-43D7-BAA2-472ADA6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FC8814-B717-4111-8EEF-A7A1D44DF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88DEDC-A0D7-460C-8D1F-9F9457CC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FF2EEF-560C-4F68-A79F-089DC09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32BD32-D499-4314-8206-CBBEC063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5454-DD1C-4357-B6BE-39396C36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DB66-DDAC-42D0-8FE0-D1E92229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58C61-F232-4F12-A0CF-5017F9FD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F3ABD-9CF1-41E9-8DD2-D7C23D6D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3BC6-16D5-4AED-A166-41E5708C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9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FA4272-D42D-44DB-846B-AA977470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932106-A69A-4389-BDA5-7BEA2055F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1C7650-EB6C-425A-A252-D05EC4146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B7C534-B223-4E17-AEEA-772D7280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B9802F-BB46-46B6-B4E8-760CDFA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931446-D529-44BA-9339-86B555B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9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C1DC1-767E-4E70-BB1C-0BBF6AB6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4D69DB-ED9A-4B72-8533-94BF402E3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D419C-D46D-4C91-BF99-074BFC32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1D2D6-3EDD-478C-9CB3-86B64EB2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AC20EA-715B-4B3C-A3E6-B493844EE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4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DEDA6D-9FA0-493F-9663-23E9E0B65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7DDE6E-1914-4342-B4A5-CC4EB4A78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0D9D4D-8F8C-43C2-B249-275B30C2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2026/1/23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DE111F-ECF1-458E-87EB-AD0F954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D90DB-99DE-4144-82A2-97914B765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62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89A3-9E67-4B31-97E5-BF3636AE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C60DA-5757-49C2-93DF-B70BE273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C01BB-EE7D-44E7-84EA-91CD79409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45779-1B7C-4296-8140-AB85A04B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C5D4-2012-4863-B413-4632E7A4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B040-CBAC-40AC-8759-184D5ED8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3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107BA-4431-4C80-8BCE-1EACF96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1306-3E54-4A9F-8A06-8A3F2DF5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F5781-30EE-4EB5-9709-D4718345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B3AD9-C0B6-4FCE-9409-9EF333504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3042-22AE-4547-89D6-CE93B3A5E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6962E-BBA6-45AF-875C-75A5A792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02E3D-96E2-4BC9-A5B6-52579AB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297B3F-C47A-44E3-BA72-9456DBC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7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656B-FFA6-4695-983B-427AF9B9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2F71-0DFF-4DF0-9149-71277495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4F4FB-FABE-4910-84FD-24291A6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8C898-EDF6-4A24-B095-66DA6C3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1CED77-BB16-4B75-A737-A4EEC6FA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F014E-F7CE-4979-BB91-B3682D11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DFC4-89DC-4696-87FA-8F5B1950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FA91-CBF9-4AE1-A60A-6113F79C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B685A-1459-4E01-B87A-CEF77AB5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FCF95-4369-4E2A-A291-52F918FC4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86CC2-978C-4E19-AA6C-DEADA4BB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F12C-EFAE-47CC-8707-12D36D4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0BB6A-DD91-4E3F-AABC-2D3ADCCA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4F7C-AFC7-49E8-BEF7-3604F5B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BB3D25-2F03-455F-A4FF-3AA47AC3A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39EC-EC9F-492F-85E3-3C0CA861D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3127-8749-4CF2-B375-F5AE15CA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57ED49-BF2E-47B1-A866-84764E7DF89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5E5B4-4409-4699-BDFF-72C46E6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76D45-8501-4A94-8474-028CAD1E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6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F163BE-2FC4-497B-9D6A-8F384193FA7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4E680EE-6F98-F3D2-E97E-88F3BC7FA6B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173" y="165179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9216C7B-1872-0DB1-C364-528FFCDBA9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173" y="165179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89B9457-5561-4B17-B798-D34FCDF00C0E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D5EAFBF-0754-47F3-8C60-680C48E0850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87" y="7078425"/>
            <a:ext cx="2178026" cy="11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3CD59DB-4B97-4529-990F-B877A9AC8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23" y="1709661"/>
            <a:ext cx="6529382" cy="24325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950A63E-AF72-41C5-AED0-2D55950409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444" y="1256220"/>
            <a:ext cx="2085013" cy="9998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DD72B97-8F2B-4723-9F67-FD81B5B68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7217" y="1286700"/>
            <a:ext cx="2093932" cy="97364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77F623B-A4E0-4946-935C-4F7F0101F1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439" y="1953521"/>
            <a:ext cx="6059949" cy="1944793"/>
          </a:xfrm>
          <a:prstGeom prst="rect">
            <a:avLst/>
          </a:prstGeom>
        </p:spPr>
      </p:pic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2133600" y="4570217"/>
            <a:ext cx="2456961" cy="838200"/>
          </a:xfrm>
          <a:prstGeom prst="roundRect">
            <a:avLst/>
          </a:prstGeom>
          <a:solidFill>
            <a:srgbClr val="FF5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2666376" y="4731534"/>
            <a:ext cx="139140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Bắt đầu</a:t>
            </a:r>
          </a:p>
        </p:txBody>
      </p:sp>
      <p:pic>
        <p:nvPicPr>
          <p:cNvPr id="98" name="ChuongCam - 9Slide.vn">
            <a:extLst>
              <a:ext uri="{FF2B5EF4-FFF2-40B4-BE49-F238E27FC236}">
                <a16:creationId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47162" y="4539688"/>
            <a:ext cx="942571" cy="868729"/>
          </a:xfrm>
          <a:prstGeom prst="rect">
            <a:avLst/>
          </a:prstGeom>
        </p:spPr>
      </p:pic>
      <p:pic>
        <p:nvPicPr>
          <p:cNvPr id="99" name="Nhacnen - 9Slide.vn">
            <a:hlinkClick r:id="" action="ppaction://media"/>
            <a:extLst>
              <a:ext uri="{FF2B5EF4-FFF2-40B4-BE49-F238E27FC236}">
                <a16:creationId xmlns:a16="http://schemas.microsoft.com/office/drawing/2014/main" id="{97A40F43-0AD3-4435-B148-642348AB6E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/>
                  <p14:fade in="2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19200" y="0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75094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3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4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1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2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2000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4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75094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0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path" presetSubtype="0" accel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showWhenStopped="0">
                    <p:cTn id="4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animBg="1"/>
          <p:bldP spid="9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1C1992F-2DF9-408E-8B2B-246F76CCC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477995"/>
            <a:ext cx="7657240" cy="512718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8A43FB-80EC-4164-A90F-A83D61410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7" y="304800"/>
            <a:ext cx="4899760" cy="98754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9007BCE-EE95-474D-8D52-57F2F837FC19}"/>
              </a:ext>
            </a:extLst>
          </p:cNvPr>
          <p:cNvSpPr txBox="1"/>
          <p:nvPr/>
        </p:nvSpPr>
        <p:spPr>
          <a:xfrm>
            <a:off x="4789635" y="2736708"/>
            <a:ext cx="525785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A0E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54CC343-1D7B-4C04-A590-96E9F84E3720}"/>
              </a:ext>
            </a:extLst>
          </p:cNvPr>
          <p:cNvSpPr txBox="1"/>
          <p:nvPr/>
        </p:nvSpPr>
        <p:spPr>
          <a:xfrm>
            <a:off x="4575912" y="3427017"/>
            <a:ext cx="69991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 trả lời, em sẽ giơ thẻ màu tương ứng với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A0E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màu đáp án: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874A39E-A77B-48C4-B6D7-719B81AD5380}"/>
              </a:ext>
            </a:extLst>
          </p:cNvPr>
          <p:cNvGrpSpPr/>
          <p:nvPr/>
        </p:nvGrpSpPr>
        <p:grpSpPr>
          <a:xfrm>
            <a:off x="4648200" y="4572000"/>
            <a:ext cx="1552923" cy="954107"/>
            <a:chOff x="4648200" y="4572000"/>
            <a:chExt cx="1552923" cy="95410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0E57AD2F-94ED-4342-BAEB-964A653A9BC4}"/>
                </a:ext>
              </a:extLst>
            </p:cNvPr>
            <p:cNvSpPr/>
            <p:nvPr/>
          </p:nvSpPr>
          <p:spPr>
            <a:xfrm>
              <a:off x="4648200" y="4572000"/>
              <a:ext cx="1552923" cy="954107"/>
            </a:xfrm>
            <a:prstGeom prst="roundRect">
              <a:avLst/>
            </a:prstGeom>
            <a:solidFill>
              <a:srgbClr val="F49C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CED4D03-5600-462A-B55E-D17FE6EDBE60}"/>
                </a:ext>
              </a:extLst>
            </p:cNvPr>
            <p:cNvSpPr txBox="1"/>
            <p:nvPr/>
          </p:nvSpPr>
          <p:spPr>
            <a:xfrm>
              <a:off x="4990246" y="4761479"/>
              <a:ext cx="86882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Cam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5C7B07A-A340-4FC5-A28D-F348AAFB86F1}"/>
              </a:ext>
            </a:extLst>
          </p:cNvPr>
          <p:cNvGrpSpPr/>
          <p:nvPr/>
        </p:nvGrpSpPr>
        <p:grpSpPr>
          <a:xfrm>
            <a:off x="6365089" y="4572000"/>
            <a:ext cx="1552923" cy="954107"/>
            <a:chOff x="6365089" y="4572000"/>
            <a:chExt cx="1552923" cy="954107"/>
          </a:xfrm>
        </p:grpSpPr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F7350BDF-073A-481A-81FD-ABBBA01D605B}"/>
                </a:ext>
              </a:extLst>
            </p:cNvPr>
            <p:cNvSpPr/>
            <p:nvPr/>
          </p:nvSpPr>
          <p:spPr>
            <a:xfrm>
              <a:off x="6365089" y="4572000"/>
              <a:ext cx="1552923" cy="954107"/>
            </a:xfrm>
            <a:prstGeom prst="roundRect">
              <a:avLst/>
            </a:prstGeom>
            <a:solidFill>
              <a:srgbClr val="337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89B7B8F-0869-4218-BF92-E7123E0AFF47}"/>
                </a:ext>
              </a:extLst>
            </p:cNvPr>
            <p:cNvSpPr txBox="1"/>
            <p:nvPr/>
          </p:nvSpPr>
          <p:spPr>
            <a:xfrm>
              <a:off x="6719907" y="4672044"/>
              <a:ext cx="870431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dương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4A1F501-4ABC-4EFD-9A60-D1C3033105E1}"/>
              </a:ext>
            </a:extLst>
          </p:cNvPr>
          <p:cNvGrpSpPr/>
          <p:nvPr/>
        </p:nvGrpSpPr>
        <p:grpSpPr>
          <a:xfrm>
            <a:off x="8081978" y="4572000"/>
            <a:ext cx="1552923" cy="954107"/>
            <a:chOff x="8081978" y="4572000"/>
            <a:chExt cx="1552923" cy="954107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E1527A35-61C3-49EC-8178-056761ED2D86}"/>
                </a:ext>
              </a:extLst>
            </p:cNvPr>
            <p:cNvSpPr/>
            <p:nvPr/>
          </p:nvSpPr>
          <p:spPr>
            <a:xfrm>
              <a:off x="8081978" y="4572000"/>
              <a:ext cx="1552923" cy="954107"/>
            </a:xfrm>
            <a:prstGeom prst="roundRect">
              <a:avLst/>
            </a:prstGeom>
            <a:solidFill>
              <a:srgbClr val="00C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DC425B9-F398-43A8-BD9D-023DD0061CAC}"/>
                </a:ext>
              </a:extLst>
            </p:cNvPr>
            <p:cNvSpPr txBox="1"/>
            <p:nvPr/>
          </p:nvSpPr>
          <p:spPr>
            <a:xfrm>
              <a:off x="8529860" y="4672044"/>
              <a:ext cx="652423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Xanh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lá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9F6D6F4-A214-4F08-B79C-3321773AC747}"/>
              </a:ext>
            </a:extLst>
          </p:cNvPr>
          <p:cNvGrpSpPr/>
          <p:nvPr/>
        </p:nvGrpSpPr>
        <p:grpSpPr>
          <a:xfrm>
            <a:off x="9798867" y="4572000"/>
            <a:ext cx="1552923" cy="954107"/>
            <a:chOff x="9798867" y="4572000"/>
            <a:chExt cx="1552923" cy="954107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4E9F5C83-FEFA-4251-9B94-714B7FC8D493}"/>
                </a:ext>
              </a:extLst>
            </p:cNvPr>
            <p:cNvSpPr/>
            <p:nvPr/>
          </p:nvSpPr>
          <p:spPr>
            <a:xfrm>
              <a:off x="9798867" y="4572000"/>
              <a:ext cx="1552923" cy="954107"/>
            </a:xfrm>
            <a:prstGeom prst="roundRect">
              <a:avLst/>
            </a:prstGeom>
            <a:solidFill>
              <a:srgbClr val="FF4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2323BC0-2B71-4E70-B542-6EF0A07065A5}"/>
                </a:ext>
              </a:extLst>
            </p:cNvPr>
            <p:cNvSpPr txBox="1"/>
            <p:nvPr/>
          </p:nvSpPr>
          <p:spPr>
            <a:xfrm>
              <a:off x="10329981" y="4772054"/>
              <a:ext cx="548227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Đỏ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806C6907-6F3F-4076-9E0A-D88C210EB6B2}"/>
              </a:ext>
            </a:extLst>
          </p:cNvPr>
          <p:cNvSpPr txBox="1"/>
          <p:nvPr/>
        </p:nvSpPr>
        <p:spPr>
          <a:xfrm>
            <a:off x="5012162" y="5757863"/>
            <a:ext cx="60149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E3DFA045-2B35-4790-916E-B005E7C7C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58" y="234871"/>
            <a:ext cx="3694756" cy="163024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41A18C3-C6B1-47FF-A8CF-B6D33F8CE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585" y="2082030"/>
            <a:ext cx="4187637" cy="45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8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8" grpId="0"/>
          <p:bldP spid="9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thận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hậu môn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Cơ quan tiêu hóa gồm: Miệng, thực quản, dạ dày, ruột non, ruột già và....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4800" y="152464"/>
            <a:ext cx="4047896" cy="2332308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Yeahhh,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Đúng rồi!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Mình thích màu này!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+mn-ea"/>
                    <a:cs typeface="+mn-cs"/>
                  </a:rPr>
                  <a:t>Huhu,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+mn-ea"/>
                    <a:cs typeface="+mn-cs"/>
                  </a:rPr>
                  <a:t>chưa chính xác rồi!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+mn-ea"/>
                    <a:cs typeface="+mn-cs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172" name="AmthanhThua">
            <a:hlinkClick r:id="" action="ppaction://media"/>
            <a:extLst>
              <a:ext uri="{FF2B5EF4-FFF2-40B4-BE49-F238E27FC236}">
                <a16:creationId xmlns:a16="http://schemas.microsoft.com/office/drawing/2014/main" id="{C6E2AE9C-62B9-42F0-91AA-6B1C228D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173" name="nhacthang">
            <a:hlinkClick r:id="" action="ppaction://media"/>
            <a:extLst>
              <a:ext uri="{FF2B5EF4-FFF2-40B4-BE49-F238E27FC236}">
                <a16:creationId xmlns:a16="http://schemas.microsoft.com/office/drawing/2014/main" id="{FC787D35-EA2C-4933-A0FB-01D7CBF464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5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8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9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0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5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6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7" fill="hold">
                          <p:stCondLst>
                            <p:cond delay="0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8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6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7" fill="hold">
                          <p:stCondLst>
                            <p:cond delay="0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9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0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546410" y="3075428"/>
              <a:ext cx="4197559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25 cm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473820" y="4981628"/>
              <a:ext cx="4270150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-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25 dm</a:t>
              </a:r>
              <a:endPara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533562" y="5059985"/>
              <a:ext cx="4186103" cy="15753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spc="-15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 m</a:t>
              </a:r>
              <a:endPara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37142" y="3391411"/>
              <a:ext cx="4382523" cy="10441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-15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25 mm</a:t>
              </a:r>
              <a:endPara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467433" y="484919"/>
              <a:ext cx="8992015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quản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ống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dài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khoảng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...?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2464"/>
            <a:ext cx="4046704" cy="2332308"/>
            <a:chOff x="-4113608" y="152464"/>
            <a:chExt cx="4046704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Yeahhh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màu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này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5900111" y="5075962"/>
                <a:ext cx="4994279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Huhu,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chưa chính xác rồi!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E2C0CE17-61E7-4378-8029-5EC133966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48B576CD-4EFF-45FA-9542-BB86C7CDBC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5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6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7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10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5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9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6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9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77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0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10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dạ dày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hậu môn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ruột già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đại tràng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Ống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tiêu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hóa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bắt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đầu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miệng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thúc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tại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đâu?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3951"/>
            <a:ext cx="4046704" cy="2329333"/>
            <a:chOff x="-4113608" y="153951"/>
            <a:chExt cx="4046704" cy="23293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951"/>
              <a:ext cx="1959439" cy="2329333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Yeahhh,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 rồi!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 thích màu này!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5900111" y="5075962"/>
                <a:ext cx="4994279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Huhu,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chưa chính xác rồi!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EFDA2F55-E708-4EE1-A240-2D67B5AA90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AACE03CF-63A4-4F98-9320-28D8E9C8A9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B2E395B-C2FA-41C9-A955-F3A089DD4F32}"/>
              </a:ext>
            </a:extLst>
          </p:cNvPr>
          <p:cNvSpPr/>
          <p:nvPr/>
        </p:nvSpPr>
        <p:spPr>
          <a:xfrm>
            <a:off x="0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Thầy cô nhấp chuột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lần để hiện câu hỏi. Nhấp thêm 1 lần để hiện các đáp án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63C546-6DB7-44C9-8EA9-413473C1BE35}"/>
              </a:ext>
            </a:extLst>
          </p:cNvPr>
          <p:cNvGrpSpPr/>
          <p:nvPr/>
        </p:nvGrpSpPr>
        <p:grpSpPr>
          <a:xfrm>
            <a:off x="4000498" y="7010400"/>
            <a:ext cx="4076701" cy="1981200"/>
            <a:chOff x="4000498" y="7010400"/>
            <a:chExt cx="4076701" cy="198120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B90D678-6311-432E-B99C-B1E3AF7BCC1E}"/>
                </a:ext>
              </a:extLst>
            </p:cNvPr>
            <p:cNvSpPr/>
            <p:nvPr/>
          </p:nvSpPr>
          <p:spPr>
            <a:xfrm>
              <a:off x="4000498" y="7010400"/>
              <a:ext cx="4076701" cy="198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Thầy cô nhấp vào chiếc chuông     ở màu mà học sinh chọn để</a:t>
              </a:r>
              <a:b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kiểm tra đáp án</a:t>
              </a:r>
            </a:p>
          </p:txBody>
        </p:sp>
        <p:pic>
          <p:nvPicPr>
            <p:cNvPr id="50" name="ChuongCam - 9Slide.vn">
              <a:extLst>
                <a:ext uri="{FF2B5EF4-FFF2-40B4-BE49-F238E27FC236}">
                  <a16:creationId xmlns:a16="http://schemas.microsoft.com/office/drawing/2014/main" id="{4B7EBBD9-A585-4930-860B-F4F22885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51965" y="7594600"/>
              <a:ext cx="330708" cy="304800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C4260CE-C32C-4DD3-8E61-B08357FC92E8}"/>
              </a:ext>
            </a:extLst>
          </p:cNvPr>
          <p:cNvSpPr/>
          <p:nvPr/>
        </p:nvSpPr>
        <p:spPr>
          <a:xfrm>
            <a:off x="8229597" y="7010400"/>
            <a:ext cx="3886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 khi HS trả lời xong, thầy cô nhấp chuột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hoặc phím -&gt; để đến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 tiếp theo</a:t>
            </a:r>
          </a:p>
        </p:txBody>
      </p:sp>
    </p:spTree>
    <p:extLst>
      <p:ext uri="{BB962C8B-B14F-4D97-AF65-F5344CB8AC3E}">
        <p14:creationId xmlns:p14="http://schemas.microsoft.com/office/powerpoint/2010/main" val="37404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6D8704-4E40-4128-8BDA-4D6D4EFB4243}"/>
              </a:ext>
            </a:extLst>
          </p:cNvPr>
          <p:cNvGrpSpPr/>
          <p:nvPr/>
        </p:nvGrpSpPr>
        <p:grpSpPr>
          <a:xfrm>
            <a:off x="5653710" y="209025"/>
            <a:ext cx="4345196" cy="1920556"/>
            <a:chOff x="1034003" y="260315"/>
            <a:chExt cx="4656152" cy="2057997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3CD59DB-4B97-4529-990F-B877A9AC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950A63E-AF72-41C5-AED0-2D559504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DD72B97-8F2B-4723-9F67-FD81B5B6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777F623B-A4E0-4946-935C-4F7F0101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8237F3-1A79-4E86-B92E-4A05214A5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765" y="229309"/>
            <a:ext cx="5383235" cy="62367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884C81-856F-47B0-B589-654CA907BE79}"/>
              </a:ext>
            </a:extLst>
          </p:cNvPr>
          <p:cNvGrpSpPr/>
          <p:nvPr/>
        </p:nvGrpSpPr>
        <p:grpSpPr>
          <a:xfrm>
            <a:off x="5077790" y="2862904"/>
            <a:ext cx="6281207" cy="3731031"/>
            <a:chOff x="5077790" y="2862904"/>
            <a:chExt cx="6281207" cy="37310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B083C1-8CDA-45C3-9563-147B5F28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40F75-95EF-4849-B5FF-3CADEF718F98}"/>
                </a:ext>
              </a:extLst>
            </p:cNvPr>
            <p:cNvSpPr txBox="1"/>
            <p:nvPr/>
          </p:nvSpPr>
          <p:spPr>
            <a:xfrm>
              <a:off x="5077790" y="3805222"/>
              <a:ext cx="6281207" cy="203132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Cảm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chọn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vòng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cổ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tớ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6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215</Words>
  <Application>Microsoft Office PowerPoint</Application>
  <PresentationFormat>Widescreen</PresentationFormat>
  <Paragraphs>50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#9Slide02 Noi dung dai</vt:lpstr>
      <vt:lpstr>#9Slide02 Tieu de dai</vt:lpstr>
      <vt:lpstr>Arial</vt:lpstr>
      <vt:lpstr>Calibri</vt:lpstr>
      <vt:lpstr>Calibri Light</vt:lpstr>
      <vt:lpstr>iCiel Cadena</vt:lpstr>
      <vt:lpstr>黑体</vt:lpstr>
      <vt:lpstr>Custom Design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41</cp:revision>
  <dcterms:created xsi:type="dcterms:W3CDTF">2022-10-26T12:33:18Z</dcterms:created>
  <dcterms:modified xsi:type="dcterms:W3CDTF">2026-01-23T15:00:39Z</dcterms:modified>
</cp:coreProperties>
</file>