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4" r:id="rId2"/>
    <p:sldMasterId id="2147483747" r:id="rId3"/>
  </p:sldMasterIdLst>
  <p:notesMasterIdLst>
    <p:notesMasterId r:id="rId11"/>
  </p:notesMasterIdLst>
  <p:sldIdLst>
    <p:sldId id="3201" r:id="rId4"/>
    <p:sldId id="4375" r:id="rId5"/>
    <p:sldId id="3206" r:id="rId6"/>
    <p:sldId id="4361" r:id="rId7"/>
    <p:sldId id="4364" r:id="rId8"/>
    <p:sldId id="4362" r:id="rId9"/>
    <p:sldId id="4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2694-5CB6-4EE1-B142-2DFA2244660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0F1D-6D93-4238-BA7D-D8EA6108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57CA6E8-FA88-41B9-BB7A-FF850AE1C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3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8A0B-B5C5-4A01-BBBB-E7744FC6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1628-09A5-40F0-92FE-9C1D793B6AEA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33C4-B86A-4C24-B3F4-B0F6F43A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6581E-B78C-4BFE-BC03-BFBD23CE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D992-FC34-4B65-83D9-C3DB0CCE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DDA0-A751-47AC-9D1A-B85D5EA8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118-AEAC-4BE5-B6F6-0A174F1AEA3A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52BF-2176-4804-A6CD-D8E3430A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92BDD-FC15-4DEC-A24C-6628D8B4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8868-987B-4D31-B62F-25DF1ACC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1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01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345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9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1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0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4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1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7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5F83-7B98-4550-A843-7DCC2110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72A9-48B6-403F-9170-091326D08C45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68B2-8136-4B1F-9B09-4ACF9065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F128-D0A5-4B3E-A4AC-A5BA17AF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F111-E204-44FE-9D84-C5901898C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A01EA-FC8F-4272-A104-C497234B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34A4-4410-410E-A83E-E90317AAD7AB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AA1AB-43CC-4548-8AA4-9D00AFBF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70456-A891-4787-BBBA-09552D9C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134E-0BA5-48AE-8264-1D505F30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E3907-AB13-4282-A832-07BF1A66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DE6D-663F-4B78-82AB-82FCAAD79FE7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D34B-29F7-4EF8-AD1B-FEFC9F98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98BB6-BC11-4966-83F6-66F15F3F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75B-7CC9-4361-8118-19EDAC236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AA6BB-CD41-4791-AE0C-55E701C8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5F02-33FF-44C5-AC0B-2F71BCB6F6C4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68A4B-FF35-4D5A-A9EC-43A7EF1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400A-F007-4644-A29A-88067812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46F6-D413-41F5-87FE-CEB35EAA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057CF-D8CE-4E89-B127-7B394F87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C64D-FF9F-44E5-A0D5-4A6A1DAB35DB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40498-6EE1-49F2-9483-61DDE149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76792-D63F-4B27-9702-CCBCBA64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4CCB-B823-48DE-AB5D-CACF6E48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4696F-B297-4F25-9BD1-AEE1CE91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A0D0-FF28-4CBF-9612-BEDAF28F7367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42FF-EF64-4783-A028-AB45EF33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A9EC-1B7C-4647-9F59-702B252E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B472-3240-4CDD-B714-16A12AA9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292B24-C92D-22B4-E2E6-C04C1189EA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12626"/>
            <a:ext cx="1582166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4C0A772-3F56-4A7B-BCB6-6084091B97EC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47968-5317-4B92-8514-5EAA387D085E}"/>
              </a:ext>
            </a:extLst>
          </p:cNvPr>
          <p:cNvSpPr txBox="1"/>
          <p:nvPr/>
        </p:nvSpPr>
        <p:spPr>
          <a:xfrm>
            <a:off x="2011680" y="1582817"/>
            <a:ext cx="855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599CE-90F5-46BD-869D-FAD58B0E895E}"/>
              </a:ext>
            </a:extLst>
          </p:cNvPr>
          <p:cNvSpPr txBox="1"/>
          <p:nvPr/>
        </p:nvSpPr>
        <p:spPr>
          <a:xfrm>
            <a:off x="2106202" y="2696199"/>
            <a:ext cx="9152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chuẩn bị sẵn tranh và thẻ chữ phù hợp với tranh để HS thực hiện chơi ghép đôi theo nhóm 6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C8E20B6A-2FF6-4872-A258-4F8018904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44" y="2712837"/>
            <a:ext cx="634799" cy="634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0DB00-439C-4A9C-AB29-41344F0D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33" y="552117"/>
            <a:ext cx="6041660" cy="9693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33C654-F426-4D4A-AE0A-99D56AE72070}"/>
              </a:ext>
            </a:extLst>
          </p:cNvPr>
          <p:cNvSpPr txBox="1"/>
          <p:nvPr/>
        </p:nvSpPr>
        <p:spPr>
          <a:xfrm>
            <a:off x="2194962" y="3958765"/>
            <a:ext cx="881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Thẻ chữ: Xé, nặn, gấp, cắt đường thẳng, cắt đường cong, cắt các đoạn khác nhau, dán bằng hồ dán, dán bằng keo sữa, dán bằng băng dán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:a16="http://schemas.microsoft.com/office/drawing/2014/main" id="{5599971E-FD17-490A-9747-05372C992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87" y="4038203"/>
            <a:ext cx="634799" cy="634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C09B-64A1-0E8F-A840-78BE066C6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>
            <a:extLst>
              <a:ext uri="{FF2B5EF4-FFF2-40B4-BE49-F238E27FC236}">
                <a16:creationId xmlns:a16="http://schemas.microsoft.com/office/drawing/2014/main" id="{E031BF4C-E803-AAD6-FCF8-8E5B5EB1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62B58A1F-F60E-3581-E4A2-2993D6007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2F9FE-1F6A-6F43-BB4F-1A7E55A8549A}"/>
              </a:ext>
            </a:extLst>
          </p:cNvPr>
          <p:cNvSpPr txBox="1"/>
          <p:nvPr/>
        </p:nvSpPr>
        <p:spPr>
          <a:xfrm>
            <a:off x="2674620" y="2057400"/>
            <a:ext cx="6777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thủ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65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524258"/>
              <a:ext cx="7892377" cy="107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hãy quan sát Hình 5 và cho biết vật liệu nào có tính chất mềm, cứng, thấm nước, không thấm nước?</a:t>
              </a:r>
              <a:endPara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210C85-BBF2-4C75-97B4-524A14FA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33" y="1917682"/>
            <a:ext cx="7013878" cy="449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DA65-DCCC-4A58-96D8-593FEF25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3" y="1731035"/>
            <a:ext cx="3362725" cy="3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992F-297D-490A-8443-4F28303F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27" y="1805951"/>
            <a:ext cx="3400311" cy="329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74FC4-6DB7-4EC7-92B1-11F27C2B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592" y="1933253"/>
            <a:ext cx="2927035" cy="29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Cứng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CEDF-0E8E-4027-92F0-2459B21A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21EE2-DB06-4B9D-A219-257E4EED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70" y="2085600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243228" y="133564"/>
            <a:ext cx="3770616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F6F6D-650D-4982-8F1E-BE272A75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8" y="1998163"/>
            <a:ext cx="2583152" cy="2553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FC6F2-8497-47E6-97F6-1C21B25E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99" y="1922980"/>
            <a:ext cx="2442282" cy="248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F8FF7-A546-4EF5-BA9E-7CF3E7848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58" y="2042255"/>
            <a:ext cx="2575294" cy="2478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AD4B04-4DDE-4DA1-B1AB-0DFE37FB2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174" y="1890445"/>
            <a:ext cx="2728966" cy="26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3369924" y="133564"/>
            <a:ext cx="6380251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EB704-57CE-4BE3-982D-AB09B353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0D54-E8F5-4E0D-B88F-51CD234C9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16" y="1931487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111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Cambria</vt:lpstr>
      <vt:lpstr>字魂105号-简雅黑</vt:lpstr>
      <vt:lpstr>2_Office Theme</vt:lpstr>
      <vt:lpstr>3_Office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77</cp:revision>
  <dcterms:created xsi:type="dcterms:W3CDTF">2022-10-30T01:35:51Z</dcterms:created>
  <dcterms:modified xsi:type="dcterms:W3CDTF">2026-01-30T07:18:33Z</dcterms:modified>
</cp:coreProperties>
</file>