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9" r:id="rId3"/>
  </p:sldMasterIdLst>
  <p:notesMasterIdLst>
    <p:notesMasterId r:id="rId10"/>
  </p:notesMasterIdLst>
  <p:sldIdLst>
    <p:sldId id="258" r:id="rId4"/>
    <p:sldId id="2007577218" r:id="rId5"/>
    <p:sldId id="2007577229" r:id="rId6"/>
    <p:sldId id="2007577231" r:id="rId7"/>
    <p:sldId id="2007577232" r:id="rId8"/>
    <p:sldId id="20075772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748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6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579F4-9FCE-4B80-8D11-EEB1E485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6AAF4B-B8B0-4F95-9E1D-D14F4033C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042ABA-D1AF-48A2-9605-8D7CCDF1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7C5A7-6F92-4632-ABB2-0C208AD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DF3006-3898-4799-AF46-A5623A53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2F395-D285-47DF-BFB0-205262E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1D386-CD1F-4568-A96A-AA4FF50A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01691-E24F-4BED-A5E3-3703ED16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A40F7-FE4B-471D-ABBF-99E0DC8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D6C6E-8B0A-4CA7-BE87-DC51FD9D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A777D9-385A-4427-8BB7-DFB83FA7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55B88A-E4C0-4617-B43B-E37487A1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81901-46B0-48F8-A172-657F511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CFFD6-3E45-479F-8384-10E4227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C41E8-9477-45B6-9661-1B1784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3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6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8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1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AD7C3-69D7-4C36-B515-3E5D799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338576-D73C-4EF0-B4CD-8555F714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95EF0-D763-4B69-963A-D0C5797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AE13C-DDB5-4C27-871F-6E767AB2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F222D-1922-48F6-83DE-F73A1A9C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4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09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5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2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99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48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65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04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11CB-20C2-45EE-92F2-DF12C7C3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8B785E-8D9A-4916-95F0-705E9FF0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FA58D-2E00-452D-AB9D-389993C2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CF153-7AAC-43CC-996D-1E1570B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C4884-2AB7-4D03-86D9-1DDEA92F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1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7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2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3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92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FC287-DFD6-4353-98B3-ACD538FD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12874-E155-4AE6-8810-606653D73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688E6A-D2E6-4301-8D8F-3ADC62CF0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5F5AB1-C58A-47E3-A13E-E872581A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FAD24-02B9-46BD-B9CD-B822ABE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941F83-ED8E-4A76-A1CD-9750F1BB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E5B57-81AD-4C1A-A251-F2E8A11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76EE5D-DC54-48F3-94A3-472F8906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921FEF-1322-4B86-AB11-2D5ABA82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69CEDA-EF23-4EBC-94B5-0939F96A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C9AB67-D203-4CEF-83DA-929E603B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7E8EC-40CD-43EB-BA0F-A4CBDA8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8BBD63-2654-4888-B83C-FAA14C38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175864-63B8-477E-BA93-815BCC5C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14B6B-0B35-4158-90F9-47FC7BC8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D0A3B0-A6D7-4C62-81E3-8C96CC70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53A080-7AA5-4667-B07E-A596F893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300F2-D50F-4404-8CBC-680A1312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9FD87A-1AD5-4C55-A132-3B3A398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81F1F3-0496-49EA-90AA-EFF5193B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F04D9-B88C-4069-880B-D7E76A5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93ECFB-505F-4B1B-9D28-D580F67BE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45D4D-2D59-46E4-915E-4DC850B8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75C79-091D-4315-A845-51D8DDAF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4632B-1BCD-4393-AA69-748A6999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DAD2D-2F31-4FEE-A389-BA300F6F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6E02A0-0BFE-4C00-8817-482E6D7F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0A91E0-8F7E-49AB-B8F8-57FB299D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CC2E9-0CC5-4CFB-BC23-238EFFE3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CD1B9-C954-410A-A677-15745DAB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8299BE-78AD-43DD-B18A-FADBDDBB6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2C700A-D583-4CD0-B190-CC21B560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3D4284-5A1C-49B9-8ED6-C43F132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E82BDD-FA3B-41CC-89FD-8E406D71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F373C4-1483-4C7F-ABA2-D425C5E1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840F9-39A6-4752-81FF-BE61310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E5025-DB34-4127-882E-E193E85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A664C2-3CDE-461A-9BB7-93CF42E1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C74263-E865-4DE9-9869-17B582F6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B927218-054B-4D19-3B89-CAC3A94F4C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4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4A88346E-7052-4636-BB8E-4EA1F63670B1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586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7040381-9E4C-4C47-9459-7B953A22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2" name="图片 1" descr="ce1ed7f935192fceca30dfb2bcebe602">
            <a:extLst>
              <a:ext uri="{FF2B5EF4-FFF2-40B4-BE49-F238E27FC236}">
                <a16:creationId xmlns:a16="http://schemas.microsoft.com/office/drawing/2014/main" id="{DE36970A-B2F5-4ADC-BE65-29BD0B88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1699895" y="73343"/>
            <a:ext cx="8792210" cy="6711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1ED65C-4DDA-477F-A659-91DF96914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CA0259-AC41-437D-B4FC-C32792AC71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766BC2-8E1B-4B3A-98E3-1A9C7218C2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F6D96F-CC9B-43B0-8339-0B63CE306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04655E-73FF-42F4-9093-BBAA0D2E11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2C26B3-4B62-4150-B3DD-CB48AAB88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2DC5C3-3421-4D13-941B-A9B8B74A638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C008-CA3E-42BA-826C-DFFFF27FDA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995" y="2288949"/>
            <a:ext cx="762066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5">
            <a:extLst>
              <a:ext uri="{FF2B5EF4-FFF2-40B4-BE49-F238E27FC236}">
                <a16:creationId xmlns:a16="http://schemas.microsoft.com/office/drawing/2014/main" id="{BAB9DB36-E5FB-4453-A43C-2086D441B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8921B438-41C3-8F54-65ED-CDB555DCB3D0}"/>
              </a:ext>
            </a:extLst>
          </p:cNvPr>
          <p:cNvSpPr txBox="1"/>
          <p:nvPr/>
        </p:nvSpPr>
        <p:spPr>
          <a:xfrm>
            <a:off x="948750" y="1231042"/>
            <a:ext cx="8424936" cy="4869418"/>
          </a:xfrm>
          <a:custGeom>
            <a:avLst/>
            <a:gdLst>
              <a:gd name="connsiteX0" fmla="*/ 0 w 8424936"/>
              <a:gd name="connsiteY0" fmla="*/ 811586 h 4869418"/>
              <a:gd name="connsiteX1" fmla="*/ 811586 w 8424936"/>
              <a:gd name="connsiteY1" fmla="*/ 0 h 4869418"/>
              <a:gd name="connsiteX2" fmla="*/ 7613350 w 8424936"/>
              <a:gd name="connsiteY2" fmla="*/ 0 h 4869418"/>
              <a:gd name="connsiteX3" fmla="*/ 8424936 w 8424936"/>
              <a:gd name="connsiteY3" fmla="*/ 811586 h 4869418"/>
              <a:gd name="connsiteX4" fmla="*/ 8424936 w 8424936"/>
              <a:gd name="connsiteY4" fmla="*/ 4057832 h 4869418"/>
              <a:gd name="connsiteX5" fmla="*/ 7613350 w 8424936"/>
              <a:gd name="connsiteY5" fmla="*/ 4869418 h 4869418"/>
              <a:gd name="connsiteX6" fmla="*/ 811586 w 8424936"/>
              <a:gd name="connsiteY6" fmla="*/ 4869418 h 4869418"/>
              <a:gd name="connsiteX7" fmla="*/ 0 w 8424936"/>
              <a:gd name="connsiteY7" fmla="*/ 4057832 h 4869418"/>
              <a:gd name="connsiteX8" fmla="*/ 0 w 8424936"/>
              <a:gd name="connsiteY8" fmla="*/ 811586 h 486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4936" h="4869418" fill="none" extrusionOk="0">
                <a:moveTo>
                  <a:pt x="0" y="811586"/>
                </a:moveTo>
                <a:cubicBezTo>
                  <a:pt x="2230" y="423728"/>
                  <a:pt x="401325" y="63720"/>
                  <a:pt x="811586" y="0"/>
                </a:cubicBezTo>
                <a:cubicBezTo>
                  <a:pt x="2754785" y="72427"/>
                  <a:pt x="6923145" y="61419"/>
                  <a:pt x="7613350" y="0"/>
                </a:cubicBezTo>
                <a:cubicBezTo>
                  <a:pt x="8058958" y="-18031"/>
                  <a:pt x="8365296" y="345319"/>
                  <a:pt x="8424936" y="811586"/>
                </a:cubicBezTo>
                <a:cubicBezTo>
                  <a:pt x="8525812" y="1446750"/>
                  <a:pt x="8317623" y="2503214"/>
                  <a:pt x="8424936" y="4057832"/>
                </a:cubicBezTo>
                <a:cubicBezTo>
                  <a:pt x="8440414" y="4427503"/>
                  <a:pt x="8008192" y="4809572"/>
                  <a:pt x="7613350" y="4869418"/>
                </a:cubicBezTo>
                <a:cubicBezTo>
                  <a:pt x="6369391" y="4899245"/>
                  <a:pt x="2671999" y="4790112"/>
                  <a:pt x="811586" y="4869418"/>
                </a:cubicBezTo>
                <a:cubicBezTo>
                  <a:pt x="384235" y="4867058"/>
                  <a:pt x="-9126" y="4507864"/>
                  <a:pt x="0" y="4057832"/>
                </a:cubicBezTo>
                <a:cubicBezTo>
                  <a:pt x="50037" y="3641499"/>
                  <a:pt x="770" y="1773483"/>
                  <a:pt x="0" y="811586"/>
                </a:cubicBezTo>
                <a:close/>
              </a:path>
              <a:path w="8424936" h="4869418" stroke="0" extrusionOk="0">
                <a:moveTo>
                  <a:pt x="0" y="811586"/>
                </a:moveTo>
                <a:cubicBezTo>
                  <a:pt x="13020" y="366908"/>
                  <a:pt x="381650" y="38109"/>
                  <a:pt x="811586" y="0"/>
                </a:cubicBezTo>
                <a:cubicBezTo>
                  <a:pt x="1854292" y="123000"/>
                  <a:pt x="6386275" y="-96860"/>
                  <a:pt x="7613350" y="0"/>
                </a:cubicBezTo>
                <a:cubicBezTo>
                  <a:pt x="8015962" y="-34766"/>
                  <a:pt x="8454706" y="303340"/>
                  <a:pt x="8424936" y="811586"/>
                </a:cubicBezTo>
                <a:cubicBezTo>
                  <a:pt x="8428109" y="1605911"/>
                  <a:pt x="8519203" y="2492254"/>
                  <a:pt x="8424936" y="4057832"/>
                </a:cubicBezTo>
                <a:cubicBezTo>
                  <a:pt x="8382186" y="4521547"/>
                  <a:pt x="8042693" y="4866327"/>
                  <a:pt x="7613350" y="4869418"/>
                </a:cubicBezTo>
                <a:cubicBezTo>
                  <a:pt x="6675577" y="4708711"/>
                  <a:pt x="2913614" y="4909085"/>
                  <a:pt x="811586" y="4869418"/>
                </a:cubicBezTo>
                <a:cubicBezTo>
                  <a:pt x="331097" y="4862902"/>
                  <a:pt x="-72765" y="4473094"/>
                  <a:pt x="0" y="4057832"/>
                </a:cubicBezTo>
                <a:cubicBezTo>
                  <a:pt x="32216" y="2783740"/>
                  <a:pt x="57206" y="1469402"/>
                  <a:pt x="0" y="811586"/>
                </a:cubicBezTo>
                <a:close/>
              </a:path>
            </a:pathLst>
          </a:custGeom>
          <a:solidFill>
            <a:schemeClr val="bg1"/>
          </a:solidFill>
          <a:ln w="57150"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5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29267E3E-4E61-48DB-A8BC-6C072CEF9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10" y="2350799"/>
            <a:ext cx="5841754" cy="486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FF57E-7F59-6B4A-A553-94D3672B5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02" y="2611990"/>
            <a:ext cx="7382896" cy="3371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B7B0A-789E-C5DD-B026-AE19ABEC6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698" y="1458402"/>
            <a:ext cx="512108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10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98164C-E014-4D37-80B9-BF8B6FAEB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579E2D-87C9-F57C-5F58-5887BFA412E5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F9EA20-CC7F-C857-D94E-69629A16E79B}"/>
              </a:ext>
            </a:extLst>
          </p:cNvPr>
          <p:cNvGrpSpPr/>
          <p:nvPr/>
        </p:nvGrpSpPr>
        <p:grpSpPr>
          <a:xfrm>
            <a:off x="2787016" y="554354"/>
            <a:ext cx="6019800" cy="695326"/>
            <a:chOff x="1235349" y="1059875"/>
            <a:chExt cx="6778265" cy="740976"/>
          </a:xfrm>
        </p:grpSpPr>
        <p:sp>
          <p:nvSpPr>
            <p:cNvPr id="5" name="矩形 10">
              <a:extLst>
                <a:ext uri="{FF2B5EF4-FFF2-40B4-BE49-F238E27FC236}">
                  <a16:creationId xmlns:a16="http://schemas.microsoft.com/office/drawing/2014/main" id="{98DB7EF7-E45B-91D1-9210-99BFA0CECBA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3F52B4-B557-3A24-FE8D-5FC2B460B27D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5739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AF9321-88AA-A47B-7E5F-3A9B4C622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5896480" cy="27946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4B5C82-A9EB-2625-661D-073867DD6A49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12" name="矩形 17">
              <a:extLst>
                <a:ext uri="{FF2B5EF4-FFF2-40B4-BE49-F238E27FC236}">
                  <a16:creationId xmlns:a16="http://schemas.microsoft.com/office/drawing/2014/main" id="{C4433935-81CA-2677-723F-FEDDB8F2AC4A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11306E-1267-6882-9785-F7108212AF9B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50484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trong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tranh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mạnh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yếu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B3C746-8B6A-13FF-327D-C2DC8AD12CFB}"/>
              </a:ext>
            </a:extLst>
          </p:cNvPr>
          <p:cNvGrpSpPr/>
          <p:nvPr/>
        </p:nvGrpSpPr>
        <p:grpSpPr>
          <a:xfrm>
            <a:off x="6734174" y="3275960"/>
            <a:ext cx="4758123" cy="1616079"/>
            <a:chOff x="903320" y="1985270"/>
            <a:chExt cx="4290531" cy="2678523"/>
          </a:xfrm>
        </p:grpSpPr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D1A70829-9357-C530-D56E-FE84A865AEE5}"/>
                </a:ext>
              </a:extLst>
            </p:cNvPr>
            <p:cNvSpPr/>
            <p:nvPr/>
          </p:nvSpPr>
          <p:spPr>
            <a:xfrm>
              <a:off x="903320" y="1985270"/>
              <a:ext cx="4290531" cy="2678523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5E5815-E7FA-EDE8-CB72-F26F9F376162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256853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74FBC3-7D80-EA17-6F11-AF6C867CE514}"/>
              </a:ext>
            </a:extLst>
          </p:cNvPr>
          <p:cNvGrpSpPr/>
          <p:nvPr/>
        </p:nvGrpSpPr>
        <p:grpSpPr>
          <a:xfrm>
            <a:off x="6810374" y="5171436"/>
            <a:ext cx="4758123" cy="1153164"/>
            <a:chOff x="903320" y="1985272"/>
            <a:chExt cx="4290531" cy="191127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7A3264E-76D7-F412-E4AE-D106C264C3EC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3AEAD3-1A1B-300D-5C5A-1C75F26E1EC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71154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260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2E773-15D3-E9C3-FD89-640E3C11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0DFAE0B-50E0-75E8-338D-69A1A783C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979B39-1E5A-364A-CBBC-FF8C679ACDEB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6B5FE-4419-5D95-7AA6-1956832F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0D96180-A6F9-4EB8-587C-92D28B80C722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BFEFCD33-87DC-7924-5E74-C205BC64A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54BBA2-53EC-590A-6A4E-5FC97EBA6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DE08EEE-60FA-F499-DDF3-E1604F355F1B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2" name="矩形 17">
              <a:extLst>
                <a:ext uri="{FF2B5EF4-FFF2-40B4-BE49-F238E27FC236}">
                  <a16:creationId xmlns:a16="http://schemas.microsoft.com/office/drawing/2014/main" id="{E0523A2F-7C26-6C14-94D1-D85C7702EB2E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94A552-4B8D-D3CD-084E-4E5546208A10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52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F06CE-A610-57D8-616C-955A26DC4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441A9B8-8E9D-F217-9D79-AC926602B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06ED-E4BE-3C2B-7700-ACC22DA74693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4B8C4-6056-F5B8-F61E-87969826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74FB2BC-BDC9-CEE5-2DE9-E73177E1493D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id="{596096A4-E1D4-9788-320F-B2BC14702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EA150-F395-8DF8-24CC-AC57E33C0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6574E0-1CC1-4920-081A-51453DA68A0D}"/>
              </a:ext>
            </a:extLst>
          </p:cNvPr>
          <p:cNvGrpSpPr/>
          <p:nvPr/>
        </p:nvGrpSpPr>
        <p:grpSpPr>
          <a:xfrm>
            <a:off x="5124450" y="4409436"/>
            <a:ext cx="5148647" cy="1153164"/>
            <a:chOff x="903320" y="1985272"/>
            <a:chExt cx="4290531" cy="1911278"/>
          </a:xfrm>
        </p:grpSpPr>
        <p:sp>
          <p:nvSpPr>
            <p:cNvPr id="12" name="矩形 17">
              <a:extLst>
                <a:ext uri="{FF2B5EF4-FFF2-40B4-BE49-F238E27FC236}">
                  <a16:creationId xmlns:a16="http://schemas.microsoft.com/office/drawing/2014/main" id="{DAB0582A-2C07-181A-4EC1-A44146DDEC4E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16CF8-EE47-2167-3B11-6115F160BD3D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50484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21252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ách khắc phục là sẽ đi học bơi để không còn sợ nước.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443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C5108-3228-18DC-A2B0-320510015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F48FC70-3CA1-7A8B-5C16-BB0A658C6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364F74-D7E0-AD54-6423-A3415D4B0560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4A34D-E954-FF52-5ED7-3F7F83987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118" y="300195"/>
            <a:ext cx="4858933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822AE3-1619-60B9-F93D-CA650B41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BEB9C4-6DD6-BA74-0949-2888F0B71FAD}"/>
              </a:ext>
            </a:extLst>
          </p:cNvPr>
          <p:cNvGrpSpPr/>
          <p:nvPr/>
        </p:nvGrpSpPr>
        <p:grpSpPr>
          <a:xfrm>
            <a:off x="4524374" y="948690"/>
            <a:ext cx="6877050" cy="1733329"/>
            <a:chOff x="897377" y="1480673"/>
            <a:chExt cx="4290531" cy="2468519"/>
          </a:xfrm>
        </p:grpSpPr>
        <p:sp>
          <p:nvSpPr>
            <p:cNvPr id="20" name="矩形 17">
              <a:extLst>
                <a:ext uri="{FF2B5EF4-FFF2-40B4-BE49-F238E27FC236}">
                  <a16:creationId xmlns:a16="http://schemas.microsoft.com/office/drawing/2014/main" id="{1824150B-F6DB-B557-4F65-3609DDA8B2BF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2C26E4-93EA-7E60-5455-E65D2AC705CB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2272153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  <a:defRPr/>
              </a:pPr>
              <a:r>
                <a:rPr lang="nl-NL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0FCC68-3FBE-6327-267C-D16ED0AD0D4B}"/>
              </a:ext>
            </a:extLst>
          </p:cNvPr>
          <p:cNvGrpSpPr/>
          <p:nvPr/>
        </p:nvGrpSpPr>
        <p:grpSpPr>
          <a:xfrm>
            <a:off x="4600575" y="2590161"/>
            <a:ext cx="6629400" cy="1707519"/>
            <a:chOff x="903320" y="1985270"/>
            <a:chExt cx="4290531" cy="3568905"/>
          </a:xfrm>
        </p:grpSpPr>
        <p:sp>
          <p:nvSpPr>
            <p:cNvPr id="23" name="矩形 17">
              <a:extLst>
                <a:ext uri="{FF2B5EF4-FFF2-40B4-BE49-F238E27FC236}">
                  <a16:creationId xmlns:a16="http://schemas.microsoft.com/office/drawing/2014/main" id="{53A81257-3F36-73C9-5988-F463C80C5BD0}"/>
                </a:ext>
              </a:extLst>
            </p:cNvPr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07800F-4EE4-A4FF-B7B7-A4F548F530C2}"/>
                </a:ext>
              </a:extLst>
            </p:cNvPr>
            <p:cNvSpPr txBox="1"/>
            <p:nvPr/>
          </p:nvSpPr>
          <p:spPr>
            <a:xfrm>
              <a:off x="1056566" y="2204577"/>
              <a:ext cx="4137285" cy="2777557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1 ai đó hay khắc phục được lỗi hay điểm yếu của mình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CF1D06-614B-7202-9D9A-E140647BDFC0}"/>
              </a:ext>
            </a:extLst>
          </p:cNvPr>
          <p:cNvGrpSpPr/>
          <p:nvPr/>
        </p:nvGrpSpPr>
        <p:grpSpPr>
          <a:xfrm>
            <a:off x="4573905" y="4645655"/>
            <a:ext cx="6877050" cy="1503685"/>
            <a:chOff x="903320" y="1985272"/>
            <a:chExt cx="4290531" cy="2368666"/>
          </a:xfrm>
        </p:grpSpPr>
        <p:sp>
          <p:nvSpPr>
            <p:cNvPr id="26" name="矩形 17">
              <a:extLst>
                <a:ext uri="{FF2B5EF4-FFF2-40B4-BE49-F238E27FC236}">
                  <a16:creationId xmlns:a16="http://schemas.microsoft.com/office/drawing/2014/main" id="{375E3B9C-FB96-A75C-0E2B-5E75CC940804}"/>
                </a:ext>
              </a:extLst>
            </p:cNvPr>
            <p:cNvSpPr/>
            <p:nvPr/>
          </p:nvSpPr>
          <p:spPr>
            <a:xfrm>
              <a:off x="903320" y="1985272"/>
              <a:ext cx="4290531" cy="236866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F6D28D-5747-4BFA-6671-DFE07D3E0BB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210897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960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195</Words>
  <Application>Microsoft Office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等线</vt:lpstr>
      <vt:lpstr>LNTH-LuoLuoNotangYuanTi 1</vt:lpstr>
      <vt:lpstr>Times New Roman</vt:lpstr>
      <vt:lpstr>字魂105号-简雅黑</vt:lpstr>
      <vt:lpstr>字魂64号-萌趣软糖体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44</cp:revision>
  <dcterms:created xsi:type="dcterms:W3CDTF">2022-10-16T10:31:04Z</dcterms:created>
  <dcterms:modified xsi:type="dcterms:W3CDTF">2026-01-30T07:19:28Z</dcterms:modified>
</cp:coreProperties>
</file>