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5"/>
  </p:notesMasterIdLst>
  <p:sldIdLst>
    <p:sldId id="262" r:id="rId3"/>
    <p:sldId id="261" r:id="rId4"/>
    <p:sldId id="2635" r:id="rId5"/>
    <p:sldId id="264" r:id="rId6"/>
    <p:sldId id="269" r:id="rId7"/>
    <p:sldId id="2644" r:id="rId8"/>
    <p:sldId id="2643" r:id="rId9"/>
    <p:sldId id="276" r:id="rId10"/>
    <p:sldId id="277" r:id="rId11"/>
    <p:sldId id="2638" r:id="rId12"/>
    <p:sldId id="2645" r:id="rId13"/>
    <p:sldId id="26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9857-A547-4E48-93BC-3F12AFC377B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3BC-E1CC-42FA-9A18-3706C4C7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691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5542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961928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999678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716064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148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829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4077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1635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72638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812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9359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92335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6096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953028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636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2770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303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348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0237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359045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5298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304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32E7B-0022-725F-263F-D3E5C4EF6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701" y="995764"/>
            <a:ext cx="5535648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937A9-69DF-3CA7-D58A-7DCF2BE2FCCE}"/>
              </a:ext>
            </a:extLst>
          </p:cNvPr>
          <p:cNvGrpSpPr/>
          <p:nvPr/>
        </p:nvGrpSpPr>
        <p:grpSpPr>
          <a:xfrm>
            <a:off x="2327790" y="1162050"/>
            <a:ext cx="1329810" cy="1581150"/>
            <a:chOff x="4983480" y="1940131"/>
            <a:chExt cx="858689" cy="2668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5242B4-155C-A59F-013F-9748413C5AB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61E039-507B-4E0E-1D33-322EBB3FFB0E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07B3BF-B1F7-E72B-8544-A98CCB23A580}"/>
              </a:ext>
            </a:extLst>
          </p:cNvPr>
          <p:cNvSpPr txBox="1"/>
          <p:nvPr/>
        </p:nvSpPr>
        <p:spPr>
          <a:xfrm>
            <a:off x="762000" y="1076465"/>
            <a:ext cx="25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38 295  3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39843-C440-ED10-4DEA-44F98CC4B40A}"/>
              </a:ext>
            </a:extLst>
          </p:cNvPr>
          <p:cNvGrpSpPr/>
          <p:nvPr/>
        </p:nvGrpSpPr>
        <p:grpSpPr>
          <a:xfrm>
            <a:off x="6052064" y="1115143"/>
            <a:ext cx="1644135" cy="1475657"/>
            <a:chOff x="4983480" y="2246811"/>
            <a:chExt cx="858689" cy="15321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AB2D47-0FAF-C9A5-1886-8F71A2C63B5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321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2DDB99-FFA7-EB7D-6BCE-4A07891EE1B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54711E-BE46-D41C-F474-65EC88C4DB60}"/>
              </a:ext>
            </a:extLst>
          </p:cNvPr>
          <p:cNvSpPr txBox="1"/>
          <p:nvPr/>
        </p:nvSpPr>
        <p:spPr>
          <a:xfrm>
            <a:off x="4210050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729 316  4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81BE8B-2C57-C330-873A-869644FD6CBB}"/>
              </a:ext>
            </a:extLst>
          </p:cNvPr>
          <p:cNvGrpSpPr/>
          <p:nvPr/>
        </p:nvGrpSpPr>
        <p:grpSpPr>
          <a:xfrm>
            <a:off x="9890639" y="1115143"/>
            <a:ext cx="1739385" cy="1504232"/>
            <a:chOff x="4983480" y="2246811"/>
            <a:chExt cx="858689" cy="15618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9866A9-3861-1131-BCC6-14EE4BB146E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3B2DA8-DB11-327F-9269-07552233ECED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F3A263-5823-C5EA-4F24-4A4C0C7C1350}"/>
              </a:ext>
            </a:extLst>
          </p:cNvPr>
          <p:cNvSpPr txBox="1"/>
          <p:nvPr/>
        </p:nvSpPr>
        <p:spPr>
          <a:xfrm>
            <a:off x="8048625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872 905  6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2A60A0-F1FF-3134-AEF4-413006B9DEE9}"/>
              </a:ext>
            </a:extLst>
          </p:cNvPr>
          <p:cNvSpPr txBox="1"/>
          <p:nvPr/>
        </p:nvSpPr>
        <p:spPr>
          <a:xfrm>
            <a:off x="2295525" y="16193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2ED7FF-00ED-B443-C719-2550CE4F5DB4}"/>
              </a:ext>
            </a:extLst>
          </p:cNvPr>
          <p:cNvSpPr txBox="1"/>
          <p:nvPr/>
        </p:nvSpPr>
        <p:spPr>
          <a:xfrm>
            <a:off x="77152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93A841-6C0E-FEB3-5F4C-4A86241FC96D}"/>
              </a:ext>
            </a:extLst>
          </p:cNvPr>
          <p:cNvSpPr txBox="1"/>
          <p:nvPr/>
        </p:nvSpPr>
        <p:spPr>
          <a:xfrm>
            <a:off x="105727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2225CD-C29A-AD85-C788-721E66AADCCC}"/>
              </a:ext>
            </a:extLst>
          </p:cNvPr>
          <p:cNvSpPr txBox="1"/>
          <p:nvPr/>
        </p:nvSpPr>
        <p:spPr>
          <a:xfrm>
            <a:off x="25812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AB199B-4A36-DF1F-E842-D349A5C30C17}"/>
              </a:ext>
            </a:extLst>
          </p:cNvPr>
          <p:cNvSpPr txBox="1"/>
          <p:nvPr/>
        </p:nvSpPr>
        <p:spPr>
          <a:xfrm>
            <a:off x="1057275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BE88E6-8D7F-562C-E048-89C852DC8B0F}"/>
              </a:ext>
            </a:extLst>
          </p:cNvPr>
          <p:cNvSpPr txBox="1"/>
          <p:nvPr/>
        </p:nvSpPr>
        <p:spPr>
          <a:xfrm>
            <a:off x="1352550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96F94-AD17-293D-1BF6-E77F8B509143}"/>
              </a:ext>
            </a:extLst>
          </p:cNvPr>
          <p:cNvSpPr txBox="1"/>
          <p:nvPr/>
        </p:nvSpPr>
        <p:spPr>
          <a:xfrm>
            <a:off x="2876550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CCF610-DAB1-FFB0-DA7A-02D53928A65C}"/>
              </a:ext>
            </a:extLst>
          </p:cNvPr>
          <p:cNvSpPr txBox="1"/>
          <p:nvPr/>
        </p:nvSpPr>
        <p:spPr>
          <a:xfrm>
            <a:off x="1381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7E2AD-0162-E5CC-E985-87ECE5BD0237}"/>
              </a:ext>
            </a:extLst>
          </p:cNvPr>
          <p:cNvSpPr txBox="1"/>
          <p:nvPr/>
        </p:nvSpPr>
        <p:spPr>
          <a:xfrm>
            <a:off x="162877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0ADBDB-5D68-79C6-8CD1-153A60B2B3DC}"/>
              </a:ext>
            </a:extLst>
          </p:cNvPr>
          <p:cNvSpPr txBox="1"/>
          <p:nvPr/>
        </p:nvSpPr>
        <p:spPr>
          <a:xfrm>
            <a:off x="313372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3B6C03-86C3-9B82-25F1-4D793F88AB2F}"/>
              </a:ext>
            </a:extLst>
          </p:cNvPr>
          <p:cNvSpPr txBox="1"/>
          <p:nvPr/>
        </p:nvSpPr>
        <p:spPr>
          <a:xfrm>
            <a:off x="1666875" y="2990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23E85A-E78E-1426-0ADA-8CD300A22375}"/>
              </a:ext>
            </a:extLst>
          </p:cNvPr>
          <p:cNvSpPr txBox="1"/>
          <p:nvPr/>
        </p:nvSpPr>
        <p:spPr>
          <a:xfrm>
            <a:off x="1905000" y="30005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D5F8E3-97BE-1EB6-28FE-AAE129E79FF4}"/>
              </a:ext>
            </a:extLst>
          </p:cNvPr>
          <p:cNvSpPr txBox="1"/>
          <p:nvPr/>
        </p:nvSpPr>
        <p:spPr>
          <a:xfrm>
            <a:off x="33813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1F5586-C782-865A-B95F-85AEE3B4A0C2}"/>
              </a:ext>
            </a:extLst>
          </p:cNvPr>
          <p:cNvSpPr txBox="1"/>
          <p:nvPr/>
        </p:nvSpPr>
        <p:spPr>
          <a:xfrm>
            <a:off x="1885950" y="3552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7E8ABA-1B70-281D-BEAE-6E6AFD9AB942}"/>
              </a:ext>
            </a:extLst>
          </p:cNvPr>
          <p:cNvSpPr txBox="1"/>
          <p:nvPr/>
        </p:nvSpPr>
        <p:spPr>
          <a:xfrm>
            <a:off x="60388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A2660E-58A0-955D-913B-2B3F5A96AB4D}"/>
              </a:ext>
            </a:extLst>
          </p:cNvPr>
          <p:cNvSpPr txBox="1"/>
          <p:nvPr/>
        </p:nvSpPr>
        <p:spPr>
          <a:xfrm>
            <a:off x="4219575" y="1524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BAB765-2262-E050-36D8-F23984BB5A05}"/>
              </a:ext>
            </a:extLst>
          </p:cNvPr>
          <p:cNvSpPr txBox="1"/>
          <p:nvPr/>
        </p:nvSpPr>
        <p:spPr>
          <a:xfrm>
            <a:off x="4476750" y="15336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33D71-2F1D-4B79-9B5D-4A8CAD314248}"/>
              </a:ext>
            </a:extLst>
          </p:cNvPr>
          <p:cNvSpPr txBox="1"/>
          <p:nvPr/>
        </p:nvSpPr>
        <p:spPr>
          <a:xfrm>
            <a:off x="62579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2EF377-FDB0-997C-655D-E650D2E43871}"/>
              </a:ext>
            </a:extLst>
          </p:cNvPr>
          <p:cNvSpPr txBox="1"/>
          <p:nvPr/>
        </p:nvSpPr>
        <p:spPr>
          <a:xfrm>
            <a:off x="4514850" y="1962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D4A577-9118-C1A4-A731-804F0FE0A9FF}"/>
              </a:ext>
            </a:extLst>
          </p:cNvPr>
          <p:cNvSpPr txBox="1"/>
          <p:nvPr/>
        </p:nvSpPr>
        <p:spPr>
          <a:xfrm>
            <a:off x="4762500" y="19718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A03DA5-D916-4CAB-3203-88E6E962E135}"/>
              </a:ext>
            </a:extLst>
          </p:cNvPr>
          <p:cNvSpPr txBox="1"/>
          <p:nvPr/>
        </p:nvSpPr>
        <p:spPr>
          <a:xfrm>
            <a:off x="651510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607D0F-1638-E2ED-5C6C-C7FD8C40CE3E}"/>
              </a:ext>
            </a:extLst>
          </p:cNvPr>
          <p:cNvSpPr txBox="1"/>
          <p:nvPr/>
        </p:nvSpPr>
        <p:spPr>
          <a:xfrm>
            <a:off x="4762500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D5A77-6028-71D6-5EEA-FEBDE0ACDEF2}"/>
              </a:ext>
            </a:extLst>
          </p:cNvPr>
          <p:cNvSpPr txBox="1"/>
          <p:nvPr/>
        </p:nvSpPr>
        <p:spPr>
          <a:xfrm>
            <a:off x="5057775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2BB4AF-F3C3-09F5-5967-8FBDCFA7A574}"/>
              </a:ext>
            </a:extLst>
          </p:cNvPr>
          <p:cNvSpPr txBox="1"/>
          <p:nvPr/>
        </p:nvSpPr>
        <p:spPr>
          <a:xfrm>
            <a:off x="67913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CD168F-0E33-F872-524E-6F60AE7D3328}"/>
              </a:ext>
            </a:extLst>
          </p:cNvPr>
          <p:cNvSpPr txBox="1"/>
          <p:nvPr/>
        </p:nvSpPr>
        <p:spPr>
          <a:xfrm>
            <a:off x="50863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B00375-4950-C969-51F5-1B1E0BB79664}"/>
              </a:ext>
            </a:extLst>
          </p:cNvPr>
          <p:cNvSpPr txBox="1"/>
          <p:nvPr/>
        </p:nvSpPr>
        <p:spPr>
          <a:xfrm>
            <a:off x="53530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C7495B-DCF0-0129-3601-A91D27C157BB}"/>
              </a:ext>
            </a:extLst>
          </p:cNvPr>
          <p:cNvSpPr txBox="1"/>
          <p:nvPr/>
        </p:nvSpPr>
        <p:spPr>
          <a:xfrm>
            <a:off x="7038975" y="1581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2398D5-73CB-AD2A-DB8E-F4AE806FD14B}"/>
              </a:ext>
            </a:extLst>
          </p:cNvPr>
          <p:cNvSpPr txBox="1"/>
          <p:nvPr/>
        </p:nvSpPr>
        <p:spPr>
          <a:xfrm>
            <a:off x="5362575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3D1E3-191B-27CA-9E76-553A1B7C3C55}"/>
              </a:ext>
            </a:extLst>
          </p:cNvPr>
          <p:cNvSpPr txBox="1"/>
          <p:nvPr/>
        </p:nvSpPr>
        <p:spPr>
          <a:xfrm>
            <a:off x="5638800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C30E7A-E7BD-28B5-924A-191CEC58AE0B}"/>
              </a:ext>
            </a:extLst>
          </p:cNvPr>
          <p:cNvSpPr txBox="1"/>
          <p:nvPr/>
        </p:nvSpPr>
        <p:spPr>
          <a:xfrm>
            <a:off x="72961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AFADA7-7D28-5844-EE39-094576F2F1C9}"/>
              </a:ext>
            </a:extLst>
          </p:cNvPr>
          <p:cNvSpPr txBox="1"/>
          <p:nvPr/>
        </p:nvSpPr>
        <p:spPr>
          <a:xfrm>
            <a:off x="980122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4D0CB2-4408-C2EF-52D5-98B811F0D5E2}"/>
              </a:ext>
            </a:extLst>
          </p:cNvPr>
          <p:cNvSpPr txBox="1"/>
          <p:nvPr/>
        </p:nvSpPr>
        <p:spPr>
          <a:xfrm>
            <a:off x="8048625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B939B9C-8685-E5DA-A61D-8A70CFE2C692}"/>
              </a:ext>
            </a:extLst>
          </p:cNvPr>
          <p:cNvSpPr txBox="1"/>
          <p:nvPr/>
        </p:nvSpPr>
        <p:spPr>
          <a:xfrm>
            <a:off x="8324850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C79841-B348-7136-6C34-1ECD3D1E6838}"/>
              </a:ext>
            </a:extLst>
          </p:cNvPr>
          <p:cNvSpPr txBox="1"/>
          <p:nvPr/>
        </p:nvSpPr>
        <p:spPr>
          <a:xfrm>
            <a:off x="10039350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B56FFA-D3A1-A341-88CB-D00E69427582}"/>
              </a:ext>
            </a:extLst>
          </p:cNvPr>
          <p:cNvSpPr txBox="1"/>
          <p:nvPr/>
        </p:nvSpPr>
        <p:spPr>
          <a:xfrm>
            <a:off x="8353425" y="20575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DE0EEA-7E29-D1BD-56D4-D6E78A60F551}"/>
              </a:ext>
            </a:extLst>
          </p:cNvPr>
          <p:cNvSpPr txBox="1"/>
          <p:nvPr/>
        </p:nvSpPr>
        <p:spPr>
          <a:xfrm>
            <a:off x="8601075" y="20670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0C2ADF-73A2-C3C0-FE97-469D5803BDFF}"/>
              </a:ext>
            </a:extLst>
          </p:cNvPr>
          <p:cNvSpPr txBox="1"/>
          <p:nvPr/>
        </p:nvSpPr>
        <p:spPr>
          <a:xfrm>
            <a:off x="103155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E19027-B2FF-3280-A7FB-10FEA5FCEB10}"/>
              </a:ext>
            </a:extLst>
          </p:cNvPr>
          <p:cNvSpPr txBox="1"/>
          <p:nvPr/>
        </p:nvSpPr>
        <p:spPr>
          <a:xfrm>
            <a:off x="8620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C6926-A6D6-F81B-74C3-FAEC5A6DE1DF}"/>
              </a:ext>
            </a:extLst>
          </p:cNvPr>
          <p:cNvSpPr txBox="1"/>
          <p:nvPr/>
        </p:nvSpPr>
        <p:spPr>
          <a:xfrm>
            <a:off x="8915400" y="25147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CDCD07-068C-50E0-FED9-7494DAA1001B}"/>
              </a:ext>
            </a:extLst>
          </p:cNvPr>
          <p:cNvSpPr txBox="1"/>
          <p:nvPr/>
        </p:nvSpPr>
        <p:spPr>
          <a:xfrm>
            <a:off x="106203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966D08-BE40-F0EA-F90E-CE682162742C}"/>
              </a:ext>
            </a:extLst>
          </p:cNvPr>
          <p:cNvSpPr txBox="1"/>
          <p:nvPr/>
        </p:nvSpPr>
        <p:spPr>
          <a:xfrm>
            <a:off x="8963025" y="29147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3DFBCF-6CBC-461D-D2F8-17A97548A135}"/>
              </a:ext>
            </a:extLst>
          </p:cNvPr>
          <p:cNvSpPr txBox="1"/>
          <p:nvPr/>
        </p:nvSpPr>
        <p:spPr>
          <a:xfrm>
            <a:off x="9239250" y="29243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2F18BD-78FE-F9B2-6F2F-BE00056FABAF}"/>
              </a:ext>
            </a:extLst>
          </p:cNvPr>
          <p:cNvSpPr txBox="1"/>
          <p:nvPr/>
        </p:nvSpPr>
        <p:spPr>
          <a:xfrm>
            <a:off x="108870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06D6A4B-4B49-B58F-80E3-EE927B5D0C74}"/>
              </a:ext>
            </a:extLst>
          </p:cNvPr>
          <p:cNvSpPr txBox="1"/>
          <p:nvPr/>
        </p:nvSpPr>
        <p:spPr>
          <a:xfrm>
            <a:off x="9248775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86AE76-0576-CBE2-97C5-4D76EC90D2A3}"/>
              </a:ext>
            </a:extLst>
          </p:cNvPr>
          <p:cNvSpPr txBox="1"/>
          <p:nvPr/>
        </p:nvSpPr>
        <p:spPr>
          <a:xfrm>
            <a:off x="9525000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4D623E-02D3-195B-3979-C145118657CA}"/>
              </a:ext>
            </a:extLst>
          </p:cNvPr>
          <p:cNvSpPr txBox="1"/>
          <p:nvPr/>
        </p:nvSpPr>
        <p:spPr>
          <a:xfrm>
            <a:off x="111537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DE4491-8F9D-E64D-66B2-2642307AA9FA}"/>
              </a:ext>
            </a:extLst>
          </p:cNvPr>
          <p:cNvSpPr txBox="1"/>
          <p:nvPr/>
        </p:nvSpPr>
        <p:spPr>
          <a:xfrm>
            <a:off x="9553575" y="38291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6B1FE-64B0-38B4-D889-21EB59500111}"/>
              </a:ext>
            </a:extLst>
          </p:cNvPr>
          <p:cNvSpPr txBox="1"/>
          <p:nvPr/>
        </p:nvSpPr>
        <p:spPr>
          <a:xfrm>
            <a:off x="438150" y="5867400"/>
            <a:ext cx="114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98BEE63-3740-9687-9FAC-64AFAF38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79" y="1904998"/>
            <a:ext cx="794907" cy="809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08D93-50B7-DF6C-7A3D-D881A58229D0}"/>
              </a:ext>
            </a:extLst>
          </p:cNvPr>
          <p:cNvSpPr txBox="1"/>
          <p:nvPr/>
        </p:nvSpPr>
        <p:spPr>
          <a:xfrm>
            <a:off x="4171950" y="2743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3C03A-5FA5-8AFF-B6D3-9B1BBA1D9202}"/>
              </a:ext>
            </a:extLst>
          </p:cNvPr>
          <p:cNvSpPr txBox="1"/>
          <p:nvPr/>
        </p:nvSpPr>
        <p:spPr>
          <a:xfrm>
            <a:off x="2943225" y="40957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0CD9E-720D-CBCD-47DC-48FB7154AB5D}"/>
              </a:ext>
            </a:extLst>
          </p:cNvPr>
          <p:cNvSpPr txBox="1"/>
          <p:nvPr/>
        </p:nvSpPr>
        <p:spPr>
          <a:xfrm>
            <a:off x="1771650" y="45910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6)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405B253-DA6F-E395-6205-B67AE0031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04" y="1828798"/>
            <a:ext cx="794907" cy="809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AF3418-1A05-7CC2-0C45-C184458E1F58}"/>
              </a:ext>
            </a:extLst>
          </p:cNvPr>
          <p:cNvSpPr txBox="1"/>
          <p:nvPr/>
        </p:nvSpPr>
        <p:spPr>
          <a:xfrm>
            <a:off x="9648825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B70F4-62C4-4665-85D2-C39AC1A1CEFA}"/>
              </a:ext>
            </a:extLst>
          </p:cNvPr>
          <p:cNvSpPr txBox="1"/>
          <p:nvPr/>
        </p:nvSpPr>
        <p:spPr>
          <a:xfrm>
            <a:off x="81915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CC63E-9F1F-9487-6136-EB25B270434A}"/>
              </a:ext>
            </a:extLst>
          </p:cNvPr>
          <p:cNvSpPr txBox="1"/>
          <p:nvPr/>
        </p:nvSpPr>
        <p:spPr>
          <a:xfrm>
            <a:off x="83820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69CEF-22B3-7CDC-AD1E-669ADB5734A2}"/>
              </a:ext>
            </a:extLst>
          </p:cNvPr>
          <p:cNvSpPr txBox="1"/>
          <p:nvPr/>
        </p:nvSpPr>
        <p:spPr>
          <a:xfrm>
            <a:off x="9848850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027C14-5B6B-33C2-2730-7E245CFB3327}"/>
              </a:ext>
            </a:extLst>
          </p:cNvPr>
          <p:cNvSpPr txBox="1"/>
          <p:nvPr/>
        </p:nvSpPr>
        <p:spPr>
          <a:xfrm>
            <a:off x="8382000" y="44672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B94C88-3D93-FC5B-CF3B-FCB145043C12}"/>
              </a:ext>
            </a:extLst>
          </p:cNvPr>
          <p:cNvSpPr txBox="1"/>
          <p:nvPr/>
        </p:nvSpPr>
        <p:spPr>
          <a:xfrm>
            <a:off x="7277100" y="4905375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22 602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4185192-C574-F161-E4E9-536001FB3533}"/>
              </a:ext>
            </a:extLst>
          </p:cNvPr>
          <p:cNvSpPr/>
          <p:nvPr/>
        </p:nvSpPr>
        <p:spPr>
          <a:xfrm>
            <a:off x="133350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CEFB-0861-8403-00DD-1FE720B1B3F4}"/>
              </a:ext>
            </a:extLst>
          </p:cNvPr>
          <p:cNvSpPr txBox="1"/>
          <p:nvPr/>
        </p:nvSpPr>
        <p:spPr>
          <a:xfrm>
            <a:off x="1190625" y="152400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 có 150 000 đồng. Sau khi mua 3 kg xoài thì cô còn 15 000 đồng. Hỏi mỗi ki-lô-gam xoài giá bao nhiêu tiền?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group of yellow mangoes with green leaves&#10;&#10;Description automatically generated">
            <a:extLst>
              <a:ext uri="{FF2B5EF4-FFF2-40B4-BE49-F238E27FC236}">
                <a16:creationId xmlns:a16="http://schemas.microsoft.com/office/drawing/2014/main" id="{50419A2F-3FCC-FDF1-5B79-1B682E27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76376"/>
            <a:ext cx="4495801" cy="337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F772E-562C-DE9B-598E-ACE208D01E89}"/>
              </a:ext>
            </a:extLst>
          </p:cNvPr>
          <p:cNvSpPr txBox="1"/>
          <p:nvPr/>
        </p:nvSpPr>
        <p:spPr>
          <a:xfrm>
            <a:off x="4324350" y="1800225"/>
            <a:ext cx="7648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Bài giải:</a:t>
            </a:r>
            <a:endParaRPr lang="en-US" sz="36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Số tiền để mua 3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150 000 – 15 000 = 135 000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Giá tiền của 1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135 000 : 3 = 45 000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45 000 đồng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609725" y="1371600"/>
            <a:ext cx="8591550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055461"/>
            <a:ext cx="3158655" cy="315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626570"/>
            <a:ext cx="3231430" cy="3231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CBF6D-AD2D-A2E2-950B-C51EC8428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522" y="2467649"/>
            <a:ext cx="754140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8158E0-4F25-A3A4-7F26-D1254FB9DA6C}"/>
              </a:ext>
            </a:extLst>
          </p:cNvPr>
          <p:cNvSpPr/>
          <p:nvPr/>
        </p:nvSpPr>
        <p:spPr>
          <a:xfrm>
            <a:off x="161925" y="381000"/>
            <a:ext cx="118014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of ants carrying a rock&#10;&#10;Description automatically generated">
            <a:extLst>
              <a:ext uri="{FF2B5EF4-FFF2-40B4-BE49-F238E27FC236}">
                <a16:creationId xmlns:a16="http://schemas.microsoft.com/office/drawing/2014/main" id="{B77057EB-D4BF-566D-C0AE-B29920EAD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981075"/>
            <a:ext cx="8524875" cy="539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F12018-ABDE-E6E6-9A77-0A5FDE33E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468735"/>
            <a:ext cx="2396280" cy="119814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0ECA782-BC85-43C9-2091-C01B00710728}"/>
              </a:ext>
            </a:extLst>
          </p:cNvPr>
          <p:cNvSpPr/>
          <p:nvPr/>
        </p:nvSpPr>
        <p:spPr>
          <a:xfrm>
            <a:off x="5638800" y="2247900"/>
            <a:ext cx="2400300" cy="1333500"/>
          </a:xfrm>
          <a:prstGeom prst="wedgeRoundRectCallout">
            <a:avLst>
              <a:gd name="adj1" fmla="val 13408"/>
              <a:gd name="adj2" fmla="val 753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E89F68C-BE94-1187-D7CE-4558405C37E4}"/>
              </a:ext>
            </a:extLst>
          </p:cNvPr>
          <p:cNvSpPr/>
          <p:nvPr/>
        </p:nvSpPr>
        <p:spPr>
          <a:xfrm>
            <a:off x="7981950" y="647700"/>
            <a:ext cx="3733800" cy="1724025"/>
          </a:xfrm>
          <a:prstGeom prst="wedgeRoundRectCallout">
            <a:avLst>
              <a:gd name="adj1" fmla="val -45464"/>
              <a:gd name="adj2" fmla="val 14143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486400" y="68816"/>
            <a:ext cx="46128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125 730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tương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endPara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chia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10; 12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25;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7; 7 chia 5 được 1, viết 1.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20; 23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125 730  5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0, được 30; 30 chia 5 được 6, viết 6.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nhân 5 bằng 30; 30 trừ 30 bằng 0, viết 0.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7524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</a:t>
            </a:r>
          </a:p>
        </p:txBody>
      </p:sp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816029" y="68816"/>
            <a:ext cx="43088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125 734 :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0" y="121578"/>
            <a:ext cx="3901505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46480" y="2142381"/>
              <a:ext cx="194916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Thực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tự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10;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25;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7; 7 chia 5 được 1, viết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20; 23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125 734  5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được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5 được 6, viết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nhân 5 bằng 30;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trừ 30 bằng 0, viết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8286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868729"/>
            <a:ext cx="103182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</a:t>
            </a:r>
            <a:endParaRPr kumimoji="0" lang="vi-V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96" y="2036827"/>
            <a:ext cx="1044325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Khi chia cho số có 1 chữ số ta đặt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 rồi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Thực hiện phép chia theo thứ tự từ trái sang phải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Phép chia sau khi chia hết số bị chia mà vẫn còn số dư thì phép chia đó là phép chia có dư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chia, số dư bằng 0 thì phép chia là phép chia 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Trong phép chia có dư, số dư luôn nhỏ hơn số chia</a:t>
            </a:r>
            <a:endParaRPr lang="vi-VN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D00878-CFEA-82FE-22E3-412B128A7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76" y="2134503"/>
            <a:ext cx="7495177" cy="17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539874" y="222888"/>
            <a:ext cx="7115175" cy="1248103"/>
            <a:chOff x="457200" y="275897"/>
            <a:chExt cx="7115175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1" y="484363"/>
              <a:ext cx="6200774" cy="1014237"/>
              <a:chOff x="1371601" y="484363"/>
              <a:chExt cx="6200774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62007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892740" y="6850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E5DF94-9B4B-C899-0893-04977DD15FC5}"/>
              </a:ext>
            </a:extLst>
          </p:cNvPr>
          <p:cNvGrpSpPr/>
          <p:nvPr/>
        </p:nvGrpSpPr>
        <p:grpSpPr>
          <a:xfrm>
            <a:off x="180975" y="2357772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043D182-2582-40A2-7C09-F764793D35D0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FF344B-A5AD-68D0-6B68-70F7DE8B2FF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38 295 : 3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F140C7-D086-8662-D41A-DC63EEAA2ACA}"/>
              </a:ext>
            </a:extLst>
          </p:cNvPr>
          <p:cNvGrpSpPr/>
          <p:nvPr/>
        </p:nvGrpSpPr>
        <p:grpSpPr>
          <a:xfrm>
            <a:off x="4524375" y="234824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882134E-9A4B-5D31-562F-B40CA6BD50B2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596C67-27DE-7FC7-C2F9-82F93BC71AC3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729 316 : 4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7ADF58-35AF-918D-4EB3-E9987CCCAEBD}"/>
              </a:ext>
            </a:extLst>
          </p:cNvPr>
          <p:cNvGrpSpPr/>
          <p:nvPr/>
        </p:nvGrpSpPr>
        <p:grpSpPr>
          <a:xfrm>
            <a:off x="8524875" y="232919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94D8075-66C5-FF8E-5E23-C76144EF5A5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8D0D6F-536F-B3F6-1F00-7A11B634D16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872 905 : 6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700</Words>
  <Application>Microsoft Office PowerPoint</Application>
  <PresentationFormat>Widescreen</PresentationFormat>
  <Paragraphs>150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微软雅黑</vt:lpstr>
      <vt:lpstr>Arial</vt:lpstr>
      <vt:lpstr>Bebas Neue</vt:lpstr>
      <vt:lpstr>Calibri</vt:lpstr>
      <vt:lpstr>Cambria</vt:lpstr>
      <vt:lpstr>Karla</vt:lpstr>
      <vt:lpstr>Love Ya Like A Sister</vt:lpstr>
      <vt:lpstr>SVN-Gretoon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38</cp:revision>
  <dcterms:created xsi:type="dcterms:W3CDTF">2023-10-25T01:07:40Z</dcterms:created>
  <dcterms:modified xsi:type="dcterms:W3CDTF">2026-01-12T11:25:37Z</dcterms:modified>
</cp:coreProperties>
</file>