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31" r:id="rId3"/>
  </p:sldMasterIdLst>
  <p:notesMasterIdLst>
    <p:notesMasterId r:id="rId14"/>
  </p:notesMasterIdLst>
  <p:sldIdLst>
    <p:sldId id="257" r:id="rId4"/>
    <p:sldId id="259" r:id="rId5"/>
    <p:sldId id="265" r:id="rId6"/>
    <p:sldId id="266" r:id="rId7"/>
    <p:sldId id="511" r:id="rId8"/>
    <p:sldId id="512" r:id="rId9"/>
    <p:sldId id="2638" r:id="rId10"/>
    <p:sldId id="2639" r:id="rId11"/>
    <p:sldId id="273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5084B-9974-411A-8E14-C162C252820C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0DA37-7B3A-485E-B187-02D46C23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0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3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7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3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2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8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8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1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3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7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5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34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20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91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78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9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6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60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70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4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6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0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9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9AB11A8-22A1-2968-E52D-3626B624D23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5" y="314325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1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16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8ADA8-CD88-02BC-E677-74AA8393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8404-7EE5-4F1E-45AD-CD9CF31A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B368-17D2-0A8F-1C98-E1B59CB6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34A7-E60D-DAFF-D119-12CB33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9D4-32D0-3A0E-2F92-3C3FC287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6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EA61D-1BBF-2DA4-6FB5-12F67711F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88" y="-237348"/>
            <a:ext cx="4877223" cy="3078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1250DB-6821-177B-2093-3FAD96966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016" y="1765074"/>
            <a:ext cx="7608467" cy="2280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D66C6-9086-E524-4039-056CD10AD3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8378" y="3704044"/>
            <a:ext cx="20301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588255" y="1067945"/>
            <a:ext cx="3782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4000" b="1" i="0" u="none" strike="noStrike" kern="1200" cap="none" spc="0" normalizeH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thuận</a:t>
            </a:r>
            <a:r>
              <a:rPr kumimoji="0" lang="en-US" sz="4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tiện</a:t>
            </a:r>
            <a:endParaRPr kumimoji="0" lang="en-US" sz="4000" b="1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5CDB2-237C-640A-EECD-29BBCBD4287A}"/>
              </a:ext>
            </a:extLst>
          </p:cNvPr>
          <p:cNvGrpSpPr/>
          <p:nvPr/>
        </p:nvGrpSpPr>
        <p:grpSpPr>
          <a:xfrm>
            <a:off x="4742021" y="560756"/>
            <a:ext cx="6478430" cy="4138674"/>
            <a:chOff x="4922996" y="2256206"/>
            <a:chExt cx="6190926" cy="4138674"/>
          </a:xfrm>
        </p:grpSpPr>
        <p:pic>
          <p:nvPicPr>
            <p:cNvPr id="9" name="Picture 8" descr="A blackboard with a wooden frame&#10;&#10;Description automatically generated with low confidence">
              <a:extLst>
                <a:ext uri="{FF2B5EF4-FFF2-40B4-BE49-F238E27FC236}">
                  <a16:creationId xmlns:a16="http://schemas.microsoft.com/office/drawing/2014/main" id="{7F784E85-2B11-B1BC-CB2F-86DEB440E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3" b="15000"/>
            <a:stretch/>
          </p:blipFill>
          <p:spPr>
            <a:xfrm>
              <a:off x="4922996" y="2256206"/>
              <a:ext cx="6190926" cy="41386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508B5-6CDC-B946-4D3A-21CBDC498285}"/>
                </a:ext>
              </a:extLst>
            </p:cNvPr>
            <p:cNvSpPr txBox="1"/>
            <p:nvPr/>
          </p:nvSpPr>
          <p:spPr>
            <a:xfrm>
              <a:off x="5695151" y="2830548"/>
              <a:ext cx="51272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2 345 + 4 257 – 345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A9F88EB-BFF4-0D6C-F893-BBA4A3CCFC34}"/>
              </a:ext>
            </a:extLst>
          </p:cNvPr>
          <p:cNvSpPr txBox="1"/>
          <p:nvPr/>
        </p:nvSpPr>
        <p:spPr>
          <a:xfrm>
            <a:off x="5219700" y="1839948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(2 345 – 345) + 4 257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1F402-7C4E-ABCD-2142-5BCFA5C95461}"/>
              </a:ext>
            </a:extLst>
          </p:cNvPr>
          <p:cNvSpPr txBox="1"/>
          <p:nvPr/>
        </p:nvSpPr>
        <p:spPr>
          <a:xfrm>
            <a:off x="5295900" y="2630523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2 000 + 4 257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53EE5-23BD-F676-F1DF-D82CC9530440}"/>
              </a:ext>
            </a:extLst>
          </p:cNvPr>
          <p:cNvSpPr txBox="1"/>
          <p:nvPr/>
        </p:nvSpPr>
        <p:spPr>
          <a:xfrm>
            <a:off x="5324475" y="3344898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6 257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479" y="1940647"/>
            <a:ext cx="8974266" cy="18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0463" y="574681"/>
            <a:ext cx="459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rồi tính: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2FF3A-E82C-D906-B990-479645162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53" y="292063"/>
            <a:ext cx="1000125" cy="10001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8DFBCA-186B-EA73-2C38-F13898BF0EE3}"/>
              </a:ext>
            </a:extLst>
          </p:cNvPr>
          <p:cNvSpPr/>
          <p:nvPr/>
        </p:nvSpPr>
        <p:spPr>
          <a:xfrm>
            <a:off x="742951" y="1733550"/>
            <a:ext cx="3962400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245 489 + 32 601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26B7DC-14CC-D1D6-86CA-B4D3C27B9E2F}"/>
              </a:ext>
            </a:extLst>
          </p:cNvPr>
          <p:cNvSpPr/>
          <p:nvPr/>
        </p:nvSpPr>
        <p:spPr>
          <a:xfrm>
            <a:off x="752476" y="2981325"/>
            <a:ext cx="3962400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566 345 – 7 123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7D9E75-A106-6B14-5D20-23AFDA3578C3}"/>
              </a:ext>
            </a:extLst>
          </p:cNvPr>
          <p:cNvSpPr/>
          <p:nvPr/>
        </p:nvSpPr>
        <p:spPr>
          <a:xfrm>
            <a:off x="6505576" y="1743075"/>
            <a:ext cx="4219574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760 802 + 239 059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0CA548-1983-EF88-0D40-48294C1C670A}"/>
              </a:ext>
            </a:extLst>
          </p:cNvPr>
          <p:cNvSpPr/>
          <p:nvPr/>
        </p:nvSpPr>
        <p:spPr>
          <a:xfrm>
            <a:off x="6515101" y="2990850"/>
            <a:ext cx="4181474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800 693 – 750 148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7398" y="355606"/>
            <a:ext cx="1082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7CB1-E276-FD56-C7D4-91828F383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68" y="258725"/>
            <a:ext cx="790132" cy="7901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CA01A35-5B2D-3DF2-DC0C-65E95615586C}"/>
              </a:ext>
            </a:extLst>
          </p:cNvPr>
          <p:cNvGrpSpPr/>
          <p:nvPr/>
        </p:nvGrpSpPr>
        <p:grpSpPr>
          <a:xfrm>
            <a:off x="571500" y="1943100"/>
            <a:ext cx="11239500" cy="3244350"/>
            <a:chOff x="523875" y="1562100"/>
            <a:chExt cx="11239500" cy="32443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CB73433-707E-8C0E-F01B-F97737CA0EB4}"/>
                </a:ext>
              </a:extLst>
            </p:cNvPr>
            <p:cNvSpPr txBox="1"/>
            <p:nvPr/>
          </p:nvSpPr>
          <p:spPr>
            <a:xfrm>
              <a:off x="523875" y="1562100"/>
              <a:ext cx="11239500" cy="3244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80 000 + 40 000 = 100 000</a:t>
              </a:r>
            </a:p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175 000 – 25 000 = 50 000</a:t>
              </a:r>
            </a:p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9 000 000 + 3 000 000 – 2 000 000 = 10 000 000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01B8DE8-2B64-3693-A40D-94376D67BBB7}"/>
                </a:ext>
              </a:extLst>
            </p:cNvPr>
            <p:cNvSpPr/>
            <p:nvPr/>
          </p:nvSpPr>
          <p:spPr>
            <a:xfrm>
              <a:off x="6438900" y="1971675"/>
              <a:ext cx="600075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7101197-28FF-B1C5-EE2B-F931CB9CDB79}"/>
                </a:ext>
              </a:extLst>
            </p:cNvPr>
            <p:cNvSpPr/>
            <p:nvPr/>
          </p:nvSpPr>
          <p:spPr>
            <a:xfrm>
              <a:off x="6429375" y="3133725"/>
              <a:ext cx="600075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018B092-E6B2-65D1-01ED-B702EAF7B066}"/>
                </a:ext>
              </a:extLst>
            </p:cNvPr>
            <p:cNvSpPr/>
            <p:nvPr/>
          </p:nvSpPr>
          <p:spPr>
            <a:xfrm>
              <a:off x="10610850" y="4200525"/>
              <a:ext cx="590550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A411350-4719-1F86-B6D2-BF2BAAEF1F5B}"/>
              </a:ext>
            </a:extLst>
          </p:cNvPr>
          <p:cNvSpPr/>
          <p:nvPr/>
        </p:nvSpPr>
        <p:spPr>
          <a:xfrm rot="16200000">
            <a:off x="2476504" y="885825"/>
            <a:ext cx="442912" cy="2586038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9A00B-70CD-18F1-7089-5775219BAB74}"/>
              </a:ext>
            </a:extLst>
          </p:cNvPr>
          <p:cNvSpPr txBox="1"/>
          <p:nvPr/>
        </p:nvSpPr>
        <p:spPr>
          <a:xfrm>
            <a:off x="1866900" y="13430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FC7188-F95E-670D-8E54-761DFBD8973D}"/>
              </a:ext>
            </a:extLst>
          </p:cNvPr>
          <p:cNvSpPr/>
          <p:nvPr/>
        </p:nvSpPr>
        <p:spPr>
          <a:xfrm>
            <a:off x="6486525" y="235267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E86AD550-9B95-52D2-C95D-FA2DE9B11922}"/>
              </a:ext>
            </a:extLst>
          </p:cNvPr>
          <p:cNvSpPr/>
          <p:nvPr/>
        </p:nvSpPr>
        <p:spPr>
          <a:xfrm rot="16200000">
            <a:off x="2600329" y="2190750"/>
            <a:ext cx="328612" cy="2586038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FF1658-7052-9D21-4995-EDFF5C4B31F4}"/>
              </a:ext>
            </a:extLst>
          </p:cNvPr>
          <p:cNvSpPr txBox="1"/>
          <p:nvPr/>
        </p:nvSpPr>
        <p:spPr>
          <a:xfrm>
            <a:off x="1895475" y="280987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150 000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05790D-70BE-4C07-D067-60F72F7E44E9}"/>
              </a:ext>
            </a:extLst>
          </p:cNvPr>
          <p:cNvSpPr/>
          <p:nvPr/>
        </p:nvSpPr>
        <p:spPr>
          <a:xfrm>
            <a:off x="6486525" y="351472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2436B696-B9B2-45ED-B316-572220943A25}"/>
              </a:ext>
            </a:extLst>
          </p:cNvPr>
          <p:cNvSpPr/>
          <p:nvPr/>
        </p:nvSpPr>
        <p:spPr>
          <a:xfrm rot="5400000">
            <a:off x="4233864" y="2290766"/>
            <a:ext cx="414337" cy="59197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439AE6-F065-A70D-8A5B-A6678CB427CA}"/>
              </a:ext>
            </a:extLst>
          </p:cNvPr>
          <p:cNvSpPr txBox="1"/>
          <p:nvPr/>
        </p:nvSpPr>
        <p:spPr>
          <a:xfrm>
            <a:off x="3657600" y="5524500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E108F4-376B-8A58-12E1-1D2BA6E6159C}"/>
              </a:ext>
            </a:extLst>
          </p:cNvPr>
          <p:cNvSpPr/>
          <p:nvPr/>
        </p:nvSpPr>
        <p:spPr>
          <a:xfrm>
            <a:off x="10658475" y="458152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6493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/>
      <p:bldP spid="18" grpId="0" animBg="1"/>
      <p:bldP spid="19" grpId="0" animBg="1"/>
      <p:bldP spid="20" grpId="0"/>
      <p:bldP spid="22" grpId="0" animBg="1"/>
      <p:bldP spid="23" grpId="0" animBg="1"/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05B2255-3733-2AAD-80F2-126DDDA15C99}"/>
              </a:ext>
            </a:extLst>
          </p:cNvPr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2A743-F7D8-1F8F-4394-D7B03FD31034}"/>
              </a:ext>
            </a:extLst>
          </p:cNvPr>
          <p:cNvSpPr txBox="1"/>
          <p:nvPr/>
        </p:nvSpPr>
        <p:spPr>
          <a:xfrm>
            <a:off x="1571624" y="233730"/>
            <a:ext cx="10191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Tuyến đường sắt Hà Nội - Đà Nẵng (qua Đồng Hới) dài 791 km. Tuyến đường sắt Hà Nội - Đồng Hới dài hơn tuyến đường sắt Đồng Hới - Đà Nẵng 253 km. Tính độ dài tuyến đường sắt Hà Nội - Đồng Hới và Đồng Hới - Đà Nẵng.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06043-3F90-482D-0ED0-8CA6E279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37" y="2200275"/>
            <a:ext cx="4333875" cy="2400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E09487-0A1A-A721-2636-843E0F1E0F71}"/>
              </a:ext>
            </a:extLst>
          </p:cNvPr>
          <p:cNvSpPr txBox="1"/>
          <p:nvPr/>
        </p:nvSpPr>
        <p:spPr>
          <a:xfrm>
            <a:off x="2667000" y="1924050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731D84-4DCC-544A-1A4C-451BF86C7948}"/>
              </a:ext>
            </a:extLst>
          </p:cNvPr>
          <p:cNvCxnSpPr/>
          <p:nvPr/>
        </p:nvCxnSpPr>
        <p:spPr>
          <a:xfrm>
            <a:off x="1104900" y="3152775"/>
            <a:ext cx="55054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616CF7-A3AA-324D-8942-DF49AE52D21F}"/>
              </a:ext>
            </a:extLst>
          </p:cNvPr>
          <p:cNvCxnSpPr>
            <a:cxnSpLocks/>
          </p:cNvCxnSpPr>
          <p:nvPr/>
        </p:nvCxnSpPr>
        <p:spPr>
          <a:xfrm flipV="1">
            <a:off x="1104900" y="300990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36D89E-511C-FEDD-E0A0-E6761DCC50EA}"/>
              </a:ext>
            </a:extLst>
          </p:cNvPr>
          <p:cNvCxnSpPr>
            <a:cxnSpLocks/>
          </p:cNvCxnSpPr>
          <p:nvPr/>
        </p:nvCxnSpPr>
        <p:spPr>
          <a:xfrm flipV="1">
            <a:off x="6591300" y="3038475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3D6003-5CE8-8B62-591E-3854F8C8296A}"/>
              </a:ext>
            </a:extLst>
          </p:cNvPr>
          <p:cNvCxnSpPr>
            <a:cxnSpLocks/>
          </p:cNvCxnSpPr>
          <p:nvPr/>
        </p:nvCxnSpPr>
        <p:spPr>
          <a:xfrm flipV="1">
            <a:off x="4600575" y="302895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F4ACE1-B305-2CFD-5470-020FACC4D94D}"/>
              </a:ext>
            </a:extLst>
          </p:cNvPr>
          <p:cNvSpPr txBox="1"/>
          <p:nvPr/>
        </p:nvSpPr>
        <p:spPr>
          <a:xfrm>
            <a:off x="581025" y="2524125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9EA562-57BB-7C7A-4C1A-CCF3F6EB0DC9}"/>
              </a:ext>
            </a:extLst>
          </p:cNvPr>
          <p:cNvSpPr txBox="1"/>
          <p:nvPr/>
        </p:nvSpPr>
        <p:spPr>
          <a:xfrm>
            <a:off x="3781425" y="254317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8D5D7B-5C60-AEFD-ECF8-AB986D87B1CB}"/>
              </a:ext>
            </a:extLst>
          </p:cNvPr>
          <p:cNvSpPr txBox="1"/>
          <p:nvPr/>
        </p:nvSpPr>
        <p:spPr>
          <a:xfrm>
            <a:off x="5819775" y="252412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BAB32BEE-420E-611A-4363-059944A4738B}"/>
              </a:ext>
            </a:extLst>
          </p:cNvPr>
          <p:cNvSpPr/>
          <p:nvPr/>
        </p:nvSpPr>
        <p:spPr>
          <a:xfrm rot="5400000">
            <a:off x="3662365" y="614369"/>
            <a:ext cx="338136" cy="54625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4A5360-4CDB-896E-2760-5E60CED24EB0}"/>
              </a:ext>
            </a:extLst>
          </p:cNvPr>
          <p:cNvSpPr txBox="1"/>
          <p:nvPr/>
        </p:nvSpPr>
        <p:spPr>
          <a:xfrm>
            <a:off x="3048000" y="3448051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06F7B8E-C2AF-2FFE-37B7-F0C99C0B18AE}"/>
              </a:ext>
            </a:extLst>
          </p:cNvPr>
          <p:cNvSpPr txBox="1"/>
          <p:nvPr/>
        </p:nvSpPr>
        <p:spPr>
          <a:xfrm>
            <a:off x="3409950" y="6029326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253 km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CF312AB-EFED-0C2C-6C8B-A95F8EB90F86}"/>
              </a:ext>
            </a:extLst>
          </p:cNvPr>
          <p:cNvSpPr txBox="1"/>
          <p:nvPr/>
        </p:nvSpPr>
        <p:spPr>
          <a:xfrm>
            <a:off x="1657350" y="599122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121FAF6-0F03-2CEC-EB17-8DD9420489AC}"/>
              </a:ext>
            </a:extLst>
          </p:cNvPr>
          <p:cNvSpPr txBox="1"/>
          <p:nvPr/>
        </p:nvSpPr>
        <p:spPr>
          <a:xfrm>
            <a:off x="5334000" y="503872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B21393-D5A6-608A-4BDA-3AE0E84BCD9E}"/>
              </a:ext>
            </a:extLst>
          </p:cNvPr>
          <p:cNvGrpSpPr/>
          <p:nvPr/>
        </p:nvGrpSpPr>
        <p:grpSpPr>
          <a:xfrm>
            <a:off x="628650" y="3962400"/>
            <a:ext cx="5238750" cy="933450"/>
            <a:chOff x="381000" y="2686050"/>
            <a:chExt cx="5238750" cy="93345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9C53998-C7C3-AD77-D225-E0BE4408EED1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3524250"/>
              <a:ext cx="34766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277503-3CF1-3CC0-F130-A5CFDBEC32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F238B6-E06A-A672-34E9-FD99F34DF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6275" y="340042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47BAE7-FA36-0051-0DC0-9AB1C7D83AD6}"/>
                </a:ext>
              </a:extLst>
            </p:cNvPr>
            <p:cNvSpPr txBox="1"/>
            <p:nvPr/>
          </p:nvSpPr>
          <p:spPr>
            <a:xfrm>
              <a:off x="381000" y="2686050"/>
              <a:ext cx="151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Hà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61A88C-955F-901E-C3A7-E9ED35473A18}"/>
                </a:ext>
              </a:extLst>
            </p:cNvPr>
            <p:cNvSpPr txBox="1"/>
            <p:nvPr/>
          </p:nvSpPr>
          <p:spPr>
            <a:xfrm>
              <a:off x="3733800" y="27051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25D0073-9605-2B21-1E5E-06E571F90B39}"/>
              </a:ext>
            </a:extLst>
          </p:cNvPr>
          <p:cNvGrpSpPr/>
          <p:nvPr/>
        </p:nvGrpSpPr>
        <p:grpSpPr>
          <a:xfrm>
            <a:off x="438150" y="5105400"/>
            <a:ext cx="4248150" cy="704850"/>
            <a:chOff x="171450" y="2933700"/>
            <a:chExt cx="4248150" cy="70485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C3DC32C-958F-8AC8-66BA-FD368A09ED8B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3524250"/>
              <a:ext cx="20383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95B0024-34D3-ADC4-CF06-8E5699AA4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419443-1A4C-FE4A-64B9-D8C6981FB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0" y="34194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736B778-27E6-2BC1-7B73-90EBB5F160C4}"/>
                </a:ext>
              </a:extLst>
            </p:cNvPr>
            <p:cNvSpPr txBox="1"/>
            <p:nvPr/>
          </p:nvSpPr>
          <p:spPr>
            <a:xfrm>
              <a:off x="171450" y="2933700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E9228E6-7836-856A-83CC-3776DBBC37F2}"/>
                </a:ext>
              </a:extLst>
            </p:cNvPr>
            <p:cNvSpPr txBox="1"/>
            <p:nvPr/>
          </p:nvSpPr>
          <p:spPr>
            <a:xfrm>
              <a:off x="2533650" y="29718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Đà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Nẵng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9" name="Left Bracket 48">
            <a:extLst>
              <a:ext uri="{FF2B5EF4-FFF2-40B4-BE49-F238E27FC236}">
                <a16:creationId xmlns:a16="http://schemas.microsoft.com/office/drawing/2014/main" id="{FAFDEE1C-9111-095F-75E6-68F77E5C03EC}"/>
              </a:ext>
            </a:extLst>
          </p:cNvPr>
          <p:cNvSpPr/>
          <p:nvPr/>
        </p:nvSpPr>
        <p:spPr>
          <a:xfrm rot="5400000">
            <a:off x="2809876" y="2895601"/>
            <a:ext cx="357185" cy="3452812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466863-71AC-211A-DF4C-C17046F02AEC}"/>
              </a:ext>
            </a:extLst>
          </p:cNvPr>
          <p:cNvSpPr txBox="1"/>
          <p:nvPr/>
        </p:nvSpPr>
        <p:spPr>
          <a:xfrm>
            <a:off x="2543175" y="3895725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BC55B9C-592A-035E-19E0-73FF33D42231}"/>
              </a:ext>
            </a:extLst>
          </p:cNvPr>
          <p:cNvCxnSpPr>
            <a:cxnSpLocks/>
          </p:cNvCxnSpPr>
          <p:nvPr/>
        </p:nvCxnSpPr>
        <p:spPr>
          <a:xfrm>
            <a:off x="3314700" y="478155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2F9BE4-7E0E-3865-EB50-2BC6F0370221}"/>
              </a:ext>
            </a:extLst>
          </p:cNvPr>
          <p:cNvCxnSpPr>
            <a:cxnSpLocks/>
          </p:cNvCxnSpPr>
          <p:nvPr/>
        </p:nvCxnSpPr>
        <p:spPr>
          <a:xfrm>
            <a:off x="4714875" y="487680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6F3D9F6-F9AC-AF0B-9545-E8FECBCA4D42}"/>
              </a:ext>
            </a:extLst>
          </p:cNvPr>
          <p:cNvCxnSpPr>
            <a:cxnSpLocks/>
          </p:cNvCxnSpPr>
          <p:nvPr/>
        </p:nvCxnSpPr>
        <p:spPr>
          <a:xfrm flipH="1">
            <a:off x="3305175" y="5695950"/>
            <a:ext cx="14097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5124AFE-5294-330D-685F-1DFACFFB5071}"/>
              </a:ext>
            </a:extLst>
          </p:cNvPr>
          <p:cNvCxnSpPr>
            <a:cxnSpLocks/>
          </p:cNvCxnSpPr>
          <p:nvPr/>
        </p:nvCxnSpPr>
        <p:spPr>
          <a:xfrm>
            <a:off x="1247775" y="4905375"/>
            <a:ext cx="0" cy="6286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Brace 61">
            <a:extLst>
              <a:ext uri="{FF2B5EF4-FFF2-40B4-BE49-F238E27FC236}">
                <a16:creationId xmlns:a16="http://schemas.microsoft.com/office/drawing/2014/main" id="{11642B29-1B0A-DF31-C9C6-48CB9BD3DB84}"/>
              </a:ext>
            </a:extLst>
          </p:cNvPr>
          <p:cNvSpPr/>
          <p:nvPr/>
        </p:nvSpPr>
        <p:spPr>
          <a:xfrm rot="5400000">
            <a:off x="3910017" y="5224467"/>
            <a:ext cx="214307" cy="1338259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4" name="Left Bracket 63">
            <a:extLst>
              <a:ext uri="{FF2B5EF4-FFF2-40B4-BE49-F238E27FC236}">
                <a16:creationId xmlns:a16="http://schemas.microsoft.com/office/drawing/2014/main" id="{81432664-44E1-636D-36BE-D3C0DF9512E9}"/>
              </a:ext>
            </a:extLst>
          </p:cNvPr>
          <p:cNvSpPr/>
          <p:nvPr/>
        </p:nvSpPr>
        <p:spPr>
          <a:xfrm rot="16200000">
            <a:off x="2162179" y="4810126"/>
            <a:ext cx="242884" cy="2043114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Brace 65">
            <a:extLst>
              <a:ext uri="{FF2B5EF4-FFF2-40B4-BE49-F238E27FC236}">
                <a16:creationId xmlns:a16="http://schemas.microsoft.com/office/drawing/2014/main" id="{043E2C23-A4C5-B580-B774-7906CFE06AB1}"/>
              </a:ext>
            </a:extLst>
          </p:cNvPr>
          <p:cNvSpPr/>
          <p:nvPr/>
        </p:nvSpPr>
        <p:spPr>
          <a:xfrm>
            <a:off x="4838699" y="4572000"/>
            <a:ext cx="371475" cy="1419225"/>
          </a:xfrm>
          <a:prstGeom prst="rightBrace">
            <a:avLst>
              <a:gd name="adj1" fmla="val 4537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22" grpId="0"/>
      <p:bldP spid="23" grpId="0"/>
      <p:bldP spid="24" grpId="0"/>
      <p:bldP spid="25" grpId="0" animBg="1"/>
      <p:bldP spid="26" grpId="0"/>
      <p:bldP spid="63" grpId="0"/>
      <p:bldP spid="65" grpId="0"/>
      <p:bldP spid="67" grpId="0"/>
      <p:bldP spid="49" grpId="0" animBg="1"/>
      <p:bldP spid="50" grpId="0"/>
      <p:bldP spid="62" grpId="0" animBg="1"/>
      <p:bldP spid="64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BB032-2436-3AC5-920D-EAA0F785268F}"/>
              </a:ext>
            </a:extLst>
          </p:cNvPr>
          <p:cNvSpPr txBox="1"/>
          <p:nvPr/>
        </p:nvSpPr>
        <p:spPr>
          <a:xfrm>
            <a:off x="838200" y="1104900"/>
            <a:ext cx="10306050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791 + 253 = 1 044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1044 : 2 = 522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522 - 253 = 269 (km)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522km;</a:t>
            </a:r>
          </a:p>
          <a:p>
            <a:pPr algn="r"/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269km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6B1607-D98C-5019-DF3A-AA497958F6BF}"/>
              </a:ext>
            </a:extLst>
          </p:cNvPr>
          <p:cNvGrpSpPr/>
          <p:nvPr/>
        </p:nvGrpSpPr>
        <p:grpSpPr>
          <a:xfrm>
            <a:off x="464992" y="373141"/>
            <a:ext cx="3106883" cy="831272"/>
            <a:chOff x="464992" y="373141"/>
            <a:chExt cx="3106883" cy="8312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05B2255-3733-2AAD-80F2-126DDDA15C99}"/>
                </a:ext>
              </a:extLst>
            </p:cNvPr>
            <p:cNvSpPr/>
            <p:nvPr/>
          </p:nvSpPr>
          <p:spPr>
            <a:xfrm>
              <a:off x="464992" y="373141"/>
              <a:ext cx="831272" cy="8312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C2A743-F7D8-1F8F-4394-D7B03FD31034}"/>
                </a:ext>
              </a:extLst>
            </p:cNvPr>
            <p:cNvSpPr txBox="1"/>
            <p:nvPr/>
          </p:nvSpPr>
          <p:spPr>
            <a:xfrm>
              <a:off x="1285874" y="443280"/>
              <a:ext cx="2286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vi-VN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&gt;, &lt;, =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6942EB-7DAB-DA94-8ABC-7FAB49610EF5}"/>
              </a:ext>
            </a:extLst>
          </p:cNvPr>
          <p:cNvGrpSpPr/>
          <p:nvPr/>
        </p:nvGrpSpPr>
        <p:grpSpPr>
          <a:xfrm>
            <a:off x="638175" y="723900"/>
            <a:ext cx="10648950" cy="3632789"/>
            <a:chOff x="638175" y="723900"/>
            <a:chExt cx="10648950" cy="36327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A48801-8832-51A7-7CB3-DC19D9FCA1D8}"/>
                </a:ext>
              </a:extLst>
            </p:cNvPr>
            <p:cNvSpPr txBox="1"/>
            <p:nvPr/>
          </p:nvSpPr>
          <p:spPr>
            <a:xfrm>
              <a:off x="638175" y="723900"/>
              <a:ext cx="10648950" cy="363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135 900 – (200 900 – 80 500)         6 000 – 4 500 + 14 000</a:t>
              </a:r>
            </a:p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34 785 + 20 300 – 2 785          20 350 + 18 127 + 8 450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FE47A6C-A92E-27E4-0960-AD8C480149AC}"/>
                </a:ext>
              </a:extLst>
            </p:cNvPr>
            <p:cNvSpPr/>
            <p:nvPr/>
          </p:nvSpPr>
          <p:spPr>
            <a:xfrm>
              <a:off x="6381750" y="181927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0678A5-60EC-472E-2378-929106B51A1C}"/>
                </a:ext>
              </a:extLst>
            </p:cNvPr>
            <p:cNvSpPr/>
            <p:nvPr/>
          </p:nvSpPr>
          <p:spPr>
            <a:xfrm>
              <a:off x="5562600" y="378142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6C0704C6-A250-3136-17B5-604C317FD139}"/>
              </a:ext>
            </a:extLst>
          </p:cNvPr>
          <p:cNvSpPr/>
          <p:nvPr/>
        </p:nvSpPr>
        <p:spPr>
          <a:xfrm rot="5400000">
            <a:off x="3586167" y="-52383"/>
            <a:ext cx="261932" cy="49672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74A864-A863-3538-E3D6-4FD49EA61430}"/>
              </a:ext>
            </a:extLst>
          </p:cNvPr>
          <p:cNvSpPr txBox="1"/>
          <p:nvPr/>
        </p:nvSpPr>
        <p:spPr>
          <a:xfrm>
            <a:off x="2724150" y="26098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15 050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28FDB455-BC7C-A90C-53B6-FCD06D111F38}"/>
              </a:ext>
            </a:extLst>
          </p:cNvPr>
          <p:cNvSpPr/>
          <p:nvPr/>
        </p:nvSpPr>
        <p:spPr>
          <a:xfrm rot="5400000">
            <a:off x="8934454" y="600080"/>
            <a:ext cx="290507" cy="36909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2A2551-6834-A0EC-CB65-B1A25F0116C9}"/>
              </a:ext>
            </a:extLst>
          </p:cNvPr>
          <p:cNvSpPr txBox="1"/>
          <p:nvPr/>
        </p:nvSpPr>
        <p:spPr>
          <a:xfrm>
            <a:off x="8715375" y="2657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15 500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EBC8DA0-6069-CCC8-7A89-ACFC4D978613}"/>
              </a:ext>
            </a:extLst>
          </p:cNvPr>
          <p:cNvSpPr/>
          <p:nvPr/>
        </p:nvSpPr>
        <p:spPr>
          <a:xfrm>
            <a:off x="6353175" y="1800224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2B603B1F-2701-9956-32DD-1B87F0527EAA}"/>
              </a:ext>
            </a:extLst>
          </p:cNvPr>
          <p:cNvSpPr/>
          <p:nvPr/>
        </p:nvSpPr>
        <p:spPr>
          <a:xfrm rot="5400000">
            <a:off x="3138492" y="2309817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D75313-C642-2EB2-CAD7-325CF1E0DEDA}"/>
              </a:ext>
            </a:extLst>
          </p:cNvPr>
          <p:cNvSpPr txBox="1"/>
          <p:nvPr/>
        </p:nvSpPr>
        <p:spPr>
          <a:xfrm>
            <a:off x="2543175" y="44767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52 300</a:t>
            </a: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B614C03F-EA65-3E37-6ED2-9A32421D8908}"/>
              </a:ext>
            </a:extLst>
          </p:cNvPr>
          <p:cNvSpPr/>
          <p:nvPr/>
        </p:nvSpPr>
        <p:spPr>
          <a:xfrm rot="5400000">
            <a:off x="8272467" y="2395542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C2E9BF-2C6E-DCDF-8560-8F75D173FBDD}"/>
              </a:ext>
            </a:extLst>
          </p:cNvPr>
          <p:cNvSpPr txBox="1"/>
          <p:nvPr/>
        </p:nvSpPr>
        <p:spPr>
          <a:xfrm>
            <a:off x="7677150" y="4562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46 927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409510F-15DC-EF66-8123-6E1611FE023E}"/>
              </a:ext>
            </a:extLst>
          </p:cNvPr>
          <p:cNvSpPr/>
          <p:nvPr/>
        </p:nvSpPr>
        <p:spPr>
          <a:xfrm>
            <a:off x="5543550" y="3714749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8476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31" grpId="0" animBg="1"/>
      <p:bldP spid="35" grpId="0"/>
      <p:bldP spid="39" grpId="0" animBg="1"/>
      <p:bldP spid="46" grpId="0" animBg="1"/>
      <p:bldP spid="47" grpId="0"/>
      <p:bldP spid="48" grpId="0" animBg="1"/>
      <p:bldP spid="51" grpId="0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969" y="-424166"/>
            <a:ext cx="8930936" cy="682496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FBE7E8E2-F5BE-404A-8B3E-6B613EEF27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03273" y="2658362"/>
            <a:ext cx="5425252" cy="3945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79" y="2230828"/>
            <a:ext cx="6687195" cy="15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334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等线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UTM Aquarelle</vt:lpstr>
      <vt:lpstr>UTM Avo</vt:lpstr>
      <vt:lpstr>字魂151号-联盟综艺体</vt:lpstr>
      <vt:lpstr>Office 主题​​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40</cp:revision>
  <dcterms:created xsi:type="dcterms:W3CDTF">2023-10-17T02:40:26Z</dcterms:created>
  <dcterms:modified xsi:type="dcterms:W3CDTF">2026-01-02T14:19:59Z</dcterms:modified>
</cp:coreProperties>
</file>