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90" r:id="rId4"/>
    <p:sldId id="453" r:id="rId5"/>
    <p:sldId id="291" r:id="rId6"/>
    <p:sldId id="288" r:id="rId7"/>
    <p:sldId id="296" r:id="rId8"/>
    <p:sldId id="292" r:id="rId9"/>
    <p:sldId id="454" r:id="rId10"/>
    <p:sldId id="456" r:id="rId11"/>
    <p:sldId id="459" r:id="rId12"/>
    <p:sldId id="297" r:id="rId13"/>
    <p:sldId id="461" r:id="rId14"/>
    <p:sldId id="29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B3B5-6A73-4699-BDE3-FD187C24E3B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580-A243-4A07-905A-BC0C44A6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0B44-220C-1183-BDAC-3D8690745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69125-7AE5-619D-CA57-7F1FE49D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762B-0576-0687-1565-B9378E1B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29C5-56BC-87E5-76CD-62D3130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1827-B16F-936D-B602-83CBFD99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90-601F-EB75-E16B-4DBA045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EE5E3-497C-84CA-0CAC-CC5701C5D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9063-51E7-E043-01E1-44A9E356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9B70-B640-24F2-6BF1-E216652C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7F23-17BD-8B79-39F5-1F1040BC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679A-059D-86CA-EB60-07724EDD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2AF7-CA96-B016-7E62-44159EFB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113E-8358-4D2A-ED6E-CE74B516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14FF-1441-23FD-819C-E25A2AAF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D0742-C8BB-757B-AFDA-12DF0A94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3738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0149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100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82437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9901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4807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8466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53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7B85-77B3-2F0B-7180-AE1CC8D7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497A-1FE8-3B3A-42B1-746E5953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7FB2-730A-2038-E329-BE0B51EC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E5A2-A818-A56B-557F-6A7C7F2D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55E6-997D-5F80-7194-4D321ABD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5444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7588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193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4944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7367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0053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3465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714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80048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3365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2F8E-7274-6D7C-0235-7655BE5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5707-0B20-164B-8CB7-22C5FEB2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0F43-C1AD-F3F3-BEF5-E2AA6027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9879-5792-9454-E718-788A41BD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2E1A-9967-371C-2E6A-729469CB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1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4868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52725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11251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385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46679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6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8909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78700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0990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34336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273D-0C2B-1545-ED46-C4DEF6B3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3160-99A0-8E47-578D-9A3D334A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306C-195A-DEDC-AB89-CF6D0317E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87B-E10C-AE89-A0CA-6C8479DC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50E1-E972-7BAE-688B-8A174DF4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7F853-1203-DC01-FE7E-63BA88C6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45644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5036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4857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90412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72DF-00AB-D68C-279F-597E2DB9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53C-F835-BE6F-72CD-9BFB59C9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8B22-D6C1-B567-A2D4-56B64B08D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0F2B5-71F3-B18B-4982-491BA75C7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5838-E4DA-76CA-E697-A187EBB49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F7521-2BE8-B3B6-7464-C6393DD3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6A4E9-BB8F-58E7-B80D-B5C503E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76A83-529D-0EE0-54E4-FA5EA1D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9CB7-8179-C71A-8E34-7DE14449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C522A-6BBE-5A4E-BD0C-B6DB4910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AD668-03CC-D6DE-D329-8C4D6E9B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F70A4-80F4-A1ED-341B-8E7217A7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E95B-5624-827A-70A7-F7A8EAB7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C7DA7-F836-F732-49B0-6E8A560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4064-D012-73C6-6041-91A36FB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6819-38F7-E1A8-DC23-3C9A3C59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DEBD-3C7B-E8D6-6302-BA0F66ED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9724-C7A3-B52D-25B9-ACE2CC4FF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4CFD-2FDF-2E16-90ED-3909C9D1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00BA-764B-C4EE-539F-4A2A57D0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25E05-9010-FA4E-A48A-123D728B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97C1-38B0-A82C-801D-EA95C1FB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47F2D-B02A-7786-AF5A-CA562BC42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153C0-FB2E-FDCD-26B0-ED7B0DFED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11097-C2EE-9B64-5A79-956F0D0B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FF30E-521B-7AA2-0EDC-04720304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D791-B62C-B4EA-B319-499E5D98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739A9-7761-6ACF-B809-B5F3707C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E2E5C-0CFA-00A0-331B-64C48472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FAFCD-A644-7F11-152A-0B24E6B85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30AF-0215-4C97-89B0-CAC149959D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C68E-698B-1764-9A66-EF932D32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082F-D123-044A-A9CD-C8E568C3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E5CDF8-9335-AF68-1FF2-74CCA20124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285750"/>
            <a:ext cx="1143000" cy="1143000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8635D6-9083-C39B-B55B-BCF492BAC5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9" y="-411612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33FC3-1B47-F7EE-C2F2-7BF340AEBECB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99" y="295275"/>
            <a:ext cx="1171575" cy="117157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53A9D82-C952-4331-60F5-59DF8E2D44BA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5" y="8075696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8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creativecommons.org/licenses/by-nc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1238250" y="1317170"/>
            <a:ext cx="9629775" cy="4264480"/>
          </a:xfrm>
          <a:prstGeom prst="roundRect">
            <a:avLst>
              <a:gd name="adj" fmla="val 117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26CBC59B-3074-9C1A-3A95-0B6BA0AB9B34}"/>
              </a:ext>
            </a:extLst>
          </p:cNvPr>
          <p:cNvSpPr txBox="1"/>
          <p:nvPr/>
        </p:nvSpPr>
        <p:spPr>
          <a:xfrm>
            <a:off x="2496344" y="1600200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ECD5E-E5B3-1244-2F76-66B0FDED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619" y="2047875"/>
            <a:ext cx="3889585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EFE361-AD46-63F7-2874-1F9F440F7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4" y="3031899"/>
            <a:ext cx="9815411" cy="2280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561B0-F5EA-2D76-F0FF-C4025522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530" y="2820501"/>
            <a:ext cx="221304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96" y="1045280"/>
            <a:ext cx="975440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243506" y="2811201"/>
            <a:ext cx="8949631" cy="1938992"/>
          </a:xfrm>
          <a:custGeom>
            <a:avLst/>
            <a:gdLst>
              <a:gd name="connsiteX0" fmla="*/ 0 w 8949631"/>
              <a:gd name="connsiteY0" fmla="*/ 0 h 1938992"/>
              <a:gd name="connsiteX1" fmla="*/ 8949631 w 8949631"/>
              <a:gd name="connsiteY1" fmla="*/ 0 h 1938992"/>
              <a:gd name="connsiteX2" fmla="*/ 8949631 w 8949631"/>
              <a:gd name="connsiteY2" fmla="*/ 1938992 h 1938992"/>
              <a:gd name="connsiteX3" fmla="*/ 0 w 8949631"/>
              <a:gd name="connsiteY3" fmla="*/ 1938992 h 1938992"/>
              <a:gd name="connsiteX4" fmla="*/ 0 w 894963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631" h="1938992" fill="none" extrusionOk="0">
                <a:moveTo>
                  <a:pt x="0" y="0"/>
                </a:moveTo>
                <a:cubicBezTo>
                  <a:pt x="3581328" y="5222"/>
                  <a:pt x="5324968" y="24918"/>
                  <a:pt x="8949631" y="0"/>
                </a:cubicBezTo>
                <a:cubicBezTo>
                  <a:pt x="8788386" y="738305"/>
                  <a:pt x="8905871" y="1407801"/>
                  <a:pt x="8949631" y="1938992"/>
                </a:cubicBezTo>
                <a:cubicBezTo>
                  <a:pt x="7436663" y="1774231"/>
                  <a:pt x="4164690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949631" h="1938992" stroke="0" extrusionOk="0">
                <a:moveTo>
                  <a:pt x="0" y="0"/>
                </a:moveTo>
                <a:cubicBezTo>
                  <a:pt x="1318866" y="11849"/>
                  <a:pt x="6530415" y="-161459"/>
                  <a:pt x="8949631" y="0"/>
                </a:cubicBezTo>
                <a:cubicBezTo>
                  <a:pt x="8952761" y="920782"/>
                  <a:pt x="8848455" y="1107979"/>
                  <a:pt x="8949631" y="1938992"/>
                </a:cubicBezTo>
                <a:cubicBezTo>
                  <a:pt x="4585242" y="1793132"/>
                  <a:pt x="319556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nấm đùi gà, nấm tai mèo, nấm hương, nấm kim châm, nấm bào ngư, nấm đông trùng hạ thảo…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450790" y="1861048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A09C3-3A49-9B5D-431C-594DA14B7D85}"/>
              </a:ext>
            </a:extLst>
          </p:cNvPr>
          <p:cNvSpPr txBox="1"/>
          <p:nvPr/>
        </p:nvSpPr>
        <p:spPr>
          <a:xfrm>
            <a:off x="895350" y="676275"/>
            <a:ext cx="104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nấm mỡ, nấm đùi gà, nấm rơm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31B0-9301-AF75-F832-CFB6CA3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95487"/>
            <a:ext cx="5838668" cy="4119563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2" y="2845505"/>
            <a:ext cx="31059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50280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817305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149865" y="913917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" action="ppaction://noaction"/>
            <a:extLst>
              <a:ext uri="{FF2B5EF4-FFF2-40B4-BE49-F238E27FC236}">
                <a16:creationId xmlns:a16="http://schemas.microsoft.com/office/drawing/2014/main" id="{A72E9976-33B0-7440-7BD2-919E22CA1DD5}"/>
              </a:ext>
            </a:extLst>
          </p:cNvPr>
          <p:cNvSpPr/>
          <p:nvPr/>
        </p:nvSpPr>
        <p:spPr>
          <a:xfrm>
            <a:off x="10752963" y="5771388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9AB00-0BC7-07F8-AF26-90BAC16AA4EC}"/>
              </a:ext>
            </a:extLst>
          </p:cNvPr>
          <p:cNvGrpSpPr/>
          <p:nvPr/>
        </p:nvGrpSpPr>
        <p:grpSpPr>
          <a:xfrm>
            <a:off x="2880857" y="2138780"/>
            <a:ext cx="6926783" cy="4094570"/>
            <a:chOff x="2271257" y="1379691"/>
            <a:chExt cx="6926783" cy="40945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B4E034-B573-4B98-D6F5-0D94769C0467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D5E42E-6A92-FCED-0F19-711FB6422019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ixelated game mushroom icon">
                <a:extLst>
                  <a:ext uri="{FF2B5EF4-FFF2-40B4-BE49-F238E27FC236}">
                    <a16:creationId xmlns:a16="http://schemas.microsoft.com/office/drawing/2014/main" id="{51F9A869-B84B-8169-933A-9CAC794ED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lus Sign 11">
                <a:extLst>
                  <a:ext uri="{FF2B5EF4-FFF2-40B4-BE49-F238E27FC236}">
                    <a16:creationId xmlns:a16="http://schemas.microsoft.com/office/drawing/2014/main" id="{DA46DF8A-1622-E99F-B389-E460A39C21E1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Cây nhang (hương) trong tâm thức người Việt | NGUYÊN LIỆU LÀM HƯƠNG">
              <a:extLst>
                <a:ext uri="{FF2B5EF4-FFF2-40B4-BE49-F238E27FC236}">
                  <a16:creationId xmlns:a16="http://schemas.microsoft.com/office/drawing/2014/main" id="{0E11CBCF-D0E8-0A33-1C08-395C6DA39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07" y="1648889"/>
              <a:ext cx="2617766" cy="349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917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807062" y="426855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" action="ppaction://noaction"/>
            <a:extLst>
              <a:ext uri="{FF2B5EF4-FFF2-40B4-BE49-F238E27FC236}">
                <a16:creationId xmlns:a16="http://schemas.microsoft.com/office/drawing/2014/main" id="{45C35398-13A9-217D-25C4-52A59149F369}"/>
              </a:ext>
            </a:extLst>
          </p:cNvPr>
          <p:cNvSpPr/>
          <p:nvPr/>
        </p:nvSpPr>
        <p:spPr>
          <a:xfrm>
            <a:off x="10798683" y="5818442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EF725-38BA-B1E9-0C46-3A6CA9B7D196}"/>
              </a:ext>
            </a:extLst>
          </p:cNvPr>
          <p:cNvGrpSpPr/>
          <p:nvPr/>
        </p:nvGrpSpPr>
        <p:grpSpPr>
          <a:xfrm>
            <a:off x="2704951" y="1523573"/>
            <a:ext cx="7954341" cy="4973019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A94FCB-66CB-2DA1-C2D4-36B317F2C1B1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D307E9-D9F5-4AAE-BF41-4CCCFE1C7BD8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9A1DD77A-B514-41CA-A1D5-3D8EDCA6F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7D6FF46A-48E1-EB46-9783-709E96BA892A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2" descr="Thịt mỡ lợn Hòa Bình">
              <a:extLst>
                <a:ext uri="{FF2B5EF4-FFF2-40B4-BE49-F238E27FC236}">
                  <a16:creationId xmlns:a16="http://schemas.microsoft.com/office/drawing/2014/main" id="{BB9FB999-F290-EB05-64D3-832FDBB93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508" y="1959651"/>
              <a:ext cx="3043046" cy="3043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40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771954" y="951369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" action="ppaction://noaction"/>
            <a:extLst>
              <a:ext uri="{FF2B5EF4-FFF2-40B4-BE49-F238E27FC236}">
                <a16:creationId xmlns:a16="http://schemas.microsoft.com/office/drawing/2014/main" id="{521CE6A5-444A-DEB3-0032-DF305B17C9AC}"/>
              </a:ext>
            </a:extLst>
          </p:cNvPr>
          <p:cNvSpPr/>
          <p:nvPr/>
        </p:nvSpPr>
        <p:spPr>
          <a:xfrm>
            <a:off x="10862691" y="5819973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28EF2-5897-6D2E-75FC-0F56E23C8E07}"/>
              </a:ext>
            </a:extLst>
          </p:cNvPr>
          <p:cNvGrpSpPr/>
          <p:nvPr/>
        </p:nvGrpSpPr>
        <p:grpSpPr>
          <a:xfrm>
            <a:off x="2629989" y="2046910"/>
            <a:ext cx="7924800" cy="4266803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C9052E-A491-FC45-32FB-95486CC7F9FD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459774-45D7-CB5A-93AA-A16AC3DE4D65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5A2A5CE4-0511-B515-B4D0-57C47FBC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A8DB9AAE-AB05-1B71-7435-F09BF51AC38D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4" descr="hình ảnh : cây kim, màu xanh da trời, gần, Vải, Chủ đề, Chỉ may, Cuộn dây,  kính, May vá, Tay lao động, Handarbeiten, N hutensilien, Sợi chỉ, Đồ trang  sức, Mắt">
              <a:extLst>
                <a:ext uri="{FF2B5EF4-FFF2-40B4-BE49-F238E27FC236}">
                  <a16:creationId xmlns:a16="http://schemas.microsoft.com/office/drawing/2014/main" id="{DDBE50A6-C943-2670-7D5A-25BC9366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63" y="2206094"/>
              <a:ext cx="3031061" cy="256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10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Nấm là gì? Lợi ích và món ngon từ các loại nấm ăn được">
            <a:extLst>
              <a:ext uri="{FF2B5EF4-FFF2-40B4-BE49-F238E27FC236}">
                <a16:creationId xmlns:a16="http://schemas.microsoft.com/office/drawing/2014/main" id="{131875D7-4CB9-8C17-F73B-AD140AD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63083"/>
            <a:ext cx="5747071" cy="323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AFB3D66-488E-91B8-76A2-D9F2A9D0F851}"/>
              </a:ext>
            </a:extLst>
          </p:cNvPr>
          <p:cNvSpPr/>
          <p:nvPr/>
        </p:nvSpPr>
        <p:spPr>
          <a:xfrm>
            <a:off x="6500464" y="1036599"/>
            <a:ext cx="5079895" cy="1392922"/>
          </a:xfrm>
          <a:prstGeom prst="wedgeRoundRectCallout">
            <a:avLst>
              <a:gd name="adj1" fmla="val -55435"/>
              <a:gd name="adj2" fmla="val 4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Hãy kể tên các loại nấm mà em biết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125D-835B-DC98-BB22-C66CF4B29DFF}"/>
              </a:ext>
            </a:extLst>
          </p:cNvPr>
          <p:cNvSpPr txBox="1"/>
          <p:nvPr/>
        </p:nvSpPr>
        <p:spPr>
          <a:xfrm>
            <a:off x="7010400" y="2778150"/>
            <a:ext cx="4638675" cy="1200329"/>
          </a:xfrm>
          <a:custGeom>
            <a:avLst/>
            <a:gdLst>
              <a:gd name="connsiteX0" fmla="*/ 0 w 4638675"/>
              <a:gd name="connsiteY0" fmla="*/ 0 h 1200329"/>
              <a:gd name="connsiteX1" fmla="*/ 4638675 w 4638675"/>
              <a:gd name="connsiteY1" fmla="*/ 0 h 1200329"/>
              <a:gd name="connsiteX2" fmla="*/ 4638675 w 4638675"/>
              <a:gd name="connsiteY2" fmla="*/ 1200329 h 1200329"/>
              <a:gd name="connsiteX3" fmla="*/ 0 w 4638675"/>
              <a:gd name="connsiteY3" fmla="*/ 1200329 h 1200329"/>
              <a:gd name="connsiteX4" fmla="*/ 0 w 46386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675" h="1200329" fill="none" extrusionOk="0">
                <a:moveTo>
                  <a:pt x="0" y="0"/>
                </a:moveTo>
                <a:cubicBezTo>
                  <a:pt x="782574" y="5222"/>
                  <a:pt x="3133132" y="24918"/>
                  <a:pt x="4638675" y="0"/>
                </a:cubicBezTo>
                <a:cubicBezTo>
                  <a:pt x="4705409" y="180425"/>
                  <a:pt x="4691692" y="1037242"/>
                  <a:pt x="4638675" y="1200329"/>
                </a:cubicBezTo>
                <a:cubicBezTo>
                  <a:pt x="2534748" y="1035568"/>
                  <a:pt x="115952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4638675" h="1200329" stroke="0" extrusionOk="0">
                <a:moveTo>
                  <a:pt x="0" y="0"/>
                </a:moveTo>
                <a:cubicBezTo>
                  <a:pt x="464569" y="11849"/>
                  <a:pt x="3027693" y="-161459"/>
                  <a:pt x="4638675" y="0"/>
                </a:cubicBezTo>
                <a:cubicBezTo>
                  <a:pt x="4563633" y="255061"/>
                  <a:pt x="4709197" y="845340"/>
                  <a:pt x="4638675" y="1200329"/>
                </a:cubicBezTo>
                <a:cubicBezTo>
                  <a:pt x="4152506" y="1054469"/>
                  <a:pt x="10270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4B0112-9E34-5935-D0B2-6328AAEF113B}"/>
              </a:ext>
            </a:extLst>
          </p:cNvPr>
          <p:cNvSpPr/>
          <p:nvPr/>
        </p:nvSpPr>
        <p:spPr>
          <a:xfrm>
            <a:off x="6538564" y="4617999"/>
            <a:ext cx="5079895" cy="1468476"/>
          </a:xfrm>
          <a:prstGeom prst="wedgeRoundRectCallout">
            <a:avLst>
              <a:gd name="adj1" fmla="val -60310"/>
              <a:gd name="adj2" fmla="val -422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Ngoài các lọai nấm trong hình, em còn biết loại nấm nào khác?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376</Words>
  <Application>Microsoft Office PowerPoint</Application>
  <PresentationFormat>Widescreen</PresentationFormat>
  <Paragraphs>35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Anaheim</vt:lpstr>
      <vt:lpstr>Arial</vt:lpstr>
      <vt:lpstr>Calibri</vt:lpstr>
      <vt:lpstr>Calibri Light</vt:lpstr>
      <vt:lpstr>Cambria</vt:lpstr>
      <vt:lpstr>Nunito</vt:lpstr>
      <vt:lpstr>Ranchers</vt:lpstr>
      <vt:lpstr>Tahoma</vt:lpstr>
      <vt:lpstr>Office Theme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2023-11-09T11:17:37Z</dcterms:created>
  <dcterms:modified xsi:type="dcterms:W3CDTF">2026-01-26T13:56:00Z</dcterms:modified>
</cp:coreProperties>
</file>