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479" r:id="rId3"/>
    <p:sldId id="486" r:id="rId4"/>
    <p:sldId id="468" r:id="rId5"/>
    <p:sldId id="496" r:id="rId6"/>
    <p:sldId id="490" r:id="rId7"/>
    <p:sldId id="497" r:id="rId8"/>
    <p:sldId id="492" r:id="rId9"/>
    <p:sldId id="493" r:id="rId10"/>
    <p:sldId id="498" r:id="rId11"/>
    <p:sldId id="499" r:id="rId12"/>
    <p:sldId id="500" r:id="rId13"/>
    <p:sldId id="48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2026/1/4</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945</Words>
  <Application>Microsoft Office PowerPoint</Application>
  <PresentationFormat>Widescreen</PresentationFormat>
  <Paragraphs>150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Cambria</vt:lpstr>
      <vt:lpstr>Vogue-ExtraBold</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2023-10-16T07:24:01Z</dcterms:created>
  <dcterms:modified xsi:type="dcterms:W3CDTF">2026-01-04T13:20:03Z</dcterms:modified>
</cp:coreProperties>
</file>