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259" r:id="rId3"/>
    <p:sldId id="523" r:id="rId4"/>
    <p:sldId id="263" r:id="rId5"/>
    <p:sldId id="482" r:id="rId6"/>
    <p:sldId id="258" r:id="rId7"/>
    <p:sldId id="530" r:id="rId8"/>
    <p:sldId id="485" r:id="rId9"/>
    <p:sldId id="507" r:id="rId10"/>
    <p:sldId id="486" r:id="rId11"/>
    <p:sldId id="53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2026/1/12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43566"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43566"/>
                      <a:gd name="connsiteY0" fmla="*/ 451151 h 3282533"/>
                      <a:gd name="connsiteX1" fmla="*/ 451151 w 11143566"/>
                      <a:gd name="connsiteY1" fmla="*/ 0 h 3282533"/>
                      <a:gd name="connsiteX2" fmla="*/ 826664 w 11143566"/>
                      <a:gd name="connsiteY2" fmla="*/ 0 h 3282533"/>
                      <a:gd name="connsiteX3" fmla="*/ 1407002 w 11143566"/>
                      <a:gd name="connsiteY3" fmla="*/ 0 h 3282533"/>
                      <a:gd name="connsiteX4" fmla="*/ 1884928 w 11143566"/>
                      <a:gd name="connsiteY4" fmla="*/ 0 h 3282533"/>
                      <a:gd name="connsiteX5" fmla="*/ 2670092 w 11143566"/>
                      <a:gd name="connsiteY5" fmla="*/ 0 h 3282533"/>
                      <a:gd name="connsiteX6" fmla="*/ 3455255 w 11143566"/>
                      <a:gd name="connsiteY6" fmla="*/ 0 h 3282533"/>
                      <a:gd name="connsiteX7" fmla="*/ 4240419 w 11143566"/>
                      <a:gd name="connsiteY7" fmla="*/ 0 h 3282533"/>
                      <a:gd name="connsiteX8" fmla="*/ 4615932 w 11143566"/>
                      <a:gd name="connsiteY8" fmla="*/ 0 h 3282533"/>
                      <a:gd name="connsiteX9" fmla="*/ 4991445 w 11143566"/>
                      <a:gd name="connsiteY9" fmla="*/ 0 h 3282533"/>
                      <a:gd name="connsiteX10" fmla="*/ 5674196 w 11143566"/>
                      <a:gd name="connsiteY10" fmla="*/ 0 h 3282533"/>
                      <a:gd name="connsiteX11" fmla="*/ 6459359 w 11143566"/>
                      <a:gd name="connsiteY11" fmla="*/ 0 h 3282533"/>
                      <a:gd name="connsiteX12" fmla="*/ 6834872 w 11143566"/>
                      <a:gd name="connsiteY12" fmla="*/ 0 h 3282533"/>
                      <a:gd name="connsiteX13" fmla="*/ 7722448 w 11143566"/>
                      <a:gd name="connsiteY13" fmla="*/ 0 h 3282533"/>
                      <a:gd name="connsiteX14" fmla="*/ 8302787 w 11143566"/>
                      <a:gd name="connsiteY14" fmla="*/ 0 h 3282533"/>
                      <a:gd name="connsiteX15" fmla="*/ 8883125 w 11143566"/>
                      <a:gd name="connsiteY15" fmla="*/ 0 h 3282533"/>
                      <a:gd name="connsiteX16" fmla="*/ 9258638 w 11143566"/>
                      <a:gd name="connsiteY16" fmla="*/ 0 h 3282533"/>
                      <a:gd name="connsiteX17" fmla="*/ 10043802 w 11143566"/>
                      <a:gd name="connsiteY17" fmla="*/ 0 h 3282533"/>
                      <a:gd name="connsiteX18" fmla="*/ 10692415 w 11143566"/>
                      <a:gd name="connsiteY18" fmla="*/ 0 h 3282533"/>
                      <a:gd name="connsiteX19" fmla="*/ 11143566 w 11143566"/>
                      <a:gd name="connsiteY19" fmla="*/ 451151 h 3282533"/>
                      <a:gd name="connsiteX20" fmla="*/ 11143566 w 11143566"/>
                      <a:gd name="connsiteY20" fmla="*/ 1070011 h 3282533"/>
                      <a:gd name="connsiteX21" fmla="*/ 11143566 w 11143566"/>
                      <a:gd name="connsiteY21" fmla="*/ 1665069 h 3282533"/>
                      <a:gd name="connsiteX22" fmla="*/ 11143566 w 11143566"/>
                      <a:gd name="connsiteY22" fmla="*/ 2188720 h 3282533"/>
                      <a:gd name="connsiteX23" fmla="*/ 11143566 w 11143566"/>
                      <a:gd name="connsiteY23" fmla="*/ 2831382 h 3282533"/>
                      <a:gd name="connsiteX24" fmla="*/ 10692415 w 11143566"/>
                      <a:gd name="connsiteY24" fmla="*/ 3282533 h 3282533"/>
                      <a:gd name="connsiteX25" fmla="*/ 10112077 w 11143566"/>
                      <a:gd name="connsiteY25" fmla="*/ 3282533 h 3282533"/>
                      <a:gd name="connsiteX26" fmla="*/ 9531738 w 11143566"/>
                      <a:gd name="connsiteY26" fmla="*/ 3282533 h 3282533"/>
                      <a:gd name="connsiteX27" fmla="*/ 8848987 w 11143566"/>
                      <a:gd name="connsiteY27" fmla="*/ 3282533 h 3282533"/>
                      <a:gd name="connsiteX28" fmla="*/ 8371062 w 11143566"/>
                      <a:gd name="connsiteY28" fmla="*/ 3282533 h 3282533"/>
                      <a:gd name="connsiteX29" fmla="*/ 7893136 w 11143566"/>
                      <a:gd name="connsiteY29" fmla="*/ 3282533 h 3282533"/>
                      <a:gd name="connsiteX30" fmla="*/ 7517623 w 11143566"/>
                      <a:gd name="connsiteY30" fmla="*/ 3282533 h 3282533"/>
                      <a:gd name="connsiteX31" fmla="*/ 6937285 w 11143566"/>
                      <a:gd name="connsiteY31" fmla="*/ 3282533 h 3282533"/>
                      <a:gd name="connsiteX32" fmla="*/ 6152121 w 11143566"/>
                      <a:gd name="connsiteY32" fmla="*/ 3282533 h 3282533"/>
                      <a:gd name="connsiteX33" fmla="*/ 5469370 w 11143566"/>
                      <a:gd name="connsiteY33" fmla="*/ 3282533 h 3282533"/>
                      <a:gd name="connsiteX34" fmla="*/ 4991445 w 11143566"/>
                      <a:gd name="connsiteY34" fmla="*/ 3282533 h 3282533"/>
                      <a:gd name="connsiteX35" fmla="*/ 4615932 w 11143566"/>
                      <a:gd name="connsiteY35" fmla="*/ 3282533 h 3282533"/>
                      <a:gd name="connsiteX36" fmla="*/ 3728355 w 11143566"/>
                      <a:gd name="connsiteY36" fmla="*/ 3282533 h 3282533"/>
                      <a:gd name="connsiteX37" fmla="*/ 3148017 w 11143566"/>
                      <a:gd name="connsiteY37" fmla="*/ 3282533 h 3282533"/>
                      <a:gd name="connsiteX38" fmla="*/ 2362854 w 11143566"/>
                      <a:gd name="connsiteY38" fmla="*/ 3282533 h 3282533"/>
                      <a:gd name="connsiteX39" fmla="*/ 1987341 w 11143566"/>
                      <a:gd name="connsiteY39" fmla="*/ 3282533 h 3282533"/>
                      <a:gd name="connsiteX40" fmla="*/ 1509415 w 11143566"/>
                      <a:gd name="connsiteY40" fmla="*/ 3282533 h 3282533"/>
                      <a:gd name="connsiteX41" fmla="*/ 451151 w 11143566"/>
                      <a:gd name="connsiteY41" fmla="*/ 3282533 h 3282533"/>
                      <a:gd name="connsiteX42" fmla="*/ 0 w 11143566"/>
                      <a:gd name="connsiteY42" fmla="*/ 2831382 h 3282533"/>
                      <a:gd name="connsiteX43" fmla="*/ 0 w 11143566"/>
                      <a:gd name="connsiteY43" fmla="*/ 2307731 h 3282533"/>
                      <a:gd name="connsiteX44" fmla="*/ 0 w 11143566"/>
                      <a:gd name="connsiteY44" fmla="*/ 1736476 h 3282533"/>
                      <a:gd name="connsiteX45" fmla="*/ 0 w 11143566"/>
                      <a:gd name="connsiteY45" fmla="*/ 1117616 h 3282533"/>
                      <a:gd name="connsiteX46" fmla="*/ 0 w 11143566"/>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43566" h="3282533" fill="none" extrusionOk="0">
                        <a:moveTo>
                          <a:pt x="0" y="451151"/>
                        </a:moveTo>
                        <a:cubicBezTo>
                          <a:pt x="-46133" y="218795"/>
                          <a:pt x="166571" y="16358"/>
                          <a:pt x="451151" y="0"/>
                        </a:cubicBezTo>
                        <a:cubicBezTo>
                          <a:pt x="632201" y="-571"/>
                          <a:pt x="731379" y="3110"/>
                          <a:pt x="826664" y="0"/>
                        </a:cubicBezTo>
                        <a:cubicBezTo>
                          <a:pt x="921949" y="-3110"/>
                          <a:pt x="1191867" y="9311"/>
                          <a:pt x="1407002" y="0"/>
                        </a:cubicBezTo>
                        <a:cubicBezTo>
                          <a:pt x="1622137" y="-9311"/>
                          <a:pt x="1723312" y="-13933"/>
                          <a:pt x="1884928" y="0"/>
                        </a:cubicBezTo>
                        <a:cubicBezTo>
                          <a:pt x="2046544" y="13933"/>
                          <a:pt x="2310635" y="13067"/>
                          <a:pt x="2670092" y="0"/>
                        </a:cubicBezTo>
                        <a:cubicBezTo>
                          <a:pt x="3029549" y="-13067"/>
                          <a:pt x="3142969" y="37706"/>
                          <a:pt x="3455255" y="0"/>
                        </a:cubicBezTo>
                        <a:cubicBezTo>
                          <a:pt x="3767541" y="-37706"/>
                          <a:pt x="4082239" y="-295"/>
                          <a:pt x="4240419" y="0"/>
                        </a:cubicBezTo>
                        <a:cubicBezTo>
                          <a:pt x="4398599" y="295"/>
                          <a:pt x="4537855" y="7475"/>
                          <a:pt x="4615932" y="0"/>
                        </a:cubicBezTo>
                        <a:cubicBezTo>
                          <a:pt x="4694009" y="-7475"/>
                          <a:pt x="4888277" y="-9362"/>
                          <a:pt x="4991445" y="0"/>
                        </a:cubicBezTo>
                        <a:cubicBezTo>
                          <a:pt x="5094613" y="9362"/>
                          <a:pt x="5379663" y="23824"/>
                          <a:pt x="5674196" y="0"/>
                        </a:cubicBezTo>
                        <a:cubicBezTo>
                          <a:pt x="5968729" y="-23824"/>
                          <a:pt x="6203240" y="-16824"/>
                          <a:pt x="6459359" y="0"/>
                        </a:cubicBezTo>
                        <a:cubicBezTo>
                          <a:pt x="6715478" y="16824"/>
                          <a:pt x="6757279" y="-10782"/>
                          <a:pt x="6834872" y="0"/>
                        </a:cubicBezTo>
                        <a:cubicBezTo>
                          <a:pt x="6912465" y="10782"/>
                          <a:pt x="7331648" y="-34418"/>
                          <a:pt x="7722448" y="0"/>
                        </a:cubicBezTo>
                        <a:cubicBezTo>
                          <a:pt x="8113248" y="34418"/>
                          <a:pt x="8044518" y="7458"/>
                          <a:pt x="8302787" y="0"/>
                        </a:cubicBezTo>
                        <a:cubicBezTo>
                          <a:pt x="8561056" y="-7458"/>
                          <a:pt x="8640621" y="-14212"/>
                          <a:pt x="8883125" y="0"/>
                        </a:cubicBezTo>
                        <a:cubicBezTo>
                          <a:pt x="9125629" y="14212"/>
                          <a:pt x="9081355" y="14234"/>
                          <a:pt x="9258638" y="0"/>
                        </a:cubicBezTo>
                        <a:cubicBezTo>
                          <a:pt x="9435921" y="-14234"/>
                          <a:pt x="9829388" y="-9979"/>
                          <a:pt x="10043802" y="0"/>
                        </a:cubicBezTo>
                        <a:cubicBezTo>
                          <a:pt x="10258216" y="9979"/>
                          <a:pt x="10549764" y="-1190"/>
                          <a:pt x="10692415" y="0"/>
                        </a:cubicBezTo>
                        <a:cubicBezTo>
                          <a:pt x="10930561" y="-624"/>
                          <a:pt x="11153408" y="200431"/>
                          <a:pt x="11143566" y="451151"/>
                        </a:cubicBezTo>
                        <a:cubicBezTo>
                          <a:pt x="11139138" y="700165"/>
                          <a:pt x="11113215" y="896671"/>
                          <a:pt x="11143566" y="1070011"/>
                        </a:cubicBezTo>
                        <a:cubicBezTo>
                          <a:pt x="11173917" y="1243351"/>
                          <a:pt x="11172158" y="1471272"/>
                          <a:pt x="11143566" y="1665069"/>
                        </a:cubicBezTo>
                        <a:cubicBezTo>
                          <a:pt x="11114974" y="1858866"/>
                          <a:pt x="11126071" y="1996256"/>
                          <a:pt x="11143566" y="2188720"/>
                        </a:cubicBezTo>
                        <a:cubicBezTo>
                          <a:pt x="11161061" y="2381184"/>
                          <a:pt x="11152799" y="2645786"/>
                          <a:pt x="11143566" y="2831382"/>
                        </a:cubicBezTo>
                        <a:cubicBezTo>
                          <a:pt x="11129790" y="3063361"/>
                          <a:pt x="10909924" y="3284766"/>
                          <a:pt x="10692415" y="3282533"/>
                        </a:cubicBezTo>
                        <a:cubicBezTo>
                          <a:pt x="10407234" y="3255178"/>
                          <a:pt x="10282707" y="3285423"/>
                          <a:pt x="10112077" y="3282533"/>
                        </a:cubicBezTo>
                        <a:cubicBezTo>
                          <a:pt x="9941447" y="3279643"/>
                          <a:pt x="9707384" y="3263326"/>
                          <a:pt x="9531738" y="3282533"/>
                        </a:cubicBezTo>
                        <a:cubicBezTo>
                          <a:pt x="9356092" y="3301740"/>
                          <a:pt x="9091605" y="3267285"/>
                          <a:pt x="8848987" y="3282533"/>
                        </a:cubicBezTo>
                        <a:cubicBezTo>
                          <a:pt x="8606369" y="3297781"/>
                          <a:pt x="8475124" y="3284068"/>
                          <a:pt x="8371062" y="3282533"/>
                        </a:cubicBezTo>
                        <a:cubicBezTo>
                          <a:pt x="8267001" y="3280998"/>
                          <a:pt x="8099157" y="3293123"/>
                          <a:pt x="7893136" y="3282533"/>
                        </a:cubicBezTo>
                        <a:cubicBezTo>
                          <a:pt x="7687115" y="3271943"/>
                          <a:pt x="7593532" y="3278422"/>
                          <a:pt x="7517623" y="3282533"/>
                        </a:cubicBezTo>
                        <a:cubicBezTo>
                          <a:pt x="7441714" y="3286644"/>
                          <a:pt x="7146443" y="3298009"/>
                          <a:pt x="6937285" y="3282533"/>
                        </a:cubicBezTo>
                        <a:cubicBezTo>
                          <a:pt x="6728127" y="3267057"/>
                          <a:pt x="6410514" y="3314066"/>
                          <a:pt x="6152121" y="3282533"/>
                        </a:cubicBezTo>
                        <a:cubicBezTo>
                          <a:pt x="5893728" y="3251000"/>
                          <a:pt x="5751903" y="3306311"/>
                          <a:pt x="5469370" y="3282533"/>
                        </a:cubicBezTo>
                        <a:cubicBezTo>
                          <a:pt x="5186837" y="3258755"/>
                          <a:pt x="5123474" y="3293547"/>
                          <a:pt x="4991445" y="3282533"/>
                        </a:cubicBezTo>
                        <a:cubicBezTo>
                          <a:pt x="4859416" y="3271519"/>
                          <a:pt x="4709197" y="3286338"/>
                          <a:pt x="4615932" y="3282533"/>
                        </a:cubicBezTo>
                        <a:cubicBezTo>
                          <a:pt x="4522667" y="3278728"/>
                          <a:pt x="3927013" y="3276778"/>
                          <a:pt x="3728355" y="3282533"/>
                        </a:cubicBezTo>
                        <a:cubicBezTo>
                          <a:pt x="3529697" y="3288288"/>
                          <a:pt x="3332836" y="3263431"/>
                          <a:pt x="3148017" y="3282533"/>
                        </a:cubicBezTo>
                        <a:cubicBezTo>
                          <a:pt x="2963198" y="3301635"/>
                          <a:pt x="2573872" y="3302155"/>
                          <a:pt x="2362854" y="3282533"/>
                        </a:cubicBezTo>
                        <a:cubicBezTo>
                          <a:pt x="2151836" y="3262911"/>
                          <a:pt x="2075385" y="3276274"/>
                          <a:pt x="1987341" y="3282533"/>
                        </a:cubicBezTo>
                        <a:cubicBezTo>
                          <a:pt x="1899297" y="3288792"/>
                          <a:pt x="1678469" y="3263974"/>
                          <a:pt x="1509415" y="3282533"/>
                        </a:cubicBezTo>
                        <a:cubicBezTo>
                          <a:pt x="1340361" y="3301092"/>
                          <a:pt x="890586" y="3284013"/>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43566" h="3282533" stroke="0" extrusionOk="0">
                        <a:moveTo>
                          <a:pt x="0" y="451151"/>
                        </a:moveTo>
                        <a:cubicBezTo>
                          <a:pt x="-31223" y="188452"/>
                          <a:pt x="202334" y="8901"/>
                          <a:pt x="451151" y="0"/>
                        </a:cubicBezTo>
                        <a:cubicBezTo>
                          <a:pt x="603234" y="28731"/>
                          <a:pt x="902248" y="-22385"/>
                          <a:pt x="1031489" y="0"/>
                        </a:cubicBezTo>
                        <a:cubicBezTo>
                          <a:pt x="1160730" y="22385"/>
                          <a:pt x="1456611" y="-28614"/>
                          <a:pt x="1816653" y="0"/>
                        </a:cubicBezTo>
                        <a:cubicBezTo>
                          <a:pt x="2176695" y="28614"/>
                          <a:pt x="2116405" y="5787"/>
                          <a:pt x="2192166" y="0"/>
                        </a:cubicBezTo>
                        <a:cubicBezTo>
                          <a:pt x="2267927" y="-5787"/>
                          <a:pt x="2811988" y="-13804"/>
                          <a:pt x="2977329" y="0"/>
                        </a:cubicBezTo>
                        <a:cubicBezTo>
                          <a:pt x="3142670" y="13804"/>
                          <a:pt x="3264255" y="1246"/>
                          <a:pt x="3352842" y="0"/>
                        </a:cubicBezTo>
                        <a:cubicBezTo>
                          <a:pt x="3441429" y="-1246"/>
                          <a:pt x="3960145" y="-19610"/>
                          <a:pt x="4138006" y="0"/>
                        </a:cubicBezTo>
                        <a:cubicBezTo>
                          <a:pt x="4315867" y="19610"/>
                          <a:pt x="4609249" y="-25676"/>
                          <a:pt x="4820757" y="0"/>
                        </a:cubicBezTo>
                        <a:cubicBezTo>
                          <a:pt x="5032265" y="25676"/>
                          <a:pt x="5181413" y="23927"/>
                          <a:pt x="5401095" y="0"/>
                        </a:cubicBezTo>
                        <a:cubicBezTo>
                          <a:pt x="5620777" y="-23927"/>
                          <a:pt x="5760420" y="12029"/>
                          <a:pt x="6083846" y="0"/>
                        </a:cubicBezTo>
                        <a:cubicBezTo>
                          <a:pt x="6407272" y="-12029"/>
                          <a:pt x="6544914" y="-36471"/>
                          <a:pt x="6869010" y="0"/>
                        </a:cubicBezTo>
                        <a:cubicBezTo>
                          <a:pt x="7193106" y="36471"/>
                          <a:pt x="7284775" y="-17070"/>
                          <a:pt x="7551761" y="0"/>
                        </a:cubicBezTo>
                        <a:cubicBezTo>
                          <a:pt x="7818747" y="17070"/>
                          <a:pt x="7812243" y="-21794"/>
                          <a:pt x="8029686" y="0"/>
                        </a:cubicBezTo>
                        <a:cubicBezTo>
                          <a:pt x="8247129" y="21794"/>
                          <a:pt x="8292411" y="-3214"/>
                          <a:pt x="8507612" y="0"/>
                        </a:cubicBezTo>
                        <a:cubicBezTo>
                          <a:pt x="8722813" y="3214"/>
                          <a:pt x="8770138" y="824"/>
                          <a:pt x="8985538" y="0"/>
                        </a:cubicBezTo>
                        <a:cubicBezTo>
                          <a:pt x="9200938" y="-824"/>
                          <a:pt x="9361219" y="-21147"/>
                          <a:pt x="9463463" y="0"/>
                        </a:cubicBezTo>
                        <a:cubicBezTo>
                          <a:pt x="9565708" y="21147"/>
                          <a:pt x="10302878" y="19490"/>
                          <a:pt x="10692415" y="0"/>
                        </a:cubicBezTo>
                        <a:cubicBezTo>
                          <a:pt x="10976501" y="6042"/>
                          <a:pt x="11163621" y="197981"/>
                          <a:pt x="11143566" y="451151"/>
                        </a:cubicBezTo>
                        <a:cubicBezTo>
                          <a:pt x="11146941" y="617968"/>
                          <a:pt x="11123672" y="831346"/>
                          <a:pt x="11143566" y="1070011"/>
                        </a:cubicBezTo>
                        <a:cubicBezTo>
                          <a:pt x="11163460" y="1308676"/>
                          <a:pt x="11172540" y="1395134"/>
                          <a:pt x="11143566" y="1665069"/>
                        </a:cubicBezTo>
                        <a:cubicBezTo>
                          <a:pt x="11114592" y="1935004"/>
                          <a:pt x="11152881" y="1980139"/>
                          <a:pt x="11143566" y="2260127"/>
                        </a:cubicBezTo>
                        <a:cubicBezTo>
                          <a:pt x="11134251" y="2540115"/>
                          <a:pt x="11124833" y="2600309"/>
                          <a:pt x="11143566" y="2831382"/>
                        </a:cubicBezTo>
                        <a:cubicBezTo>
                          <a:pt x="11134188" y="3044761"/>
                          <a:pt x="10903790" y="3293765"/>
                          <a:pt x="10692415" y="3282533"/>
                        </a:cubicBezTo>
                        <a:cubicBezTo>
                          <a:pt x="10442072" y="3303600"/>
                          <a:pt x="10378596" y="3299211"/>
                          <a:pt x="10112077" y="3282533"/>
                        </a:cubicBezTo>
                        <a:cubicBezTo>
                          <a:pt x="9845558" y="3265855"/>
                          <a:pt x="9787912" y="3260214"/>
                          <a:pt x="9531738" y="3282533"/>
                        </a:cubicBezTo>
                        <a:cubicBezTo>
                          <a:pt x="9275564" y="3304852"/>
                          <a:pt x="9193936" y="3268410"/>
                          <a:pt x="8951400" y="3282533"/>
                        </a:cubicBezTo>
                        <a:cubicBezTo>
                          <a:pt x="8708864" y="3296656"/>
                          <a:pt x="8689202" y="3278361"/>
                          <a:pt x="8575887" y="3282533"/>
                        </a:cubicBezTo>
                        <a:cubicBezTo>
                          <a:pt x="8462572" y="3286705"/>
                          <a:pt x="8286362" y="3281084"/>
                          <a:pt x="8200374" y="3282533"/>
                        </a:cubicBezTo>
                        <a:cubicBezTo>
                          <a:pt x="8114386" y="3283982"/>
                          <a:pt x="7967111" y="3274669"/>
                          <a:pt x="7824861" y="3282533"/>
                        </a:cubicBezTo>
                        <a:cubicBezTo>
                          <a:pt x="7682611" y="3290397"/>
                          <a:pt x="7464294" y="3260776"/>
                          <a:pt x="7244523" y="3282533"/>
                        </a:cubicBezTo>
                        <a:cubicBezTo>
                          <a:pt x="7024752" y="3304290"/>
                          <a:pt x="6772090" y="3251828"/>
                          <a:pt x="6561772" y="3282533"/>
                        </a:cubicBezTo>
                        <a:cubicBezTo>
                          <a:pt x="6351454" y="3313238"/>
                          <a:pt x="5972652" y="3293472"/>
                          <a:pt x="5674196" y="3282533"/>
                        </a:cubicBezTo>
                        <a:cubicBezTo>
                          <a:pt x="5375740" y="3271594"/>
                          <a:pt x="5320990" y="3274208"/>
                          <a:pt x="4991445" y="3282533"/>
                        </a:cubicBezTo>
                        <a:cubicBezTo>
                          <a:pt x="4661900" y="3290858"/>
                          <a:pt x="4763522" y="3291122"/>
                          <a:pt x="4615932" y="3282533"/>
                        </a:cubicBezTo>
                        <a:cubicBezTo>
                          <a:pt x="4468342" y="3273944"/>
                          <a:pt x="4048330" y="3247107"/>
                          <a:pt x="3830768" y="3282533"/>
                        </a:cubicBezTo>
                        <a:cubicBezTo>
                          <a:pt x="3613206" y="3317959"/>
                          <a:pt x="3488254" y="3298723"/>
                          <a:pt x="3352842" y="3282533"/>
                        </a:cubicBezTo>
                        <a:cubicBezTo>
                          <a:pt x="3217430" y="3266343"/>
                          <a:pt x="2771267" y="3292409"/>
                          <a:pt x="2567679" y="3282533"/>
                        </a:cubicBezTo>
                        <a:cubicBezTo>
                          <a:pt x="2364091" y="3272657"/>
                          <a:pt x="2151131" y="3276470"/>
                          <a:pt x="1884928" y="3282533"/>
                        </a:cubicBezTo>
                        <a:cubicBezTo>
                          <a:pt x="1618725" y="3288596"/>
                          <a:pt x="1550347" y="3300342"/>
                          <a:pt x="1407002" y="3282533"/>
                        </a:cubicBezTo>
                        <a:cubicBezTo>
                          <a:pt x="1263657" y="3264724"/>
                          <a:pt x="787697" y="3326430"/>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48615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8143875" y="3429000"/>
            <a:ext cx="190500" cy="495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8991600" y="400050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6877050" y="4591050"/>
            <a:ext cx="85725" cy="409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0687050" y="4572000"/>
            <a:ext cx="1905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10953750" y="3971925"/>
            <a:ext cx="133350" cy="466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3362325" y="5086350"/>
            <a:ext cx="190500" cy="571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3438525" y="5095875"/>
            <a:ext cx="200025" cy="600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196</Words>
  <Application>Microsoft Office PowerPoint</Application>
  <PresentationFormat>Widescreen</PresentationFormat>
  <Paragraphs>15</Paragraphs>
  <Slides>10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#9Slide07 HoneyCream</vt:lpstr>
      <vt:lpstr>Arial</vt:lpstr>
      <vt:lpstr>Barlow Condensed</vt:lpstr>
      <vt:lpstr>Calibri</vt:lpstr>
      <vt:lpstr>Cambria</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2023-10-22T04:26:35Z</dcterms:created>
  <dcterms:modified xsi:type="dcterms:W3CDTF">2026-01-12T11:45:26Z</dcterms:modified>
</cp:coreProperties>
</file>