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703" r:id="rId3"/>
  </p:sldMasterIdLst>
  <p:notesMasterIdLst>
    <p:notesMasterId r:id="rId15"/>
  </p:notesMasterIdLst>
  <p:sldIdLst>
    <p:sldId id="607" r:id="rId4"/>
    <p:sldId id="610" r:id="rId5"/>
    <p:sldId id="630" r:id="rId6"/>
    <p:sldId id="649" r:id="rId7"/>
    <p:sldId id="632" r:id="rId8"/>
    <p:sldId id="643" r:id="rId9"/>
    <p:sldId id="644" r:id="rId10"/>
    <p:sldId id="650" r:id="rId11"/>
    <p:sldId id="651" r:id="rId12"/>
    <p:sldId id="633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D14B3-93AC-4E8A-B698-73CE11FA9EA7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62F69-0B55-47EA-841F-7B95E14E7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0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0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22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07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404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34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199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779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160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532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79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7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94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4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46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4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63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2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181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45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45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05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1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0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32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72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680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9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36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1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959A5F-D637-4AE8-8D86-C699C936EB9A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319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44867-8B1C-577F-7F4D-6FA169E40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831F-76FC-7717-C39A-67373ED7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E308B4-9675-EDA0-23AC-0378F1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B5086-9633-0541-2206-FAEFCA4E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1421A-AE81-DFE4-1222-BB77EBC7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82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F7DFD-1D33-0858-3FA1-28CFE6D8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B4969-6CCC-7971-67D7-071236841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FF6FD-EDB9-54E0-2B03-BCA4F1521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3C340-3364-8918-2DB1-20B19A78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69424-83CD-6E8E-954E-912832A5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129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E20EE-37A1-1ED1-5C65-FA15B180A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306A8-243F-D3FC-496F-0D8406717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7A8C4-5021-345F-EAC6-932932F6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DF364-96CA-7C2A-34A1-E1FE8CE92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0DEBE-AD39-72A4-12A3-84A5FBB1C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532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9413-0514-8F95-B2FD-A74B227C3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C4C4A-C4C1-A196-6570-1C2D5D835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FBD962-DCCB-24BB-0009-C3CD7390F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9230A-2EAB-BA94-55BC-5307A7DC0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D2508-51FA-F21C-59E3-F76836ABB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05C66A-CAB0-3268-52F1-70F27D1E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38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D486-CD82-E1E9-9563-C67112AF7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2484E-A28E-ED86-58C3-57F978790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DBA452-C519-8FDA-1EC8-BB2F0A182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1EF124-AEDF-685A-6EFA-2025A8B3B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F457F-54A2-51B4-36F7-A946B42D5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626E60-E64C-43FF-4248-173DCF3E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7DA62-40C9-544B-C1AD-EFDD63272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4B3563-DEF2-58E6-967C-FCCAAFF4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78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2C87-FE0C-229A-F587-9ADF8C6C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342B5-3DE8-0E8F-1BCD-7CCAA476E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476D1-1AD9-AA94-5A30-FD335DD26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D6853-BAD2-F845-2752-B296258D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F5562-B5E2-5624-4689-BB86514E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75AF0-EB1C-0453-B739-8396661C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0943A-E125-E201-3CDD-B25C1AA90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5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04F1-9465-6F68-3CE8-26FE9B3D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8046-637F-8DE8-FA03-71ED8A1A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F02A3-C0CD-8C5D-D6A7-94B81BEF4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40F27-C04A-D52E-EFE0-DAC3B3BA7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30D30-1BB6-0971-70D0-D45AC1262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00C77-1DEA-890B-7AEC-DC7E9751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7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99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9611F-D1F9-ACD8-4E9B-CCD17DC4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834C18-B610-3767-B874-C47341D9BE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8E97E-4D64-253B-F082-4F87022D9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DB2A6-CFE8-1A98-5A2A-CD51285E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8D150-D7D1-8BCC-380D-84190D6C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F35B0-94B1-50F7-16B0-0EB6B046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31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41217-B25C-4FDD-CC88-45B8970EE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FAEC75-5B0A-A95E-40F3-FC1F6CF97D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DAF79-C8D8-0E62-EE56-5F65B8E3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86E66-6FD4-5D8D-1A86-65FD2026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872F5-1346-EA86-46B7-4CA5D322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33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B0B1F9-BB78-3DFC-0F58-A0D752234F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68BDE-B5AC-16DD-547C-01BC7E34E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E3FB-CDE2-387C-C25F-FB3B7934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6B08C-71D6-20E5-A53A-A5F337609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2BA9A-1CEA-9D23-1EE6-2D80CA40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271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01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56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A455A1-AF7A-482D-85EF-54495235788E}" type="datetimeFigureOut">
              <a:rPr lang="zh-CN" altLang="en-US" smtClean="0"/>
              <a:t>2026/1/2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42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0" name="Picture 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3822229-60F0-BEC8-C3A5-1521BD0460A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0" y="24765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8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8ADA8-CD88-02BC-E677-74AA83931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38404-7EE5-4F1E-45AD-CD9CF31A3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B368-17D2-0A8F-1C98-E1B59CB61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E54D5-6404-4D59-8C24-8812E9E11034}" type="datetimeFigureOut">
              <a:rPr lang="en-US" smtClean="0"/>
              <a:t>1/2/2026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34A7-E60D-DAFF-D119-12CB336A7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E99D4-32D0-3A0E-2F92-3C3FC287E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2E0FB-F318-4E6E-89DE-797A25075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7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92271" y="219262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44CF32-CECA-46DA-D261-C9429A354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3549" y="1033216"/>
            <a:ext cx="2456901" cy="128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A4F291-91CE-6A7B-BE2A-277BD335F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311" y="2069461"/>
            <a:ext cx="6889077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83AAB-A3D3-5B71-DF41-73DD45E983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8588" y="1340156"/>
            <a:ext cx="5962405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24" y="2434398"/>
            <a:ext cx="3574265" cy="378229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DB5CDB2-237C-640A-EECD-29BBCBD4287A}"/>
              </a:ext>
            </a:extLst>
          </p:cNvPr>
          <p:cNvGrpSpPr/>
          <p:nvPr/>
        </p:nvGrpSpPr>
        <p:grpSpPr>
          <a:xfrm>
            <a:off x="4742021" y="560756"/>
            <a:ext cx="6478430" cy="4138674"/>
            <a:chOff x="4922996" y="2256206"/>
            <a:chExt cx="6190926" cy="4138674"/>
          </a:xfrm>
        </p:grpSpPr>
        <p:pic>
          <p:nvPicPr>
            <p:cNvPr id="9" name="Picture 8" descr="A blackboard with a wooden frame&#10;&#10;Description automatically generated with low confidence">
              <a:extLst>
                <a:ext uri="{FF2B5EF4-FFF2-40B4-BE49-F238E27FC236}">
                  <a16:creationId xmlns:a16="http://schemas.microsoft.com/office/drawing/2014/main" id="{7F784E85-2B11-B1BC-CB2F-86DEB440E9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43" b="15000"/>
            <a:stretch/>
          </p:blipFill>
          <p:spPr>
            <a:xfrm>
              <a:off x="4922996" y="2256206"/>
              <a:ext cx="6190926" cy="413867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76508B5-6CDC-B946-4D3A-21CBDC498285}"/>
                </a:ext>
              </a:extLst>
            </p:cNvPr>
            <p:cNvSpPr txBox="1"/>
            <p:nvPr/>
          </p:nvSpPr>
          <p:spPr>
            <a:xfrm>
              <a:off x="5576822" y="2973423"/>
              <a:ext cx="512722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Tìm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hình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ảnh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góc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xung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học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8C2715-A906-D9D2-7BFF-D40ACDBA6F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3714" y="1422779"/>
            <a:ext cx="6059949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0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56C363-739E-0723-15CD-182BBB6815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CBB714DF-1F42-1F2F-69D2-4F0B968FC87A}"/>
              </a:ext>
            </a:extLst>
          </p:cNvPr>
          <p:cNvSpPr/>
          <p:nvPr/>
        </p:nvSpPr>
        <p:spPr>
          <a:xfrm>
            <a:off x="4564612" y="686920"/>
            <a:ext cx="5531887" cy="1856255"/>
          </a:xfrm>
          <a:prstGeom prst="wedgeRectCallout">
            <a:avLst>
              <a:gd name="adj1" fmla="val -80455"/>
              <a:gd name="adj2" fmla="val 1306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tên các loại góc đã học</a:t>
            </a:r>
            <a:endParaRPr lang="en-VN" sz="4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A4651D3-DBD6-78BF-969C-54B8EE8957ED}"/>
              </a:ext>
            </a:extLst>
          </p:cNvPr>
          <p:cNvSpPr txBox="1">
            <a:spLocks/>
          </p:cNvSpPr>
          <p:nvPr/>
        </p:nvSpPr>
        <p:spPr>
          <a:xfrm>
            <a:off x="5633144" y="3212283"/>
            <a:ext cx="4110931" cy="166199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nhọn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vuông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,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góc</a:t>
            </a:r>
            <a:r>
              <a:rPr lang="en-US" altLang="zh-CN" sz="5400" dirty="0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 </a:t>
            </a:r>
            <a:r>
              <a:rPr lang="en-US" altLang="zh-CN" sz="5400" dirty="0" err="1">
                <a:latin typeface="Cambria" panose="02040503050406030204" pitchFamily="18" charset="0"/>
                <a:ea typeface="Cambria" panose="02040503050406030204" pitchFamily="18" charset="0"/>
                <a:cs typeface="Lato Regular"/>
                <a:sym typeface="雷盖体" panose="00000800000000000000" pitchFamily="2" charset="-122"/>
              </a:rPr>
              <a:t>tù</a:t>
            </a:r>
            <a:endParaRPr lang="zh-CN" altLang="en-US" sz="5400" dirty="0">
              <a:latin typeface="Cambria" panose="02040503050406030204" pitchFamily="18" charset="0"/>
              <a:ea typeface="雷盖体" panose="00000800000000000000" pitchFamily="2" charset="-122"/>
              <a:cs typeface="Lato Regular"/>
              <a:sym typeface="雷盖体" panose="000008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66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F424-A613-6A47-0AE2-249A4FABF16E}"/>
              </a:ext>
            </a:extLst>
          </p:cNvPr>
          <p:cNvSpPr txBox="1"/>
          <p:nvPr/>
        </p:nvSpPr>
        <p:spPr>
          <a:xfrm>
            <a:off x="2309607" y="397579"/>
            <a:ext cx="7351721" cy="136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20000"/>
              </a:lnSpc>
            </a:pP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diện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tù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3D71E31-F61D-DDEA-2EF5-A588D76D403A}"/>
              </a:ext>
            </a:extLst>
          </p:cNvPr>
          <p:cNvGrpSpPr/>
          <p:nvPr/>
        </p:nvGrpSpPr>
        <p:grpSpPr>
          <a:xfrm>
            <a:off x="628348" y="1585016"/>
            <a:ext cx="2501715" cy="3429158"/>
            <a:chOff x="628348" y="1585016"/>
            <a:chExt cx="2501715" cy="3429158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81CC336-3396-BAAC-CD9B-513D0DAD6603}"/>
                </a:ext>
              </a:extLst>
            </p:cNvPr>
            <p:cNvGrpSpPr/>
            <p:nvPr/>
          </p:nvGrpSpPr>
          <p:grpSpPr>
            <a:xfrm>
              <a:off x="1190898" y="2112654"/>
              <a:ext cx="1939165" cy="2632692"/>
              <a:chOff x="1215852" y="1668003"/>
              <a:chExt cx="1939165" cy="2632692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339031B-A5A2-F666-33A1-DC3353D46D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33FD03E0-985D-23F9-8842-DD983066B94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15852" y="2527493"/>
                <a:ext cx="1939165" cy="177320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6C028ED-6987-9925-A465-FE40347E4D0A}"/>
                </a:ext>
              </a:extLst>
            </p:cNvPr>
            <p:cNvSpPr txBox="1"/>
            <p:nvPr/>
          </p:nvSpPr>
          <p:spPr>
            <a:xfrm>
              <a:off x="628348" y="4318214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A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1BCCD6-34A9-2ED0-ADF1-BEE2C7790127}"/>
                </a:ext>
              </a:extLst>
            </p:cNvPr>
            <p:cNvSpPr txBox="1"/>
            <p:nvPr/>
          </p:nvSpPr>
          <p:spPr>
            <a:xfrm>
              <a:off x="628348" y="158501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C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82B8D-6607-7164-0383-16F7910A6E33}"/>
                </a:ext>
              </a:extLst>
            </p:cNvPr>
            <p:cNvSpPr txBox="1"/>
            <p:nvPr/>
          </p:nvSpPr>
          <p:spPr>
            <a:xfrm>
              <a:off x="2622860" y="2310142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B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FACF63-C4FB-1010-6EB9-D32E8FAEE704}"/>
              </a:ext>
            </a:extLst>
          </p:cNvPr>
          <p:cNvGrpSpPr/>
          <p:nvPr/>
        </p:nvGrpSpPr>
        <p:grpSpPr>
          <a:xfrm>
            <a:off x="3681247" y="1674288"/>
            <a:ext cx="3441903" cy="3589883"/>
            <a:chOff x="3386450" y="1607663"/>
            <a:chExt cx="3441903" cy="3589883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3AC4F1-845E-7AD9-B48D-830D8B90970A}"/>
                </a:ext>
              </a:extLst>
            </p:cNvPr>
            <p:cNvGrpSpPr/>
            <p:nvPr/>
          </p:nvGrpSpPr>
          <p:grpSpPr>
            <a:xfrm>
              <a:off x="3979145" y="2112654"/>
              <a:ext cx="2592474" cy="2632692"/>
              <a:chOff x="1215852" y="1668003"/>
              <a:chExt cx="2592474" cy="2632692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160701A-C8EF-2687-F89F-022D315268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45996" y="1668003"/>
                <a:ext cx="0" cy="2632692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586653F0-4DB7-F051-4F22-1C7E0C07EB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592474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20F0AC-058E-FD8E-BD46-DF02A15A050A}"/>
                </a:ext>
              </a:extLst>
            </p:cNvPr>
            <p:cNvSpPr txBox="1"/>
            <p:nvPr/>
          </p:nvSpPr>
          <p:spPr>
            <a:xfrm>
              <a:off x="4039434" y="1607663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M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B6D450-A2FF-682A-FCAD-CB7CCB663162}"/>
                </a:ext>
              </a:extLst>
            </p:cNvPr>
            <p:cNvSpPr txBox="1"/>
            <p:nvPr/>
          </p:nvSpPr>
          <p:spPr>
            <a:xfrm>
              <a:off x="3386450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N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2203A40-28CF-9E09-1CA0-0C4108BA5796}"/>
                </a:ext>
              </a:extLst>
            </p:cNvPr>
            <p:cNvSpPr txBox="1"/>
            <p:nvPr/>
          </p:nvSpPr>
          <p:spPr>
            <a:xfrm>
              <a:off x="6356241" y="450158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Q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C9E0C58-F07C-7E4F-DCF0-A2477C6C730D}"/>
              </a:ext>
            </a:extLst>
          </p:cNvPr>
          <p:cNvGrpSpPr/>
          <p:nvPr/>
        </p:nvGrpSpPr>
        <p:grpSpPr>
          <a:xfrm>
            <a:off x="6797536" y="1932996"/>
            <a:ext cx="4029231" cy="3493719"/>
            <a:chOff x="6099507" y="1895351"/>
            <a:chExt cx="4029231" cy="34937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D6ACEDA-C9A0-60F7-7FCE-F7B27506B686}"/>
                </a:ext>
              </a:extLst>
            </p:cNvPr>
            <p:cNvGrpSpPr/>
            <p:nvPr/>
          </p:nvGrpSpPr>
          <p:grpSpPr>
            <a:xfrm>
              <a:off x="6662057" y="2280976"/>
              <a:ext cx="3466681" cy="2464370"/>
              <a:chOff x="421867" y="1836325"/>
              <a:chExt cx="3466681" cy="246437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5625BF7-C496-5590-CF5C-2745D42248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867" y="1836325"/>
                <a:ext cx="824129" cy="246437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1FDF43D-5B8F-C337-2DB4-4A72465F9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5852" y="4300695"/>
                <a:ext cx="2672696" cy="0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1CC3EC4-D3B3-09A3-1CCC-8D9742595D7E}"/>
                </a:ext>
              </a:extLst>
            </p:cNvPr>
            <p:cNvSpPr txBox="1"/>
            <p:nvPr/>
          </p:nvSpPr>
          <p:spPr>
            <a:xfrm>
              <a:off x="6099507" y="1895351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X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46D68F-54F8-C696-6061-131BC9544049}"/>
                </a:ext>
              </a:extLst>
            </p:cNvPr>
            <p:cNvSpPr txBox="1"/>
            <p:nvPr/>
          </p:nvSpPr>
          <p:spPr>
            <a:xfrm>
              <a:off x="9636525" y="4693110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Y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70DF0E-5BA2-F425-1AC6-E80416DDBDF2}"/>
                </a:ext>
              </a:extLst>
            </p:cNvPr>
            <p:cNvSpPr txBox="1"/>
            <p:nvPr/>
          </p:nvSpPr>
          <p:spPr>
            <a:xfrm>
              <a:off x="6892277" y="4397366"/>
              <a:ext cx="472112" cy="695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indent="22860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B050"/>
                  </a:solidFill>
                  <a:latin typeface="Cambria" panose="020405030504060302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3600" b="1" dirty="0">
                  <a:solidFill>
                    <a:srgbClr val="00B050"/>
                  </a:solidFill>
                  <a:effectLst/>
                  <a:latin typeface="Cambria" panose="02040503050406030204" pitchFamily="18" charset="0"/>
                  <a:ea typeface="Times New Roman" panose="02020603050405020304" pitchFamily="18" charset="0"/>
                </a:rPr>
                <a:t> </a:t>
              </a:r>
              <a:endParaRPr lang="en-US" sz="3600" dirty="0">
                <a:solidFill>
                  <a:srgbClr val="00B05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F89CB2B-5AEE-45C1-CD0D-0C342ACF0FCF}"/>
              </a:ext>
            </a:extLst>
          </p:cNvPr>
          <p:cNvSpPr txBox="1"/>
          <p:nvPr/>
        </p:nvSpPr>
        <p:spPr>
          <a:xfrm>
            <a:off x="4289647" y="5232914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vuông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DD6834-9359-2D23-CC81-F92EC35B6D52}"/>
              </a:ext>
            </a:extLst>
          </p:cNvPr>
          <p:cNvSpPr txBox="1"/>
          <p:nvPr/>
        </p:nvSpPr>
        <p:spPr>
          <a:xfrm>
            <a:off x="603964" y="5103549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nhọn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B8860A-F023-B8D9-DF81-29F0CA8BF74F}"/>
              </a:ext>
            </a:extLst>
          </p:cNvPr>
          <p:cNvSpPr txBox="1"/>
          <p:nvPr/>
        </p:nvSpPr>
        <p:spPr>
          <a:xfrm>
            <a:off x="8023101" y="5023593"/>
            <a:ext cx="25610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Góc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+mn-cs"/>
              </a:rPr>
              <a:t>tù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9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4E32A3-1A76-D6BD-3180-E0BA69901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229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274309" y="526248"/>
            <a:ext cx="6412365" cy="931077"/>
            <a:chOff x="4849274" y="-139460"/>
            <a:chExt cx="19878937" cy="931077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6118524" y="-139460"/>
              <a:ext cx="17369497" cy="93107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4849274" y="-119572"/>
              <a:ext cx="198789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lời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đúng</a:t>
              </a:r>
              <a:r>
                <a:rPr lang="en-US" sz="44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A103AE6-7E19-45F3-E737-099B098F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3" y="284837"/>
            <a:ext cx="1347333" cy="1609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1211-0199-708E-1D27-E6E09C4B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199" y="2705099"/>
            <a:ext cx="9037457" cy="22193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B044D7-B008-50A7-8CE6-0B881E97AE90}"/>
              </a:ext>
            </a:extLst>
          </p:cNvPr>
          <p:cNvSpPr txBox="1"/>
          <p:nvPr/>
        </p:nvSpPr>
        <p:spPr>
          <a:xfrm>
            <a:off x="1724025" y="1743075"/>
            <a:ext cx="9201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kim đồng hồ nào dưới đây tạo thành góc tù?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78E5EE-6FCD-1E55-43BC-027C4C41ADE1}"/>
              </a:ext>
            </a:extLst>
          </p:cNvPr>
          <p:cNvSpPr/>
          <p:nvPr/>
        </p:nvSpPr>
        <p:spPr>
          <a:xfrm>
            <a:off x="3848100" y="2695575"/>
            <a:ext cx="2571750" cy="25431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A1130BA-5B78-611C-0CA8-BB0B57D89519}"/>
              </a:ext>
            </a:extLst>
          </p:cNvPr>
          <p:cNvGrpSpPr/>
          <p:nvPr/>
        </p:nvGrpSpPr>
        <p:grpSpPr>
          <a:xfrm>
            <a:off x="2079699" y="575418"/>
            <a:ext cx="7894725" cy="1077218"/>
            <a:chOff x="2486527" y="908289"/>
            <a:chExt cx="24474391" cy="10772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E4724C3-D721-E3CE-6936-F6555DE69671}"/>
                </a:ext>
              </a:extLst>
            </p:cNvPr>
            <p:cNvSpPr/>
            <p:nvPr/>
          </p:nvSpPr>
          <p:spPr>
            <a:xfrm>
              <a:off x="2486527" y="908289"/>
              <a:ext cx="24474391" cy="107721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222744-0AB0-EB5E-520B-AD536E44FA25}"/>
                </a:ext>
              </a:extLst>
            </p:cNvPr>
            <p:cNvSpPr txBox="1"/>
            <p:nvPr/>
          </p:nvSpPr>
          <p:spPr>
            <a:xfrm>
              <a:off x="3397623" y="908289"/>
              <a:ext cx="226521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 tên các góc nhọn, góc vuông, góc tù có trong các hình dưới đây.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93D5D434-50C6-8F46-A7DF-15B6BC24C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95" y="290324"/>
            <a:ext cx="1347333" cy="160948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8DDBEF81-BD2B-2C78-E1C3-CE9F7F9D82E8}"/>
              </a:ext>
            </a:extLst>
          </p:cNvPr>
          <p:cNvGrpSpPr/>
          <p:nvPr/>
        </p:nvGrpSpPr>
        <p:grpSpPr>
          <a:xfrm>
            <a:off x="781050" y="2181225"/>
            <a:ext cx="3657600" cy="3308925"/>
            <a:chOff x="1352550" y="2133600"/>
            <a:chExt cx="3657600" cy="330892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A55421C-003F-6905-9383-030DDF717F95}"/>
                </a:ext>
              </a:extLst>
            </p:cNvPr>
            <p:cNvCxnSpPr>
              <a:cxnSpLocks/>
            </p:cNvCxnSpPr>
            <p:nvPr/>
          </p:nvCxnSpPr>
          <p:spPr>
            <a:xfrm>
              <a:off x="1790700" y="2647950"/>
              <a:ext cx="0" cy="223837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A136C3-3727-E58A-3385-88E0A65440EE}"/>
                </a:ext>
              </a:extLst>
            </p:cNvPr>
            <p:cNvCxnSpPr>
              <a:cxnSpLocks/>
            </p:cNvCxnSpPr>
            <p:nvPr/>
          </p:nvCxnSpPr>
          <p:spPr>
            <a:xfrm>
              <a:off x="1771650" y="2619375"/>
              <a:ext cx="2352675" cy="657225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F6632EC-C7D4-25E4-A940-1F4B52784F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62350" y="3257550"/>
              <a:ext cx="561975" cy="16573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DAABB-D987-A779-1808-6429AE6CADD0}"/>
                </a:ext>
              </a:extLst>
            </p:cNvPr>
            <p:cNvCxnSpPr>
              <a:cxnSpLocks/>
            </p:cNvCxnSpPr>
            <p:nvPr/>
          </p:nvCxnSpPr>
          <p:spPr>
            <a:xfrm>
              <a:off x="1762125" y="4914900"/>
              <a:ext cx="18192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F654A9-9E3A-AEF5-DA5B-D3BD8D8F7AC6}"/>
                </a:ext>
              </a:extLst>
            </p:cNvPr>
            <p:cNvSpPr txBox="1"/>
            <p:nvPr/>
          </p:nvSpPr>
          <p:spPr>
            <a:xfrm>
              <a:off x="1352550" y="21336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6429065-FD6E-EDA5-2439-7FEB7630B394}"/>
                </a:ext>
              </a:extLst>
            </p:cNvPr>
            <p:cNvSpPr txBox="1"/>
            <p:nvPr/>
          </p:nvSpPr>
          <p:spPr>
            <a:xfrm>
              <a:off x="1352550" y="47815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16CF7A2-D07F-1623-A2CF-05769AB96712}"/>
                </a:ext>
              </a:extLst>
            </p:cNvPr>
            <p:cNvSpPr txBox="1"/>
            <p:nvPr/>
          </p:nvSpPr>
          <p:spPr>
            <a:xfrm>
              <a:off x="3352800" y="485775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K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CD9E56C-0ED6-19AD-AD65-5A7464C45370}"/>
                </a:ext>
              </a:extLst>
            </p:cNvPr>
            <p:cNvSpPr txBox="1"/>
            <p:nvPr/>
          </p:nvSpPr>
          <p:spPr>
            <a:xfrm>
              <a:off x="4162425" y="2971800"/>
              <a:ext cx="847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F0598EA-F72D-2A78-93EF-D350BD937F99}"/>
              </a:ext>
            </a:extLst>
          </p:cNvPr>
          <p:cNvSpPr txBox="1"/>
          <p:nvPr/>
        </p:nvSpPr>
        <p:spPr>
          <a:xfrm>
            <a:off x="4124325" y="2334782"/>
            <a:ext cx="7277100" cy="1200329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Góc nhọn: góc đỉnh G cạnh GE, GH;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b="1" noProof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óc đỉnh H, cạnh HG, HK,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4BE08DF-625C-EC92-6360-8D5BDF187516}"/>
              </a:ext>
            </a:extLst>
          </p:cNvPr>
          <p:cNvSpPr txBox="1"/>
          <p:nvPr/>
        </p:nvSpPr>
        <p:spPr>
          <a:xfrm>
            <a:off x="4095750" y="380163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vuông: góc đỉnh E cạnh EG, EK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21C17F2-3F8C-3DB2-09A8-84C2923B9D39}"/>
              </a:ext>
            </a:extLst>
          </p:cNvPr>
          <p:cNvSpPr txBox="1"/>
          <p:nvPr/>
        </p:nvSpPr>
        <p:spPr>
          <a:xfrm>
            <a:off x="4095750" y="4887482"/>
            <a:ext cx="7277100" cy="646331"/>
          </a:xfrm>
          <a:prstGeom prst="rect">
            <a:avLst/>
          </a:prstGeom>
          <a:solidFill>
            <a:srgbClr val="0BA29A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pt-BR" sz="3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 tù: góc đỉnh K, cạnh KE, KH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67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DD11DC5-31BC-5320-4CFF-8342B2E9FFAA}"/>
              </a:ext>
            </a:extLst>
          </p:cNvPr>
          <p:cNvGrpSpPr/>
          <p:nvPr/>
        </p:nvGrpSpPr>
        <p:grpSpPr>
          <a:xfrm>
            <a:off x="1495770" y="544692"/>
            <a:ext cx="10353330" cy="1169807"/>
            <a:chOff x="2486527" y="908288"/>
            <a:chExt cx="29240531" cy="15511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BE78901-4F61-106C-1E76-D914BE227607}"/>
                </a:ext>
              </a:extLst>
            </p:cNvPr>
            <p:cNvSpPr/>
            <p:nvPr/>
          </p:nvSpPr>
          <p:spPr>
            <a:xfrm>
              <a:off x="2486527" y="908288"/>
              <a:ext cx="29240531" cy="155119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0EED5A9-FD6E-3D49-6B12-0A0249C940F6}"/>
                </a:ext>
              </a:extLst>
            </p:cNvPr>
            <p:cNvSpPr txBox="1"/>
            <p:nvPr/>
          </p:nvSpPr>
          <p:spPr>
            <a:xfrm>
              <a:off x="3133563" y="1039497"/>
              <a:ext cx="28189978" cy="1265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Nêu tên các cặp góc có số đo bằng nhau của hình tứ giác MNPQ.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97DF681-B8A1-0328-482B-C3F6F58DF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86" y="218334"/>
            <a:ext cx="1347333" cy="16094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0C4AC6-237F-CF2B-0B99-EAAE6074B9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5" y="1962150"/>
            <a:ext cx="3966464" cy="2438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994DBD-1405-37DB-6C88-BE80C71E8639}"/>
              </a:ext>
            </a:extLst>
          </p:cNvPr>
          <p:cNvSpPr txBox="1"/>
          <p:nvPr/>
        </p:nvSpPr>
        <p:spPr>
          <a:xfrm>
            <a:off x="4343400" y="2068081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MN, MQ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NM, NP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591F2F-285D-36A9-F8D4-A2E074A4CB7A}"/>
              </a:ext>
            </a:extLst>
          </p:cNvPr>
          <p:cNvSpPr txBox="1"/>
          <p:nvPr/>
        </p:nvSpPr>
        <p:spPr>
          <a:xfrm>
            <a:off x="4314825" y="3544456"/>
            <a:ext cx="741045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QM, QP =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PN, PQ</a:t>
            </a:r>
            <a:endParaRPr kumimoji="0" lang="pt-BR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14577BE-0278-02D7-88E3-740CD7024098}"/>
              </a:ext>
            </a:extLst>
          </p:cNvPr>
          <p:cNvSpPr/>
          <p:nvPr/>
        </p:nvSpPr>
        <p:spPr>
          <a:xfrm>
            <a:off x="817417" y="525541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01A63-9010-93DA-785E-81E095C02E6E}"/>
              </a:ext>
            </a:extLst>
          </p:cNvPr>
          <p:cNvSpPr txBox="1"/>
          <p:nvPr/>
        </p:nvSpPr>
        <p:spPr>
          <a:xfrm>
            <a:off x="1685925" y="567105"/>
            <a:ext cx="189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505D91-3F8A-27E3-3E78-D0DF8E3DE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1681162"/>
            <a:ext cx="2371967" cy="2728913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30DC6AD-AF7C-D391-842D-714E41CCB41D}"/>
              </a:ext>
            </a:extLst>
          </p:cNvPr>
          <p:cNvGrpSpPr/>
          <p:nvPr/>
        </p:nvGrpSpPr>
        <p:grpSpPr>
          <a:xfrm>
            <a:off x="4838700" y="1200150"/>
            <a:ext cx="5619750" cy="3313599"/>
            <a:chOff x="4838700" y="1200150"/>
            <a:chExt cx="5619750" cy="33135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E66C9E-F104-8E76-FF62-E986AEF18C4C}"/>
                </a:ext>
              </a:extLst>
            </p:cNvPr>
            <p:cNvGrpSpPr/>
            <p:nvPr/>
          </p:nvGrpSpPr>
          <p:grpSpPr>
            <a:xfrm>
              <a:off x="4838700" y="1200150"/>
              <a:ext cx="5619750" cy="3313599"/>
              <a:chOff x="4467225" y="1685925"/>
              <a:chExt cx="5619750" cy="3313599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A44109-392B-AC16-ADEA-C577763CD8A8}"/>
                  </a:ext>
                </a:extLst>
              </p:cNvPr>
              <p:cNvSpPr txBox="1"/>
              <p:nvPr/>
            </p:nvSpPr>
            <p:spPr>
              <a:xfrm>
                <a:off x="4467225" y="1685925"/>
                <a:ext cx="5619750" cy="33135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bên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nhọn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vuông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       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0" i="0" dirty="0" err="1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tù</a:t>
                </a:r>
                <a:endParaRPr lang="en-US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81BD2ED-CEF9-0D5A-0741-86EC3AE54FF1}"/>
                  </a:ext>
                </a:extLst>
              </p:cNvPr>
              <p:cNvSpPr/>
              <p:nvPr/>
            </p:nvSpPr>
            <p:spPr>
              <a:xfrm>
                <a:off x="5114925" y="3609975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2A4105E7-595A-14A6-134F-F6F37BF15568}"/>
                  </a:ext>
                </a:extLst>
              </p:cNvPr>
              <p:cNvSpPr/>
              <p:nvPr/>
            </p:nvSpPr>
            <p:spPr>
              <a:xfrm>
                <a:off x="5086350" y="4400550"/>
                <a:ext cx="638175" cy="514350"/>
              </a:xfrm>
              <a:prstGeom prst="roundRect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A996C64-2F57-C02C-34BA-7A121F29044D}"/>
                </a:ext>
              </a:extLst>
            </p:cNvPr>
            <p:cNvSpPr/>
            <p:nvPr/>
          </p:nvSpPr>
          <p:spPr>
            <a:xfrm>
              <a:off x="5457825" y="2343150"/>
              <a:ext cx="638175" cy="51435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FB3BE9D-80C0-0562-C2A3-83291B91B4BD}"/>
              </a:ext>
            </a:extLst>
          </p:cNvPr>
          <p:cNvSpPr/>
          <p:nvPr/>
        </p:nvSpPr>
        <p:spPr>
          <a:xfrm>
            <a:off x="5467350" y="2333625"/>
            <a:ext cx="628650" cy="5334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1A1B96-1AE4-6189-9239-C705E6DF5744}"/>
              </a:ext>
            </a:extLst>
          </p:cNvPr>
          <p:cNvSpPr/>
          <p:nvPr/>
        </p:nvSpPr>
        <p:spPr>
          <a:xfrm>
            <a:off x="5486400" y="3124200"/>
            <a:ext cx="628650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4DCD8F6-1AC9-19CA-7386-97BEF76449FD}"/>
              </a:ext>
            </a:extLst>
          </p:cNvPr>
          <p:cNvSpPr/>
          <p:nvPr/>
        </p:nvSpPr>
        <p:spPr>
          <a:xfrm>
            <a:off x="5448299" y="3914775"/>
            <a:ext cx="657225" cy="51435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114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217</Words>
  <Application>Microsoft Office PowerPoint</Application>
  <PresentationFormat>Widescreen</PresentationFormat>
  <Paragraphs>45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Arial</vt:lpstr>
      <vt:lpstr>Calibri</vt:lpstr>
      <vt:lpstr>Calibri Light</vt:lpstr>
      <vt:lpstr>Cambria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28</cp:revision>
  <dcterms:created xsi:type="dcterms:W3CDTF">2023-10-17T04:16:50Z</dcterms:created>
  <dcterms:modified xsi:type="dcterms:W3CDTF">2026-01-02T14:27:25Z</dcterms:modified>
</cp:coreProperties>
</file>