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2.wav" ContentType="audio/wav"/>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07" r:id="rId2"/>
    <p:sldId id="9776" r:id="rId3"/>
    <p:sldId id="9748" r:id="rId4"/>
    <p:sldId id="306" r:id="rId5"/>
    <p:sldId id="9754" r:id="rId6"/>
    <p:sldId id="9783" r:id="rId7"/>
    <p:sldId id="9763" r:id="rId8"/>
    <p:sldId id="9765" r:id="rId9"/>
    <p:sldId id="9766" r:id="rId10"/>
    <p:sldId id="9772" r:id="rId11"/>
    <p:sldId id="9770" r:id="rId12"/>
    <p:sldId id="9755" r:id="rId13"/>
    <p:sldId id="9787" r:id="rId14"/>
    <p:sldId id="9788" r:id="rId15"/>
    <p:sldId id="97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8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FA2E0-FB2F-401B-9946-0439B40EF9D4}" type="datetimeFigureOut">
              <a:rPr lang="en-US" smtClean="0"/>
              <a:t>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39890-9784-4219-8527-D017C4E3C6D0}" type="slidenum">
              <a:rPr lang="en-US" smtClean="0"/>
              <a:t>‹#›</a:t>
            </a:fld>
            <a:endParaRPr lang="en-US"/>
          </a:p>
        </p:txBody>
      </p:sp>
    </p:spTree>
    <p:extLst>
      <p:ext uri="{BB962C8B-B14F-4D97-AF65-F5344CB8AC3E}">
        <p14:creationId xmlns:p14="http://schemas.microsoft.com/office/powerpoint/2010/main" val="314836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35046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9585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77798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81570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E846AA-07DE-45AA-AEEF-959876FC0B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966269E-640E-4FC6-90E2-D51B484E2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47A504C-2B84-455D-A89E-AECB8D4C0188}"/>
              </a:ext>
            </a:extLst>
          </p:cNvPr>
          <p:cNvSpPr>
            <a:spLocks noGrp="1"/>
          </p:cNvSpPr>
          <p:nvPr>
            <p:ph type="dt" sz="half" idx="10"/>
          </p:nvPr>
        </p:nvSpPr>
        <p:spPr/>
        <p:txBody>
          <a:bodyPr/>
          <a:lstStyle/>
          <a:p>
            <a:fld id="{642D931F-B233-4EEE-97A6-96911AF0D2F0}" type="datetimeFigureOut">
              <a:rPr lang="zh-CN" altLang="en-US" smtClean="0"/>
              <a:t>2026/1/2</a:t>
            </a:fld>
            <a:endParaRPr lang="zh-CN" altLang="en-US"/>
          </a:p>
        </p:txBody>
      </p:sp>
      <p:sp>
        <p:nvSpPr>
          <p:cNvPr id="5" name="页脚占位符 4">
            <a:extLst>
              <a:ext uri="{FF2B5EF4-FFF2-40B4-BE49-F238E27FC236}">
                <a16:creationId xmlns:a16="http://schemas.microsoft.com/office/drawing/2014/main" id="{EE8B3A49-6E30-43B6-8FC3-8C5096E768D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D9CD6F-33E2-4460-A8EE-E3A8D105BCB2}"/>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04057746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793C24-107D-45DE-8F16-E8449567EC2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685A288-9118-45DA-871E-0792928828C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054EC8-997A-4AE8-A63B-106D8697840C}"/>
              </a:ext>
            </a:extLst>
          </p:cNvPr>
          <p:cNvSpPr>
            <a:spLocks noGrp="1"/>
          </p:cNvSpPr>
          <p:nvPr>
            <p:ph type="dt" sz="half" idx="10"/>
          </p:nvPr>
        </p:nvSpPr>
        <p:spPr/>
        <p:txBody>
          <a:bodyPr/>
          <a:lstStyle/>
          <a:p>
            <a:fld id="{642D931F-B233-4EEE-97A6-96911AF0D2F0}" type="datetimeFigureOut">
              <a:rPr lang="zh-CN" altLang="en-US" smtClean="0"/>
              <a:t>2026/1/2</a:t>
            </a:fld>
            <a:endParaRPr lang="zh-CN" altLang="en-US"/>
          </a:p>
        </p:txBody>
      </p:sp>
      <p:sp>
        <p:nvSpPr>
          <p:cNvPr id="5" name="页脚占位符 4">
            <a:extLst>
              <a:ext uri="{FF2B5EF4-FFF2-40B4-BE49-F238E27FC236}">
                <a16:creationId xmlns:a16="http://schemas.microsoft.com/office/drawing/2014/main" id="{B1299145-C7D1-4224-8C72-3490EB9D41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04AFBBE-F376-4654-8BCC-8866D502DC15}"/>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87206365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3D98E03-FD4A-4083-B1E3-D9183430504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B2BECB0-5DE4-427F-969B-185FF4C5950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FAC278A-9F51-4073-B35E-1DC008C0DAC8}"/>
              </a:ext>
            </a:extLst>
          </p:cNvPr>
          <p:cNvSpPr>
            <a:spLocks noGrp="1"/>
          </p:cNvSpPr>
          <p:nvPr>
            <p:ph type="dt" sz="half" idx="10"/>
          </p:nvPr>
        </p:nvSpPr>
        <p:spPr/>
        <p:txBody>
          <a:bodyPr/>
          <a:lstStyle/>
          <a:p>
            <a:fld id="{642D931F-B233-4EEE-97A6-96911AF0D2F0}" type="datetimeFigureOut">
              <a:rPr lang="zh-CN" altLang="en-US" smtClean="0"/>
              <a:t>2026/1/2</a:t>
            </a:fld>
            <a:endParaRPr lang="zh-CN" altLang="en-US"/>
          </a:p>
        </p:txBody>
      </p:sp>
      <p:sp>
        <p:nvSpPr>
          <p:cNvPr id="5" name="页脚占位符 4">
            <a:extLst>
              <a:ext uri="{FF2B5EF4-FFF2-40B4-BE49-F238E27FC236}">
                <a16:creationId xmlns:a16="http://schemas.microsoft.com/office/drawing/2014/main" id="{F27341C0-81FB-4012-B1E1-D72B4EFF6A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37B10B2-0C29-4AC4-8F54-E93297D276A9}"/>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64809532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9611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024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10" name="圆角矩形 9"/>
          <p:cNvSpPr/>
          <p:nvPr userDrawn="1"/>
        </p:nvSpPr>
        <p:spPr>
          <a:xfrm>
            <a:off x="514985" y="828040"/>
            <a:ext cx="11106785" cy="5202555"/>
          </a:xfrm>
          <a:prstGeom prst="round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1316248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A4D392-7BE3-440E-BA53-003A045D2D0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B24CC1-F388-4488-AB91-92D1B95B181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BCD6011-175D-42DB-8FCC-F181111F7C9F}"/>
              </a:ext>
            </a:extLst>
          </p:cNvPr>
          <p:cNvSpPr>
            <a:spLocks noGrp="1"/>
          </p:cNvSpPr>
          <p:nvPr>
            <p:ph type="dt" sz="half" idx="10"/>
          </p:nvPr>
        </p:nvSpPr>
        <p:spPr/>
        <p:txBody>
          <a:bodyPr/>
          <a:lstStyle/>
          <a:p>
            <a:fld id="{642D931F-B233-4EEE-97A6-96911AF0D2F0}" type="datetimeFigureOut">
              <a:rPr lang="zh-CN" altLang="en-US" smtClean="0"/>
              <a:t>2026/1/2</a:t>
            </a:fld>
            <a:endParaRPr lang="zh-CN" altLang="en-US"/>
          </a:p>
        </p:txBody>
      </p:sp>
      <p:sp>
        <p:nvSpPr>
          <p:cNvPr id="5" name="页脚占位符 4">
            <a:extLst>
              <a:ext uri="{FF2B5EF4-FFF2-40B4-BE49-F238E27FC236}">
                <a16:creationId xmlns:a16="http://schemas.microsoft.com/office/drawing/2014/main" id="{804216F3-B840-4B91-9F78-0FB5F5CE4D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7C374-74B2-4B53-B061-93A08F7EEE7D}"/>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82372401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56268F-CD91-4B11-B7E7-819AB53AD25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5EE318B-1F44-498C-856C-62AE4D2CB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6D5957C-6D55-4726-B7C4-183D193F1BD7}"/>
              </a:ext>
            </a:extLst>
          </p:cNvPr>
          <p:cNvSpPr>
            <a:spLocks noGrp="1"/>
          </p:cNvSpPr>
          <p:nvPr>
            <p:ph type="dt" sz="half" idx="10"/>
          </p:nvPr>
        </p:nvSpPr>
        <p:spPr/>
        <p:txBody>
          <a:bodyPr/>
          <a:lstStyle/>
          <a:p>
            <a:fld id="{642D931F-B233-4EEE-97A6-96911AF0D2F0}" type="datetimeFigureOut">
              <a:rPr lang="zh-CN" altLang="en-US" smtClean="0"/>
              <a:t>2026/1/2</a:t>
            </a:fld>
            <a:endParaRPr lang="zh-CN" altLang="en-US"/>
          </a:p>
        </p:txBody>
      </p:sp>
      <p:sp>
        <p:nvSpPr>
          <p:cNvPr id="5" name="页脚占位符 4">
            <a:extLst>
              <a:ext uri="{FF2B5EF4-FFF2-40B4-BE49-F238E27FC236}">
                <a16:creationId xmlns:a16="http://schemas.microsoft.com/office/drawing/2014/main" id="{688CAE98-B99D-4E87-9E64-C0FBE52913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6554C28-D7CC-4F47-A4F5-0645FDFB5CD8}"/>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402899567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AD72B0-3120-4480-8B3E-7425CAF082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736E0A-6B3A-48A0-B6AA-673E1FA26B8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451AF9F-F186-4062-9FB8-5EDEAA7E0C8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872F48-D262-40ED-AD5B-2FE2B880E6AC}"/>
              </a:ext>
            </a:extLst>
          </p:cNvPr>
          <p:cNvSpPr>
            <a:spLocks noGrp="1"/>
          </p:cNvSpPr>
          <p:nvPr>
            <p:ph type="dt" sz="half" idx="10"/>
          </p:nvPr>
        </p:nvSpPr>
        <p:spPr/>
        <p:txBody>
          <a:bodyPr/>
          <a:lstStyle/>
          <a:p>
            <a:fld id="{642D931F-B233-4EEE-97A6-96911AF0D2F0}" type="datetimeFigureOut">
              <a:rPr lang="zh-CN" altLang="en-US" smtClean="0"/>
              <a:t>2026/1/2</a:t>
            </a:fld>
            <a:endParaRPr lang="zh-CN" altLang="en-US"/>
          </a:p>
        </p:txBody>
      </p:sp>
      <p:sp>
        <p:nvSpPr>
          <p:cNvPr id="6" name="页脚占位符 5">
            <a:extLst>
              <a:ext uri="{FF2B5EF4-FFF2-40B4-BE49-F238E27FC236}">
                <a16:creationId xmlns:a16="http://schemas.microsoft.com/office/drawing/2014/main" id="{455E2D00-F0F8-4C71-B148-475DCAFE7A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000BD2D-AE07-4687-B731-B9AF52308521}"/>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76325605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80CF14-530B-4544-964A-6BCCDADC058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60759CF-FE8D-4502-9A75-459B0379C6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4E5ABF-2BFB-43A5-8F9B-B505FBEB017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8BE5E16-6954-4752-80AD-BE032FACDB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9D407BB-D439-4630-BFBB-93CD8CD8568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CC59431-4E7D-47C9-814A-3D864AB355AD}"/>
              </a:ext>
            </a:extLst>
          </p:cNvPr>
          <p:cNvSpPr>
            <a:spLocks noGrp="1"/>
          </p:cNvSpPr>
          <p:nvPr>
            <p:ph type="dt" sz="half" idx="10"/>
          </p:nvPr>
        </p:nvSpPr>
        <p:spPr/>
        <p:txBody>
          <a:bodyPr/>
          <a:lstStyle/>
          <a:p>
            <a:fld id="{642D931F-B233-4EEE-97A6-96911AF0D2F0}" type="datetimeFigureOut">
              <a:rPr lang="zh-CN" altLang="en-US" smtClean="0"/>
              <a:t>2026/1/2</a:t>
            </a:fld>
            <a:endParaRPr lang="zh-CN" altLang="en-US"/>
          </a:p>
        </p:txBody>
      </p:sp>
      <p:sp>
        <p:nvSpPr>
          <p:cNvPr id="8" name="页脚占位符 7">
            <a:extLst>
              <a:ext uri="{FF2B5EF4-FFF2-40B4-BE49-F238E27FC236}">
                <a16:creationId xmlns:a16="http://schemas.microsoft.com/office/drawing/2014/main" id="{D3203CF8-D6C9-44A1-B943-44A88240096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6E7265-E165-4200-8353-A8BA81F650E3}"/>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10298940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9CAB50-7DD1-4693-B906-67D2382D103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2905BC9-7111-4D8F-AEED-7AE896DC968A}"/>
              </a:ext>
            </a:extLst>
          </p:cNvPr>
          <p:cNvSpPr>
            <a:spLocks noGrp="1"/>
          </p:cNvSpPr>
          <p:nvPr>
            <p:ph type="dt" sz="half" idx="10"/>
          </p:nvPr>
        </p:nvSpPr>
        <p:spPr/>
        <p:txBody>
          <a:bodyPr/>
          <a:lstStyle/>
          <a:p>
            <a:fld id="{642D931F-B233-4EEE-97A6-96911AF0D2F0}" type="datetimeFigureOut">
              <a:rPr lang="zh-CN" altLang="en-US" smtClean="0"/>
              <a:t>2026/1/2</a:t>
            </a:fld>
            <a:endParaRPr lang="zh-CN" altLang="en-US"/>
          </a:p>
        </p:txBody>
      </p:sp>
      <p:sp>
        <p:nvSpPr>
          <p:cNvPr id="4" name="页脚占位符 3">
            <a:extLst>
              <a:ext uri="{FF2B5EF4-FFF2-40B4-BE49-F238E27FC236}">
                <a16:creationId xmlns:a16="http://schemas.microsoft.com/office/drawing/2014/main" id="{6099ED5A-2005-4F1A-9A48-3EDD603D2A1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B16908F-7B65-4988-A8B2-296820557550}"/>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66745723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C2157EE-9D1E-44E2-A72E-BD5642AE14A3}"/>
              </a:ext>
            </a:extLst>
          </p:cNvPr>
          <p:cNvSpPr>
            <a:spLocks noGrp="1"/>
          </p:cNvSpPr>
          <p:nvPr>
            <p:ph type="dt" sz="half" idx="10"/>
          </p:nvPr>
        </p:nvSpPr>
        <p:spPr/>
        <p:txBody>
          <a:bodyPr/>
          <a:lstStyle/>
          <a:p>
            <a:fld id="{642D931F-B233-4EEE-97A6-96911AF0D2F0}" type="datetimeFigureOut">
              <a:rPr lang="zh-CN" altLang="en-US" smtClean="0"/>
              <a:t>2026/1/2</a:t>
            </a:fld>
            <a:endParaRPr lang="zh-CN" altLang="en-US"/>
          </a:p>
        </p:txBody>
      </p:sp>
      <p:sp>
        <p:nvSpPr>
          <p:cNvPr id="3" name="页脚占位符 2">
            <a:extLst>
              <a:ext uri="{FF2B5EF4-FFF2-40B4-BE49-F238E27FC236}">
                <a16:creationId xmlns:a16="http://schemas.microsoft.com/office/drawing/2014/main" id="{5BA5A277-A9E9-46EE-82CE-8C184239043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A265AFB-A085-4067-9F49-32FC7BBCD633}"/>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65816950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B1F2E-2D8B-489E-87D8-57507DB1F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7438EBC-12FC-4175-8C65-74B1B0395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3A4A6CD-BD2B-4DC1-9549-18FC5F884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F3DCEE-B287-4D89-9F8B-42E1F6FC0A32}"/>
              </a:ext>
            </a:extLst>
          </p:cNvPr>
          <p:cNvSpPr>
            <a:spLocks noGrp="1"/>
          </p:cNvSpPr>
          <p:nvPr>
            <p:ph type="dt" sz="half" idx="10"/>
          </p:nvPr>
        </p:nvSpPr>
        <p:spPr/>
        <p:txBody>
          <a:bodyPr/>
          <a:lstStyle/>
          <a:p>
            <a:fld id="{642D931F-B233-4EEE-97A6-96911AF0D2F0}" type="datetimeFigureOut">
              <a:rPr lang="zh-CN" altLang="en-US" smtClean="0"/>
              <a:t>2026/1/2</a:t>
            </a:fld>
            <a:endParaRPr lang="zh-CN" altLang="en-US"/>
          </a:p>
        </p:txBody>
      </p:sp>
      <p:sp>
        <p:nvSpPr>
          <p:cNvPr id="6" name="页脚占位符 5">
            <a:extLst>
              <a:ext uri="{FF2B5EF4-FFF2-40B4-BE49-F238E27FC236}">
                <a16:creationId xmlns:a16="http://schemas.microsoft.com/office/drawing/2014/main" id="{352FE61E-A508-4DFC-9E60-AFFA3284F8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D0385A-C042-4493-B68D-8584C227669A}"/>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95030412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56A0A3-0D2D-49C7-98AC-775FF0F83A3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EE88A0F-4A13-46DA-AEA2-C2584E5E0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D332C3F-E9E5-4BDB-A57F-31E837587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0046FE9-F1BF-44DE-B64B-09ECAB49FF2A}"/>
              </a:ext>
            </a:extLst>
          </p:cNvPr>
          <p:cNvSpPr>
            <a:spLocks noGrp="1"/>
          </p:cNvSpPr>
          <p:nvPr>
            <p:ph type="dt" sz="half" idx="10"/>
          </p:nvPr>
        </p:nvSpPr>
        <p:spPr/>
        <p:txBody>
          <a:bodyPr/>
          <a:lstStyle/>
          <a:p>
            <a:fld id="{642D931F-B233-4EEE-97A6-96911AF0D2F0}" type="datetimeFigureOut">
              <a:rPr lang="zh-CN" altLang="en-US" smtClean="0"/>
              <a:t>2026/1/2</a:t>
            </a:fld>
            <a:endParaRPr lang="zh-CN" altLang="en-US"/>
          </a:p>
        </p:txBody>
      </p:sp>
      <p:sp>
        <p:nvSpPr>
          <p:cNvPr id="6" name="页脚占位符 5">
            <a:extLst>
              <a:ext uri="{FF2B5EF4-FFF2-40B4-BE49-F238E27FC236}">
                <a16:creationId xmlns:a16="http://schemas.microsoft.com/office/drawing/2014/main" id="{D1035A67-6546-4712-B5C8-8121B16ECDA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78C5592-F3D3-4376-94D5-37FD7FB3619B}"/>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48314710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AD876A5-0098-4A44-9C04-4CAB06129E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206DC5E-71DA-4D49-BC9D-DFF1461C4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61D2796-F59A-4B76-9EB0-DEBB238761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D931F-B233-4EEE-97A6-96911AF0D2F0}" type="datetimeFigureOut">
              <a:rPr lang="zh-CN" altLang="en-US" smtClean="0"/>
              <a:t>2026/1/2</a:t>
            </a:fld>
            <a:endParaRPr lang="zh-CN" altLang="en-US"/>
          </a:p>
        </p:txBody>
      </p:sp>
      <p:sp>
        <p:nvSpPr>
          <p:cNvPr id="5" name="页脚占位符 4">
            <a:extLst>
              <a:ext uri="{FF2B5EF4-FFF2-40B4-BE49-F238E27FC236}">
                <a16:creationId xmlns:a16="http://schemas.microsoft.com/office/drawing/2014/main" id="{3A39D595-657A-4B76-A855-D23388652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B0820C-2EE3-43BD-AE51-84CF644721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CFF60-CF44-498C-8EB5-C2666E667F5E}"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98264F9E-D023-0369-780E-FD714112C35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00175" y="285750"/>
            <a:ext cx="1143000" cy="1143000"/>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DFBE5D44-FC73-FFC7-5F8C-95D33B411DF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283993" y="8034087"/>
            <a:ext cx="1143000" cy="1143000"/>
          </a:xfrm>
          <a:prstGeom prst="rect">
            <a:avLst/>
          </a:prstGeom>
        </p:spPr>
      </p:pic>
    </p:spTree>
    <p:extLst>
      <p:ext uri="{BB962C8B-B14F-4D97-AF65-F5344CB8AC3E}">
        <p14:creationId xmlns:p14="http://schemas.microsoft.com/office/powerpoint/2010/main" val="141161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1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2" name="Picture 1">
            <a:extLst>
              <a:ext uri="{FF2B5EF4-FFF2-40B4-BE49-F238E27FC236}">
                <a16:creationId xmlns:a16="http://schemas.microsoft.com/office/drawing/2014/main" id="{95AAC8CC-A5C0-C53D-CBD6-D1E888DEAC51}"/>
              </a:ext>
            </a:extLst>
          </p:cNvPr>
          <p:cNvPicPr>
            <a:picLocks noChangeAspect="1"/>
          </p:cNvPicPr>
          <p:nvPr/>
        </p:nvPicPr>
        <p:blipFill>
          <a:blip r:embed="rId5"/>
          <a:stretch>
            <a:fillRect/>
          </a:stretch>
        </p:blipFill>
        <p:spPr>
          <a:xfrm>
            <a:off x="905874" y="0"/>
            <a:ext cx="1128612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08D0F13-3A6A-46A0-BD02-C26597BA74CF}"/>
              </a:ext>
            </a:extLst>
          </p:cNvPr>
          <p:cNvPicPr>
            <a:picLocks noChangeAspect="1"/>
          </p:cNvPicPr>
          <p:nvPr/>
        </p:nvPicPr>
        <p:blipFill rotWithShape="1">
          <a:blip r:embed="rId3">
            <a:extLst>
              <a:ext uri="{28A0092B-C50C-407E-A947-70E740481C1C}">
                <a14:useLocalDpi xmlns:a14="http://schemas.microsoft.com/office/drawing/2010/main" val="0"/>
              </a:ext>
            </a:extLst>
          </a:blip>
          <a:srcRect t="44647" b="13166"/>
          <a:stretch/>
        </p:blipFill>
        <p:spPr>
          <a:xfrm flipH="1">
            <a:off x="0" y="0"/>
            <a:ext cx="12192000" cy="6858000"/>
          </a:xfrm>
          <a:prstGeom prst="rect">
            <a:avLst/>
          </a:prstGeom>
        </p:spPr>
      </p:pic>
      <p:sp>
        <p:nvSpPr>
          <p:cNvPr id="21" name="矩形 20"/>
          <p:cNvSpPr/>
          <p:nvPr/>
        </p:nvSpPr>
        <p:spPr>
          <a:xfrm rot="5400000">
            <a:off x="5120068" y="1402398"/>
            <a:ext cx="6858000" cy="405320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6" name="图片 5">
            <a:extLst>
              <a:ext uri="{FF2B5EF4-FFF2-40B4-BE49-F238E27FC236}">
                <a16:creationId xmlns:a16="http://schemas.microsoft.com/office/drawing/2014/main" id="{61B9D081-419C-4B74-AA29-F94333285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 name="Rectangle: Rounded Corners 1">
            <a:extLst>
              <a:ext uri="{FF2B5EF4-FFF2-40B4-BE49-F238E27FC236}">
                <a16:creationId xmlns:a16="http://schemas.microsoft.com/office/drawing/2014/main" id="{04CF6811-B9A1-42C6-BB90-F458C356A37D}"/>
              </a:ext>
            </a:extLst>
          </p:cNvPr>
          <p:cNvSpPr/>
          <p:nvPr/>
        </p:nvSpPr>
        <p:spPr>
          <a:xfrm>
            <a:off x="2456137" y="676274"/>
            <a:ext cx="8945288" cy="4752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TextBox 8">
            <a:extLst>
              <a:ext uri="{FF2B5EF4-FFF2-40B4-BE49-F238E27FC236}">
                <a16:creationId xmlns:a16="http://schemas.microsoft.com/office/drawing/2014/main" id="{3490DA46-BA90-456D-8304-6B4172B7D032}"/>
              </a:ext>
            </a:extLst>
          </p:cNvPr>
          <p:cNvSpPr txBox="1"/>
          <p:nvPr/>
        </p:nvSpPr>
        <p:spPr>
          <a:xfrm>
            <a:off x="2934496" y="787590"/>
            <a:ext cx="8244595" cy="4524315"/>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NỘI DUNG BÀI HỌC:</a:t>
            </a:r>
          </a:p>
          <a:p>
            <a:pPr lvl="0" algn="just">
              <a:defRPr/>
            </a:pP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nói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vi-VN" sz="3200" b="1" dirty="0">
                <a:solidFill>
                  <a:srgbClr val="002060"/>
                </a:solidFill>
                <a:latin typeface="Cambria" panose="02040503050406030204" pitchFamily="18" charset="0"/>
                <a:ea typeface="Cambria" panose="02040503050406030204" pitchFamily="18" charset="0"/>
              </a:rPr>
              <a:t> tình yêu nước của anh Ba. Anh luôn mong muốn được ra nước ngoài học hỏi để về giúp đất nước mình phát triển. Qua câu chuyện này, tác giả muốn nhắn nhủ rằng mỗi chúng ta hãy luôn mang trong mình sự nhiệt huyết, ý chí quyết tâm để thực hiện những mục tiêu, ước mơ của chính mình. </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34990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2" name="Picture 1">
            <a:extLst>
              <a:ext uri="{FF2B5EF4-FFF2-40B4-BE49-F238E27FC236}">
                <a16:creationId xmlns:a16="http://schemas.microsoft.com/office/drawing/2014/main" id="{C3CEEB1D-5EEA-48D1-1810-F8106A667A45}"/>
              </a:ext>
            </a:extLst>
          </p:cNvPr>
          <p:cNvPicPr>
            <a:picLocks noChangeAspect="1"/>
          </p:cNvPicPr>
          <p:nvPr/>
        </p:nvPicPr>
        <p:blipFill>
          <a:blip r:embed="rId5"/>
          <a:stretch>
            <a:fillRect/>
          </a:stretch>
        </p:blipFill>
        <p:spPr>
          <a:xfrm>
            <a:off x="-123825" y="549457"/>
            <a:ext cx="12192000" cy="6235336"/>
          </a:xfrm>
          <a:prstGeom prst="rect">
            <a:avLst/>
          </a:prstGeom>
        </p:spPr>
      </p:pic>
    </p:spTree>
    <p:extLst>
      <p:ext uri="{BB962C8B-B14F-4D97-AF65-F5344CB8AC3E}">
        <p14:creationId xmlns:p14="http://schemas.microsoft.com/office/powerpoint/2010/main" val="284570915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4">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13" name="TextBox 12">
            <a:extLst>
              <a:ext uri="{FF2B5EF4-FFF2-40B4-BE49-F238E27FC236}">
                <a16:creationId xmlns:a16="http://schemas.microsoft.com/office/drawing/2014/main" id="{AD2F3FFC-8F2D-4A99-9171-EC957451CDAD}"/>
              </a:ext>
            </a:extLst>
          </p:cNvPr>
          <p:cNvSpPr txBox="1"/>
          <p:nvPr/>
        </p:nvSpPr>
        <p:spPr>
          <a:xfrm>
            <a:off x="2171700" y="3049782"/>
            <a:ext cx="7848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3E8606"/>
                </a:solidFill>
                <a:latin typeface="Cambria" panose="02040503050406030204" pitchFamily="18" charset="0"/>
                <a:ea typeface="Cambria" panose="02040503050406030204" pitchFamily="18" charset="0"/>
              </a:rPr>
              <a:t>3 </a:t>
            </a:r>
            <a:r>
              <a:rPr lang="en-US" sz="3600" b="1" dirty="0" err="1">
                <a:solidFill>
                  <a:srgbClr val="3E8606"/>
                </a:solidFill>
                <a:latin typeface="Cambria" panose="02040503050406030204" pitchFamily="18" charset="0"/>
                <a:ea typeface="Cambria" panose="02040503050406030204" pitchFamily="18" charset="0"/>
              </a:rPr>
              <a:t>bạn</a:t>
            </a:r>
            <a:r>
              <a:rPr lang="en-US" sz="3600" b="1" dirty="0">
                <a:solidFill>
                  <a:srgbClr val="3E8606"/>
                </a:solidFill>
                <a:latin typeface="Cambria" panose="02040503050406030204" pitchFamily="18" charset="0"/>
                <a:ea typeface="Cambria" panose="02040503050406030204" pitchFamily="18" charset="0"/>
              </a:rPr>
              <a:t> </a:t>
            </a:r>
            <a:r>
              <a:rPr lang="en-US" sz="3600" b="1" dirty="0" err="1">
                <a:solidFill>
                  <a:srgbClr val="3E8606"/>
                </a:solidFill>
                <a:latin typeface="Cambria" panose="02040503050406030204" pitchFamily="18" charset="0"/>
                <a:ea typeface="Cambria" panose="02040503050406030204" pitchFamily="18" charset="0"/>
              </a:rPr>
              <a:t>đóng</a:t>
            </a:r>
            <a:r>
              <a:rPr lang="en-US" sz="3600" b="1" dirty="0">
                <a:solidFill>
                  <a:srgbClr val="3E8606"/>
                </a:solidFill>
                <a:latin typeface="Cambria" panose="02040503050406030204" pitchFamily="18" charset="0"/>
                <a:ea typeface="Cambria" panose="02040503050406030204" pitchFamily="18" charset="0"/>
              </a:rPr>
              <a:t> </a:t>
            </a:r>
            <a:r>
              <a:rPr lang="en-US" sz="3600" b="1" dirty="0" err="1">
                <a:solidFill>
                  <a:srgbClr val="3E8606"/>
                </a:solidFill>
                <a:latin typeface="Cambria" panose="02040503050406030204" pitchFamily="18" charset="0"/>
                <a:ea typeface="Cambria" panose="02040503050406030204" pitchFamily="18" charset="0"/>
              </a:rPr>
              <a:t>vai</a:t>
            </a:r>
            <a:endParaRPr kumimoji="0" lang="en-US" sz="3600" b="1" i="0" u="none" strike="noStrike" kern="1200" cap="none" spc="0" normalizeH="0" baseline="0" noProof="0" dirty="0">
              <a:ln>
                <a:noFill/>
              </a:ln>
              <a:solidFill>
                <a:srgbClr val="3E8606"/>
              </a:solidFill>
              <a:effectLst/>
              <a:uLnTx/>
              <a:uFillTx/>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689F3E98-8E51-43C6-970E-DEB744F36A79}"/>
              </a:ext>
            </a:extLst>
          </p:cNvPr>
          <p:cNvGrpSpPr/>
          <p:nvPr/>
        </p:nvGrpSpPr>
        <p:grpSpPr>
          <a:xfrm>
            <a:off x="6732401" y="1079818"/>
            <a:ext cx="3733801" cy="2029766"/>
            <a:chOff x="2876549" y="1504950"/>
            <a:chExt cx="3733801" cy="2029766"/>
          </a:xfrm>
        </p:grpSpPr>
        <p:pic>
          <p:nvPicPr>
            <p:cNvPr id="18" name="Picture 17" descr="cloud.png">
              <a:extLst>
                <a:ext uri="{FF2B5EF4-FFF2-40B4-BE49-F238E27FC236}">
                  <a16:creationId xmlns:a16="http://schemas.microsoft.com/office/drawing/2014/main" id="{08540882-892D-4FC5-B60D-DCBEB72DC736}"/>
                </a:ext>
              </a:extLst>
            </p:cNvPr>
            <p:cNvPicPr>
              <a:picLocks noChangeAspect="1"/>
            </p:cNvPicPr>
            <p:nvPr/>
          </p:nvPicPr>
          <p:blipFill>
            <a:blip r:embed="rId6" cstate="print"/>
            <a:stretch>
              <a:fillRect/>
            </a:stretch>
          </p:blipFill>
          <p:spPr>
            <a:xfrm>
              <a:off x="2956296" y="1504950"/>
              <a:ext cx="3520704" cy="2029766"/>
            </a:xfrm>
            <a:prstGeom prst="rect">
              <a:avLst/>
            </a:prstGeom>
          </p:spPr>
        </p:pic>
        <p:sp>
          <p:nvSpPr>
            <p:cNvPr id="19" name="TextBox 18">
              <a:extLst>
                <a:ext uri="{FF2B5EF4-FFF2-40B4-BE49-F238E27FC236}">
                  <a16:creationId xmlns:a16="http://schemas.microsoft.com/office/drawing/2014/main" id="{071792E6-25FC-4C12-80B3-9E1D02999FD1}"/>
                </a:ext>
              </a:extLst>
            </p:cNvPr>
            <p:cNvSpPr txBox="1"/>
            <p:nvPr/>
          </p:nvSpPr>
          <p:spPr>
            <a:xfrm>
              <a:off x="2876549" y="2162977"/>
              <a:ext cx="37338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Anh Ba</a:t>
              </a:r>
              <a:endPar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CC919A57-C381-4655-A776-9849DCFE45E9}"/>
              </a:ext>
            </a:extLst>
          </p:cNvPr>
          <p:cNvGrpSpPr/>
          <p:nvPr/>
        </p:nvGrpSpPr>
        <p:grpSpPr>
          <a:xfrm>
            <a:off x="1610171" y="1079818"/>
            <a:ext cx="3771901" cy="2029766"/>
            <a:chOff x="2705099" y="1504950"/>
            <a:chExt cx="3771901" cy="2029766"/>
          </a:xfrm>
        </p:grpSpPr>
        <p:pic>
          <p:nvPicPr>
            <p:cNvPr id="21" name="Picture 20" descr="cloud.png">
              <a:extLst>
                <a:ext uri="{FF2B5EF4-FFF2-40B4-BE49-F238E27FC236}">
                  <a16:creationId xmlns:a16="http://schemas.microsoft.com/office/drawing/2014/main" id="{9FE1D95A-FFC2-4A0E-9907-68D57EC10BFE}"/>
                </a:ext>
              </a:extLst>
            </p:cNvPr>
            <p:cNvPicPr>
              <a:picLocks noChangeAspect="1"/>
            </p:cNvPicPr>
            <p:nvPr/>
          </p:nvPicPr>
          <p:blipFill>
            <a:blip r:embed="rId6" cstate="print"/>
            <a:stretch>
              <a:fillRect/>
            </a:stretch>
          </p:blipFill>
          <p:spPr>
            <a:xfrm>
              <a:off x="2956296" y="1504950"/>
              <a:ext cx="3520704" cy="2029766"/>
            </a:xfrm>
            <a:prstGeom prst="rect">
              <a:avLst/>
            </a:prstGeom>
          </p:spPr>
        </p:pic>
        <p:sp>
          <p:nvSpPr>
            <p:cNvPr id="22" name="TextBox 21">
              <a:extLst>
                <a:ext uri="{FF2B5EF4-FFF2-40B4-BE49-F238E27FC236}">
                  <a16:creationId xmlns:a16="http://schemas.microsoft.com/office/drawing/2014/main" id="{0B0159FF-0EB2-4583-9708-45003251B106}"/>
                </a:ext>
              </a:extLst>
            </p:cNvPr>
            <p:cNvSpPr txBox="1"/>
            <p:nvPr/>
          </p:nvSpPr>
          <p:spPr>
            <a:xfrm>
              <a:off x="2705099" y="1934377"/>
              <a:ext cx="37338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Người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 dẫn chuyện</a:t>
              </a:r>
              <a:endParaRPr kumimoji="0" lang="en-US" sz="2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id="{87F03E88-67A7-4A1A-A028-A99125010848}"/>
              </a:ext>
            </a:extLst>
          </p:cNvPr>
          <p:cNvGrpSpPr/>
          <p:nvPr/>
        </p:nvGrpSpPr>
        <p:grpSpPr>
          <a:xfrm>
            <a:off x="4334321" y="3910249"/>
            <a:ext cx="3733801" cy="2029766"/>
            <a:chOff x="2760881" y="1504950"/>
            <a:chExt cx="3733801" cy="2029766"/>
          </a:xfrm>
        </p:grpSpPr>
        <p:pic>
          <p:nvPicPr>
            <p:cNvPr id="27" name="Picture 26" descr="cloud.png">
              <a:extLst>
                <a:ext uri="{FF2B5EF4-FFF2-40B4-BE49-F238E27FC236}">
                  <a16:creationId xmlns:a16="http://schemas.microsoft.com/office/drawing/2014/main" id="{1B092E5C-931C-4BF7-952A-D619C6F5B710}"/>
                </a:ext>
              </a:extLst>
            </p:cNvPr>
            <p:cNvPicPr>
              <a:picLocks noChangeAspect="1"/>
            </p:cNvPicPr>
            <p:nvPr/>
          </p:nvPicPr>
          <p:blipFill>
            <a:blip r:embed="rId6" cstate="print"/>
            <a:stretch>
              <a:fillRect/>
            </a:stretch>
          </p:blipFill>
          <p:spPr>
            <a:xfrm>
              <a:off x="2956296" y="1504950"/>
              <a:ext cx="3520704" cy="2029766"/>
            </a:xfrm>
            <a:prstGeom prst="rect">
              <a:avLst/>
            </a:prstGeom>
          </p:spPr>
        </p:pic>
        <p:sp>
          <p:nvSpPr>
            <p:cNvPr id="28" name="TextBox 27">
              <a:extLst>
                <a:ext uri="{FF2B5EF4-FFF2-40B4-BE49-F238E27FC236}">
                  <a16:creationId xmlns:a16="http://schemas.microsoft.com/office/drawing/2014/main" id="{2E74FC3C-D1E5-43DF-8594-7557B6C82C24}"/>
                </a:ext>
              </a:extLst>
            </p:cNvPr>
            <p:cNvSpPr txBox="1"/>
            <p:nvPr/>
          </p:nvSpPr>
          <p:spPr>
            <a:xfrm>
              <a:off x="2760881" y="2214755"/>
              <a:ext cx="37338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Anh Lê</a:t>
              </a:r>
              <a:endPar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41374879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5" name="Picture 4">
            <a:extLst>
              <a:ext uri="{FF2B5EF4-FFF2-40B4-BE49-F238E27FC236}">
                <a16:creationId xmlns:a16="http://schemas.microsoft.com/office/drawing/2014/main" id="{43628BC4-A05E-1DE1-122A-2D4C6AB20DEE}"/>
              </a:ext>
            </a:extLst>
          </p:cNvPr>
          <p:cNvPicPr>
            <a:picLocks noChangeAspect="1"/>
          </p:cNvPicPr>
          <p:nvPr/>
        </p:nvPicPr>
        <p:blipFill>
          <a:blip r:embed="rId5"/>
          <a:stretch>
            <a:fillRect/>
          </a:stretch>
        </p:blipFill>
        <p:spPr>
          <a:xfrm>
            <a:off x="242565" y="488539"/>
            <a:ext cx="11821169" cy="6547671"/>
          </a:xfrm>
          <a:prstGeom prst="rect">
            <a:avLst/>
          </a:prstGeom>
        </p:spPr>
      </p:pic>
    </p:spTree>
    <p:extLst>
      <p:ext uri="{BB962C8B-B14F-4D97-AF65-F5344CB8AC3E}">
        <p14:creationId xmlns:p14="http://schemas.microsoft.com/office/powerpoint/2010/main" val="244037964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323439"/>
          </a:xfrm>
          <a:prstGeom prst="rect">
            <a:avLst/>
          </a:prstGeom>
          <a:noFill/>
        </p:spPr>
        <p:txBody>
          <a:bodyPr wrap="square" rtlCol="0">
            <a:spAutoFit/>
          </a:bodyPr>
          <a:lstStyle/>
          <a:p>
            <a:pPr lvl="0">
              <a:defRPr/>
            </a:pPr>
            <a:r>
              <a:rPr lang="en-US" sz="4000" b="1" dirty="0">
                <a:solidFill>
                  <a:prstClr val="black"/>
                </a:solidFill>
                <a:latin typeface="Cambria" panose="02040503050406030204" pitchFamily="18" charset="0"/>
                <a:ea typeface="Cambria" panose="02040503050406030204" pitchFamily="18" charset="0"/>
              </a:rPr>
              <a:t>1. </a:t>
            </a:r>
            <a:r>
              <a:rPr lang="en-US" sz="4000" b="1" dirty="0" err="1">
                <a:solidFill>
                  <a:prstClr val="black"/>
                </a:solidFill>
                <a:latin typeface="Cambria" panose="02040503050406030204" pitchFamily="18" charset="0"/>
                <a:ea typeface="Cambria" panose="02040503050406030204" pitchFamily="18" charset="0"/>
              </a:rPr>
              <a:t>Tìm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các</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danh</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từ</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riêng</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trong</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bài</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đọc</a:t>
            </a:r>
            <a:r>
              <a:rPr lang="en-US" sz="4000" b="1" dirty="0">
                <a:solidFill>
                  <a:prstClr val="black"/>
                </a:solidFill>
                <a:latin typeface="Cambria" panose="02040503050406030204" pitchFamily="18" charset="0"/>
                <a:ea typeface="Cambria" panose="02040503050406030204" pitchFamily="18" charset="0"/>
              </a:rPr>
              <a:t> Anh Ba.</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Speech Bubble: Rectangle with Corners Rounded 5">
            <a:extLst>
              <a:ext uri="{FF2B5EF4-FFF2-40B4-BE49-F238E27FC236}">
                <a16:creationId xmlns:a16="http://schemas.microsoft.com/office/drawing/2014/main" id="{88E7CF2F-8A67-6E3F-8273-F504B406B9E4}"/>
              </a:ext>
            </a:extLst>
          </p:cNvPr>
          <p:cNvSpPr/>
          <p:nvPr/>
        </p:nvSpPr>
        <p:spPr>
          <a:xfrm>
            <a:off x="4502625" y="3027498"/>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a:solidFill>
                  <a:srgbClr val="F7A9BD">
                    <a:lumMod val="10000"/>
                  </a:srgbClr>
                </a:solidFill>
                <a:latin typeface="Cambria" panose="02040503050406030204" pitchFamily="18" charset="0"/>
                <a:sym typeface="Arial"/>
              </a:rPr>
              <a:t>(anh) Ba</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Speech Bubble: Rectangle with Corners Rounded 6">
            <a:extLst>
              <a:ext uri="{FF2B5EF4-FFF2-40B4-BE49-F238E27FC236}">
                <a16:creationId xmlns:a16="http://schemas.microsoft.com/office/drawing/2014/main" id="{3CE7143F-A3B8-25E1-3C8B-789C91AF07D4}"/>
              </a:ext>
            </a:extLst>
          </p:cNvPr>
          <p:cNvSpPr/>
          <p:nvPr/>
        </p:nvSpPr>
        <p:spPr>
          <a:xfrm>
            <a:off x="8188800" y="3017973"/>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dirty="0">
                <a:solidFill>
                  <a:srgbClr val="F7A9BD">
                    <a:lumMod val="10000"/>
                  </a:srgbClr>
                </a:solidFill>
                <a:latin typeface="Cambria" panose="02040503050406030204" pitchFamily="18" charset="0"/>
                <a:sym typeface="Arial"/>
              </a:rPr>
              <a:t>(</a:t>
            </a:r>
            <a:r>
              <a:rPr lang="en-US" sz="4000" b="1" kern="0" dirty="0" err="1">
                <a:solidFill>
                  <a:srgbClr val="F7A9BD">
                    <a:lumMod val="10000"/>
                  </a:srgbClr>
                </a:solidFill>
                <a:latin typeface="Cambria" panose="02040503050406030204" pitchFamily="18" charset="0"/>
                <a:sym typeface="Arial"/>
              </a:rPr>
              <a:t>anh</a:t>
            </a:r>
            <a:r>
              <a:rPr lang="en-US" sz="4000" b="1" kern="0" dirty="0">
                <a:solidFill>
                  <a:srgbClr val="F7A9BD">
                    <a:lumMod val="10000"/>
                  </a:srgbClr>
                </a:solidFill>
                <a:latin typeface="Cambria" panose="02040503050406030204" pitchFamily="18" charset="0"/>
                <a:sym typeface="Arial"/>
              </a:rPr>
              <a:t>) Lê</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8" name="Speech Bubble: Rectangle with Corners Rounded 7">
            <a:extLst>
              <a:ext uri="{FF2B5EF4-FFF2-40B4-BE49-F238E27FC236}">
                <a16:creationId xmlns:a16="http://schemas.microsoft.com/office/drawing/2014/main" id="{C7880344-EF14-7F77-EEAD-B4832B1CF523}"/>
              </a:ext>
            </a:extLst>
          </p:cNvPr>
          <p:cNvSpPr/>
          <p:nvPr/>
        </p:nvSpPr>
        <p:spPr>
          <a:xfrm>
            <a:off x="6379050" y="4608648"/>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dirty="0" err="1">
                <a:solidFill>
                  <a:srgbClr val="F7A9BD">
                    <a:lumMod val="10000"/>
                  </a:srgbClr>
                </a:solidFill>
                <a:latin typeface="Cambria" panose="02040503050406030204" pitchFamily="18" charset="0"/>
                <a:sym typeface="Arial"/>
              </a:rPr>
              <a:t>Bác</a:t>
            </a:r>
            <a:r>
              <a:rPr lang="en-US" sz="4000" b="1" kern="0" dirty="0">
                <a:solidFill>
                  <a:srgbClr val="F7A9BD">
                    <a:lumMod val="10000"/>
                  </a:srgbClr>
                </a:solidFill>
                <a:latin typeface="Cambria" panose="02040503050406030204" pitchFamily="18" charset="0"/>
                <a:sym typeface="Arial"/>
              </a:rPr>
              <a:t> </a:t>
            </a:r>
            <a:r>
              <a:rPr lang="en-US" sz="4000" b="1" kern="0" dirty="0" err="1">
                <a:solidFill>
                  <a:srgbClr val="F7A9BD">
                    <a:lumMod val="10000"/>
                  </a:srgbClr>
                </a:solidFill>
                <a:latin typeface="Cambria" panose="02040503050406030204" pitchFamily="18" charset="0"/>
                <a:sym typeface="Arial"/>
              </a:rPr>
              <a:t>Hồ</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Speech Bubble: Rectangle with Corners Rounded 8">
            <a:extLst>
              <a:ext uri="{FF2B5EF4-FFF2-40B4-BE49-F238E27FC236}">
                <a16:creationId xmlns:a16="http://schemas.microsoft.com/office/drawing/2014/main" id="{E5BD19D6-C985-7FEB-A02A-D8271ACE7CA0}"/>
              </a:ext>
            </a:extLst>
          </p:cNvPr>
          <p:cNvSpPr/>
          <p:nvPr/>
        </p:nvSpPr>
        <p:spPr>
          <a:xfrm>
            <a:off x="406875" y="3075123"/>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dirty="0" err="1">
                <a:solidFill>
                  <a:srgbClr val="F7A9BD">
                    <a:lumMod val="10000"/>
                  </a:srgbClr>
                </a:solidFill>
                <a:latin typeface="Cambria" panose="02040503050406030204" pitchFamily="18" charset="0"/>
                <a:sym typeface="Arial"/>
              </a:rPr>
              <a:t>Sài</a:t>
            </a:r>
            <a:r>
              <a:rPr lang="en-US" sz="4000" b="1" kern="0" dirty="0">
                <a:solidFill>
                  <a:srgbClr val="F7A9BD">
                    <a:lumMod val="10000"/>
                  </a:srgbClr>
                </a:solidFill>
                <a:latin typeface="Cambria" panose="02040503050406030204" pitchFamily="18" charset="0"/>
                <a:sym typeface="Arial"/>
              </a:rPr>
              <a:t> </a:t>
            </a:r>
            <a:r>
              <a:rPr lang="en-US" sz="4000" b="1" kern="0" dirty="0" err="1">
                <a:solidFill>
                  <a:srgbClr val="F7A9BD">
                    <a:lumMod val="10000"/>
                  </a:srgbClr>
                </a:solidFill>
                <a:latin typeface="Cambria" panose="02040503050406030204" pitchFamily="18" charset="0"/>
                <a:sym typeface="Arial"/>
              </a:rPr>
              <a:t>Gòn</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0" name="Speech Bubble: Rectangle with Corners Rounded 9">
            <a:extLst>
              <a:ext uri="{FF2B5EF4-FFF2-40B4-BE49-F238E27FC236}">
                <a16:creationId xmlns:a16="http://schemas.microsoft.com/office/drawing/2014/main" id="{53015791-DE78-3B43-F29C-F89BA983B451}"/>
              </a:ext>
            </a:extLst>
          </p:cNvPr>
          <p:cNvSpPr/>
          <p:nvPr/>
        </p:nvSpPr>
        <p:spPr>
          <a:xfrm>
            <a:off x="2330925" y="4599123"/>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dirty="0" err="1">
                <a:solidFill>
                  <a:srgbClr val="F7A9BD">
                    <a:lumMod val="10000"/>
                  </a:srgbClr>
                </a:solidFill>
                <a:latin typeface="Cambria" panose="02040503050406030204" pitchFamily="18" charset="0"/>
                <a:sym typeface="Arial"/>
              </a:rPr>
              <a:t>Pháp</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393207283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200329"/>
          </a:xfrm>
          <a:prstGeom prst="rect">
            <a:avLst/>
          </a:prstGeom>
          <a:noFill/>
        </p:spPr>
        <p:txBody>
          <a:bodyPr wrap="square" rtlCol="0">
            <a:spAutoFit/>
          </a:bodyPr>
          <a:lstStyle/>
          <a:p>
            <a:pPr lvl="0" algn="just">
              <a:defRPr/>
            </a:pPr>
            <a:r>
              <a:rPr lang="en-US" sz="3600" b="1" dirty="0">
                <a:solidFill>
                  <a:prstClr val="black"/>
                </a:solidFill>
                <a:latin typeface="Cambria" panose="02040503050406030204" pitchFamily="18" charset="0"/>
                <a:ea typeface="Cambria" panose="02040503050406030204" pitchFamily="18" charset="0"/>
              </a:rPr>
              <a:t>2. </a:t>
            </a:r>
            <a:r>
              <a:rPr lang="vi-VN" sz="3600" b="1" dirty="0">
                <a:solidFill>
                  <a:prstClr val="black"/>
                </a:solidFill>
                <a:latin typeface="Cambria" panose="02040503050406030204" pitchFamily="18" charset="0"/>
                <a:ea typeface="Cambria" panose="02040503050406030204" pitchFamily="18" charset="0"/>
              </a:rPr>
              <a:t>Tìm từ có nghĩa giống với từ </a:t>
            </a:r>
            <a:r>
              <a:rPr lang="vi-VN" sz="3600" b="1" dirty="0">
                <a:solidFill>
                  <a:srgbClr val="FF0000"/>
                </a:solidFill>
                <a:latin typeface="Cambria" panose="02040503050406030204" pitchFamily="18" charset="0"/>
                <a:ea typeface="Cambria" panose="02040503050406030204" pitchFamily="18" charset="0"/>
              </a:rPr>
              <a:t>hăng hái</a:t>
            </a:r>
            <a:r>
              <a:rPr lang="vi-VN" sz="3600" b="1" dirty="0">
                <a:solidFill>
                  <a:prstClr val="black"/>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can đảm </a:t>
            </a:r>
            <a:r>
              <a:rPr lang="vi-VN" sz="3600" b="1" dirty="0">
                <a:solidFill>
                  <a:prstClr val="black"/>
                </a:solidFill>
                <a:latin typeface="Cambria" panose="02040503050406030204" pitchFamily="18" charset="0"/>
                <a:ea typeface="Cambria" panose="02040503050406030204" pitchFamily="18" charset="0"/>
              </a:rPr>
              <a:t>và đặt câu với những từ em tìm được </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1985719-775B-9EE7-4A42-03AD10CC8FDE}"/>
              </a:ext>
            </a:extLst>
          </p:cNvPr>
          <p:cNvSpPr/>
          <p:nvPr/>
        </p:nvSpPr>
        <p:spPr>
          <a:xfrm>
            <a:off x="561976" y="2866820"/>
            <a:ext cx="11287124" cy="800305"/>
          </a:xfrm>
          <a:prstGeom prst="wedgeRoundRectCallout">
            <a:avLst>
              <a:gd name="adj1" fmla="val 49996"/>
              <a:gd name="adj2" fmla="val -10753"/>
              <a:gd name="adj3" fmla="val 16667"/>
            </a:avLst>
          </a:prstGeom>
          <a:solidFill>
            <a:srgbClr val="D6F0F6"/>
          </a:solidFill>
          <a:ln w="285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dirty="0" err="1">
                <a:solidFill>
                  <a:srgbClr val="FF0000"/>
                </a:solidFill>
                <a:latin typeface="Cambria" panose="02040503050406030204" pitchFamily="18" charset="0"/>
              </a:rPr>
              <a:t>Hăng</a:t>
            </a:r>
            <a:r>
              <a:rPr lang="en-US" sz="3600" b="1" dirty="0">
                <a:solidFill>
                  <a:srgbClr val="FF0000"/>
                </a:solidFill>
                <a:latin typeface="Cambria" panose="02040503050406030204" pitchFamily="18" charset="0"/>
              </a:rPr>
              <a:t> </a:t>
            </a:r>
            <a:r>
              <a:rPr lang="en-US" sz="3600" b="1" dirty="0" err="1">
                <a:solidFill>
                  <a:srgbClr val="FF0000"/>
                </a:solidFill>
                <a:latin typeface="Cambria" panose="02040503050406030204" pitchFamily="18" charset="0"/>
              </a:rPr>
              <a:t>hái</a:t>
            </a:r>
            <a:r>
              <a:rPr lang="en-US" sz="3600" b="1" dirty="0">
                <a:solidFill>
                  <a:srgbClr val="FF0000"/>
                </a:solidFill>
                <a:latin typeface="Cambria" panose="02040503050406030204" pitchFamily="18" charset="0"/>
              </a:rPr>
              <a:t>: </a:t>
            </a:r>
            <a:r>
              <a:rPr lang="en-US" sz="3600" dirty="0" err="1">
                <a:solidFill>
                  <a:srgbClr val="002060"/>
                </a:solidFill>
                <a:latin typeface="Cambria" panose="02040503050406030204" pitchFamily="18" charset="0"/>
              </a:rPr>
              <a:t>nhiệt</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huyết</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tích</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cực</a:t>
            </a:r>
            <a:r>
              <a:rPr lang="en-US" sz="3600" dirty="0">
                <a:solidFill>
                  <a:srgbClr val="002060"/>
                </a:solidFill>
                <a:latin typeface="Cambria" panose="02040503050406030204" pitchFamily="18" charset="0"/>
              </a:rPr>
              <a:t>, say </a:t>
            </a:r>
            <a:r>
              <a:rPr lang="en-US" sz="3600" dirty="0" err="1">
                <a:solidFill>
                  <a:srgbClr val="002060"/>
                </a:solidFill>
                <a:latin typeface="Cambria" panose="02040503050406030204" pitchFamily="18" charset="0"/>
              </a:rPr>
              <a:t>mê</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nhiệt</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tình</a:t>
            </a:r>
            <a:r>
              <a:rPr lang="en-US" sz="3600" dirty="0">
                <a:solidFill>
                  <a:srgbClr val="002060"/>
                </a:solidFill>
                <a:latin typeface="Cambria" panose="02040503050406030204" pitchFamily="18" charset="0"/>
              </a:rPr>
              <a:t>…</a:t>
            </a:r>
          </a:p>
        </p:txBody>
      </p:sp>
      <p:sp>
        <p:nvSpPr>
          <p:cNvPr id="13" name="Speech Bubble: Rectangle with Corners Rounded 12">
            <a:extLst>
              <a:ext uri="{FF2B5EF4-FFF2-40B4-BE49-F238E27FC236}">
                <a16:creationId xmlns:a16="http://schemas.microsoft.com/office/drawing/2014/main" id="{356B2A01-C299-0EBE-AD7C-5EF15D2D5463}"/>
              </a:ext>
            </a:extLst>
          </p:cNvPr>
          <p:cNvSpPr/>
          <p:nvPr/>
        </p:nvSpPr>
        <p:spPr>
          <a:xfrm>
            <a:off x="533401" y="3943145"/>
            <a:ext cx="11287124" cy="1114630"/>
          </a:xfrm>
          <a:prstGeom prst="wedgeRoundRectCallout">
            <a:avLst>
              <a:gd name="adj1" fmla="val 49996"/>
              <a:gd name="adj2" fmla="val -10753"/>
              <a:gd name="adj3" fmla="val 16667"/>
            </a:avLst>
          </a:prstGeom>
          <a:solidFill>
            <a:srgbClr val="D6F0F6"/>
          </a:solidFill>
          <a:ln w="285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dirty="0">
                <a:solidFill>
                  <a:srgbClr val="FF0000"/>
                </a:solidFill>
                <a:latin typeface="Cambria" panose="02040503050406030204" pitchFamily="18" charset="0"/>
              </a:rPr>
              <a:t>Can </a:t>
            </a:r>
            <a:r>
              <a:rPr lang="en-US" sz="3600" b="1" dirty="0" err="1">
                <a:solidFill>
                  <a:srgbClr val="FF0000"/>
                </a:solidFill>
                <a:latin typeface="Cambria" panose="02040503050406030204" pitchFamily="18" charset="0"/>
              </a:rPr>
              <a:t>đảm</a:t>
            </a:r>
            <a:r>
              <a:rPr lang="en-US" sz="3600" b="1" dirty="0">
                <a:solidFill>
                  <a:srgbClr val="FF0000"/>
                </a:solidFill>
                <a:latin typeface="Cambria" panose="02040503050406030204" pitchFamily="18" charset="0"/>
              </a:rPr>
              <a:t>: </a:t>
            </a:r>
            <a:r>
              <a:rPr lang="vi-VN" sz="3600" dirty="0">
                <a:solidFill>
                  <a:srgbClr val="002060"/>
                </a:solidFill>
                <a:latin typeface="Cambria" panose="02040503050406030204" pitchFamily="18" charset="0"/>
              </a:rPr>
              <a:t>dũng cảm, kiên cường, anh hùng, mạnh mẽ, táo bạo…..</a:t>
            </a:r>
            <a:endParaRPr lang="en-US" sz="3600" dirty="0">
              <a:solidFill>
                <a:srgbClr val="002060"/>
              </a:solidFill>
              <a:latin typeface="Cambria" panose="02040503050406030204" pitchFamily="18" charset="0"/>
            </a:endParaRPr>
          </a:p>
        </p:txBody>
      </p:sp>
      <p:sp>
        <p:nvSpPr>
          <p:cNvPr id="14" name="TextBox 13">
            <a:extLst>
              <a:ext uri="{FF2B5EF4-FFF2-40B4-BE49-F238E27FC236}">
                <a16:creationId xmlns:a16="http://schemas.microsoft.com/office/drawing/2014/main" id="{30A20A7A-0A41-D407-AC73-7F16F1B33AEB}"/>
              </a:ext>
            </a:extLst>
          </p:cNvPr>
          <p:cNvSpPr txBox="1"/>
          <p:nvPr/>
        </p:nvSpPr>
        <p:spPr>
          <a:xfrm>
            <a:off x="828675" y="5581650"/>
            <a:ext cx="10963275" cy="523220"/>
          </a:xfrm>
          <a:prstGeom prst="rect">
            <a:avLst/>
          </a:prstGeom>
          <a:noFill/>
        </p:spPr>
        <p:txBody>
          <a:bodyPr wrap="square" rtlCol="0">
            <a:spAutoFit/>
          </a:bodyPr>
          <a:lstStyle/>
          <a:p>
            <a:r>
              <a:rPr lang="en-US" sz="2800" b="1" i="0" dirty="0">
                <a:solidFill>
                  <a:srgbClr val="002060"/>
                </a:solidFill>
                <a:effectLst/>
                <a:latin typeface="Cambria" panose="02040503050406030204" pitchFamily="18" charset="0"/>
                <a:ea typeface="Cambria" panose="02040503050406030204" pitchFamily="18" charset="0"/>
              </a:rPr>
              <a:t>M. </a:t>
            </a:r>
            <a:r>
              <a:rPr lang="en-US" sz="2800" b="1" i="0" dirty="0" err="1">
                <a:solidFill>
                  <a:srgbClr val="002060"/>
                </a:solidFill>
                <a:effectLst/>
                <a:latin typeface="Cambria" panose="02040503050406030204" pitchFamily="18" charset="0"/>
                <a:ea typeface="Cambria" panose="02040503050406030204" pitchFamily="18" charset="0"/>
              </a:rPr>
              <a:t>Bác</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Hồ</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là</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một</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vị</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anh</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hùng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tràn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đầy</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nhiệt</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huyết</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dũng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cảm</a:t>
            </a:r>
            <a:r>
              <a:rPr lang="en-US" sz="2800" b="1" i="0" dirty="0">
                <a:solidFill>
                  <a:srgbClr val="002060"/>
                </a:solidFill>
                <a:effectLst/>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900983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84971D-7E6F-4E5C-AE3D-D88934C36209}"/>
              </a:ext>
            </a:extLst>
          </p:cNvPr>
          <p:cNvPicPr>
            <a:picLocks noChangeAspect="1"/>
          </p:cNvPicPr>
          <p:nvPr/>
        </p:nvPicPr>
        <p:blipFill>
          <a:blip r:embed="rId2"/>
          <a:stretch>
            <a:fillRect/>
          </a:stretch>
        </p:blipFill>
        <p:spPr>
          <a:xfrm>
            <a:off x="-2" y="0"/>
            <a:ext cx="12192000" cy="6858000"/>
          </a:xfrm>
          <a:prstGeom prst="rect">
            <a:avLst/>
          </a:prstGeom>
        </p:spPr>
      </p:pic>
      <p:sp>
        <p:nvSpPr>
          <p:cNvPr id="7" name="矩形 27">
            <a:extLst>
              <a:ext uri="{FF2B5EF4-FFF2-40B4-BE49-F238E27FC236}">
                <a16:creationId xmlns:a16="http://schemas.microsoft.com/office/drawing/2014/main" id="{C304EEDC-83C9-4A6F-B557-78482078F86D}"/>
              </a:ext>
            </a:extLst>
          </p:cNvPr>
          <p:cNvSpPr/>
          <p:nvPr/>
        </p:nvSpPr>
        <p:spPr>
          <a:xfrm>
            <a:off x="0" y="123824"/>
            <a:ext cx="12192001" cy="66008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8" name="图片 3">
            <a:extLst>
              <a:ext uri="{FF2B5EF4-FFF2-40B4-BE49-F238E27FC236}">
                <a16:creationId xmlns:a16="http://schemas.microsoft.com/office/drawing/2014/main" id="{B5EBDFDA-1C11-A3C6-0238-06FEE390A6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09" b="10876"/>
          <a:stretch/>
        </p:blipFill>
        <p:spPr>
          <a:xfrm>
            <a:off x="-87730" y="-105787"/>
            <a:ext cx="12536905" cy="6572250"/>
          </a:xfrm>
          <a:prstGeom prst="rect">
            <a:avLst/>
          </a:prstGeom>
          <a:effectLst>
            <a:outerShdw blurRad="25400" algn="ctr" rotWithShape="0">
              <a:prstClr val="black">
                <a:alpha val="70000"/>
              </a:prstClr>
            </a:outerShdw>
          </a:effectLst>
        </p:spPr>
      </p:pic>
      <p:sp>
        <p:nvSpPr>
          <p:cNvPr id="9" name="TextBox 8">
            <a:extLst>
              <a:ext uri="{FF2B5EF4-FFF2-40B4-BE49-F238E27FC236}">
                <a16:creationId xmlns:a16="http://schemas.microsoft.com/office/drawing/2014/main" id="{CF57D910-11B0-C882-5B6F-FFAACA803EFD}"/>
              </a:ext>
            </a:extLst>
          </p:cNvPr>
          <p:cNvSpPr txBox="1"/>
          <p:nvPr/>
        </p:nvSpPr>
        <p:spPr>
          <a:xfrm>
            <a:off x="2324100" y="2969270"/>
            <a:ext cx="7905750" cy="2308324"/>
          </a:xfrm>
          <a:prstGeom prst="rect">
            <a:avLst/>
          </a:prstGeom>
          <a:noFill/>
        </p:spPr>
        <p:txBody>
          <a:bodyPr wrap="square" rtlCol="0">
            <a:spAutoFit/>
          </a:bodyPr>
          <a:lstStyle/>
          <a:p>
            <a:pPr algn="ctr"/>
            <a:r>
              <a:rPr lang="en-GB" sz="4800" b="1" dirty="0" err="1">
                <a:solidFill>
                  <a:srgbClr val="336753"/>
                </a:solidFill>
                <a:latin typeface="Cambria" panose="02040503050406030204" pitchFamily="18" charset="0"/>
                <a:ea typeface="Cambria" panose="02040503050406030204" pitchFamily="18" charset="0"/>
              </a:rPr>
              <a:t>Trao</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đổi</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với</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bạn</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một</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điều</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em</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biết</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về</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cuộc</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đời</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hoạt</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động</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của</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Bác</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Hồ</a:t>
            </a:r>
            <a:r>
              <a:rPr lang="en-GB" sz="4800" b="1" dirty="0">
                <a:solidFill>
                  <a:srgbClr val="336753"/>
                </a:solidFill>
                <a:latin typeface="Cambria" panose="02040503050406030204" pitchFamily="18" charset="0"/>
                <a:ea typeface="Cambria" panose="02040503050406030204" pitchFamily="18" charset="0"/>
              </a:rPr>
              <a:t>.</a:t>
            </a:r>
            <a:endParaRPr lang="en-GB" sz="4800" dirty="0">
              <a:solidFill>
                <a:srgbClr val="33675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6596095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84971D-7E6F-4E5C-AE3D-D88934C36209}"/>
              </a:ext>
            </a:extLst>
          </p:cNvPr>
          <p:cNvPicPr>
            <a:picLocks noChangeAspect="1"/>
          </p:cNvPicPr>
          <p:nvPr/>
        </p:nvPicPr>
        <p:blipFill>
          <a:blip r:embed="rId2"/>
          <a:stretch>
            <a:fillRect/>
          </a:stretch>
        </p:blipFill>
        <p:spPr>
          <a:xfrm>
            <a:off x="-2" y="0"/>
            <a:ext cx="12192000" cy="6858000"/>
          </a:xfrm>
          <a:prstGeom prst="rect">
            <a:avLst/>
          </a:prstGeom>
        </p:spPr>
      </p:pic>
      <p:sp>
        <p:nvSpPr>
          <p:cNvPr id="7" name="矩形 27">
            <a:extLst>
              <a:ext uri="{FF2B5EF4-FFF2-40B4-BE49-F238E27FC236}">
                <a16:creationId xmlns:a16="http://schemas.microsoft.com/office/drawing/2014/main" id="{C304EEDC-83C9-4A6F-B557-78482078F86D}"/>
              </a:ext>
            </a:extLst>
          </p:cNvPr>
          <p:cNvSpPr/>
          <p:nvPr/>
        </p:nvSpPr>
        <p:spPr>
          <a:xfrm>
            <a:off x="0" y="544749"/>
            <a:ext cx="12192001" cy="577823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sp>
        <p:nvSpPr>
          <p:cNvPr id="5" name="TextBox 4">
            <a:extLst>
              <a:ext uri="{FF2B5EF4-FFF2-40B4-BE49-F238E27FC236}">
                <a16:creationId xmlns:a16="http://schemas.microsoft.com/office/drawing/2014/main" id="{8E143F41-B42A-4A2D-8D3A-03A479C2CA8F}"/>
              </a:ext>
            </a:extLst>
          </p:cNvPr>
          <p:cNvSpPr txBox="1"/>
          <p:nvPr/>
        </p:nvSpPr>
        <p:spPr>
          <a:xfrm>
            <a:off x="4952997" y="1379782"/>
            <a:ext cx="6629403" cy="3539430"/>
          </a:xfrm>
          <a:prstGeom prst="rect">
            <a:avLst/>
          </a:prstGeom>
          <a:noFill/>
        </p:spPr>
        <p:txBody>
          <a:bodyPr wrap="square" rtlCol="0">
            <a:spAutoFit/>
          </a:bodyPr>
          <a:lstStyle/>
          <a:p>
            <a:pPr marL="285750" lvl="0" indent="-285750" algn="just">
              <a:buFontTx/>
              <a:buChar char="-"/>
              <a:defRPr/>
            </a:pPr>
            <a:r>
              <a:rPr lang="vi-VN" sz="2800" b="1" dirty="0">
                <a:solidFill>
                  <a:prstClr val="black"/>
                </a:solidFill>
                <a:latin typeface="Cambria" panose="02040503050406030204" pitchFamily="18" charset="0"/>
                <a:ea typeface="Cambria" panose="02040503050406030204" pitchFamily="18" charset="0"/>
              </a:rPr>
              <a:t>Tháng 6 - 1911, </a:t>
            </a:r>
            <a:r>
              <a:rPr lang="en-US" sz="2800" b="1" dirty="0" err="1">
                <a:solidFill>
                  <a:prstClr val="black"/>
                </a:solidFill>
                <a:latin typeface="Cambria" panose="02040503050406030204" pitchFamily="18" charset="0"/>
                <a:ea typeface="Cambria" panose="02040503050406030204" pitchFamily="18" charset="0"/>
              </a:rPr>
              <a:t>Bác</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Hồ</a:t>
            </a:r>
            <a:r>
              <a:rPr lang="vi-VN" sz="2800" b="1" dirty="0">
                <a:solidFill>
                  <a:prstClr val="black"/>
                </a:solidFill>
                <a:latin typeface="Cambria" panose="02040503050406030204" pitchFamily="18" charset="0"/>
                <a:ea typeface="Cambria" panose="02040503050406030204" pitchFamily="18" charset="0"/>
              </a:rPr>
              <a:t> đi ra </a:t>
            </a:r>
            <a:r>
              <a:rPr lang="en-US" sz="2800" b="1" dirty="0" err="1">
                <a:solidFill>
                  <a:prstClr val="black"/>
                </a:solidFill>
                <a:latin typeface="Cambria" panose="02040503050406030204" pitchFamily="18" charset="0"/>
                <a:ea typeface="Cambria" panose="02040503050406030204" pitchFamily="18" charset="0"/>
              </a:rPr>
              <a:t>tìm</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đường</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cứu</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nước</a:t>
            </a:r>
            <a:r>
              <a:rPr lang="en-US" sz="2800" b="1" dirty="0">
                <a:solidFill>
                  <a:prstClr val="black"/>
                </a:solidFill>
                <a:latin typeface="Cambria" panose="02040503050406030204" pitchFamily="18" charset="0"/>
                <a:ea typeface="Cambria" panose="02040503050406030204" pitchFamily="18" charset="0"/>
              </a:rPr>
              <a:t>.</a:t>
            </a:r>
          </a:p>
          <a:p>
            <a:pPr marL="285750" lvl="0" indent="-285750" algn="just">
              <a:buFontTx/>
              <a:buChar char="-"/>
              <a:defRPr/>
            </a:pPr>
            <a:r>
              <a:rPr lang="en-US" sz="2800" b="1" dirty="0">
                <a:solidFill>
                  <a:prstClr val="black"/>
                </a:solidFill>
                <a:latin typeface="Cambria" panose="02040503050406030204" pitchFamily="18" charset="0"/>
                <a:ea typeface="Cambria" panose="02040503050406030204" pitchFamily="18" charset="0"/>
              </a:rPr>
              <a:t>Trong </a:t>
            </a:r>
            <a:r>
              <a:rPr lang="vi-VN" sz="2800" b="1" dirty="0">
                <a:solidFill>
                  <a:prstClr val="black"/>
                </a:solidFill>
                <a:latin typeface="Cambria" panose="02040503050406030204" pitchFamily="18" charset="0"/>
                <a:ea typeface="Cambria" panose="02040503050406030204" pitchFamily="18" charset="0"/>
              </a:rPr>
              <a:t>suốt 30 năm hoạt động, Người đã đi đến nước Pháp và nhiều nước châu Âu, châu Á, châu Phi, châu Mỹ. </a:t>
            </a:r>
            <a:endParaRPr lang="en-US" sz="2800" b="1" dirty="0">
              <a:solidFill>
                <a:prstClr val="black"/>
              </a:solidFill>
              <a:latin typeface="Cambria" panose="02040503050406030204" pitchFamily="18" charset="0"/>
              <a:ea typeface="Cambria" panose="02040503050406030204" pitchFamily="18" charset="0"/>
            </a:endParaRPr>
          </a:p>
          <a:p>
            <a:pPr marL="285750" lvl="0" indent="-285750" algn="just">
              <a:buFontTx/>
              <a:buChar char="-"/>
              <a:defRPr/>
            </a:pPr>
            <a:r>
              <a:rPr lang="vi-VN" sz="2800" b="1" dirty="0">
                <a:solidFill>
                  <a:prstClr val="black"/>
                </a:solidFill>
                <a:latin typeface="Cambria" panose="02040503050406030204" pitchFamily="18" charset="0"/>
                <a:ea typeface="Cambria" panose="02040503050406030204" pitchFamily="18" charset="0"/>
              </a:rPr>
              <a:t>Người vừa lao động kiếm sống, vừa học tập, hoạt động cách mạng và nghiên cứu các học thuyết cách mạng. </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052" name="Picture 4" descr="Tổng hợp những bài thơ hay viết về Bác Hồ kính yêu">
            <a:extLst>
              <a:ext uri="{FF2B5EF4-FFF2-40B4-BE49-F238E27FC236}">
                <a16:creationId xmlns:a16="http://schemas.microsoft.com/office/drawing/2014/main" id="{8B675CF9-C734-C155-C549-56293383C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4" y="780542"/>
            <a:ext cx="3533775" cy="52535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9072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08D0F13-3A6A-46A0-BD02-C26597BA74CF}"/>
              </a:ext>
            </a:extLst>
          </p:cNvPr>
          <p:cNvPicPr>
            <a:picLocks noChangeAspect="1"/>
          </p:cNvPicPr>
          <p:nvPr/>
        </p:nvPicPr>
        <p:blipFill rotWithShape="1">
          <a:blip r:embed="rId3">
            <a:extLst>
              <a:ext uri="{28A0092B-C50C-407E-A947-70E740481C1C}">
                <a14:useLocalDpi xmlns:a14="http://schemas.microsoft.com/office/drawing/2010/main" val="0"/>
              </a:ext>
            </a:extLst>
          </a:blip>
          <a:srcRect t="44647" b="13166"/>
          <a:stretch/>
        </p:blipFill>
        <p:spPr>
          <a:xfrm flipH="1">
            <a:off x="0" y="0"/>
            <a:ext cx="12192000" cy="6858000"/>
          </a:xfrm>
          <a:prstGeom prst="rect">
            <a:avLst/>
          </a:prstGeom>
        </p:spPr>
      </p:pic>
      <p:sp>
        <p:nvSpPr>
          <p:cNvPr id="21" name="矩形 20"/>
          <p:cNvSpPr/>
          <p:nvPr/>
        </p:nvSpPr>
        <p:spPr>
          <a:xfrm rot="5400000">
            <a:off x="6352094" y="1018095"/>
            <a:ext cx="6858000" cy="48218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6" name="图片 5">
            <a:extLst>
              <a:ext uri="{FF2B5EF4-FFF2-40B4-BE49-F238E27FC236}">
                <a16:creationId xmlns:a16="http://schemas.microsoft.com/office/drawing/2014/main" id="{61B9D081-419C-4B74-AA29-F94333285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8" name="Picture 7">
            <a:extLst>
              <a:ext uri="{FF2B5EF4-FFF2-40B4-BE49-F238E27FC236}">
                <a16:creationId xmlns:a16="http://schemas.microsoft.com/office/drawing/2014/main" id="{1433E43A-DEB0-ACF1-5238-1C2E31895F6A}"/>
              </a:ext>
            </a:extLst>
          </p:cNvPr>
          <p:cNvPicPr>
            <a:picLocks noChangeAspect="1"/>
          </p:cNvPicPr>
          <p:nvPr/>
        </p:nvPicPr>
        <p:blipFill>
          <a:blip r:embed="rId5"/>
          <a:stretch>
            <a:fillRect/>
          </a:stretch>
        </p:blipFill>
        <p:spPr>
          <a:xfrm>
            <a:off x="888374" y="-437889"/>
            <a:ext cx="2719052" cy="2761727"/>
          </a:xfrm>
          <a:prstGeom prst="rect">
            <a:avLst/>
          </a:prstGeom>
        </p:spPr>
      </p:pic>
      <p:pic>
        <p:nvPicPr>
          <p:cNvPr id="10" name="Picture 9">
            <a:extLst>
              <a:ext uri="{FF2B5EF4-FFF2-40B4-BE49-F238E27FC236}">
                <a16:creationId xmlns:a16="http://schemas.microsoft.com/office/drawing/2014/main" id="{1BD3B981-842A-F743-7BB6-A8C811D6DA00}"/>
              </a:ext>
            </a:extLst>
          </p:cNvPr>
          <p:cNvPicPr>
            <a:picLocks noChangeAspect="1"/>
          </p:cNvPicPr>
          <p:nvPr/>
        </p:nvPicPr>
        <p:blipFill>
          <a:blip r:embed="rId6"/>
          <a:stretch>
            <a:fillRect/>
          </a:stretch>
        </p:blipFill>
        <p:spPr>
          <a:xfrm>
            <a:off x="940403" y="1249530"/>
            <a:ext cx="6596444" cy="3444539"/>
          </a:xfrm>
          <a:prstGeom prst="rect">
            <a:avLst/>
          </a:prstGeom>
        </p:spPr>
      </p:pic>
      <p:pic>
        <p:nvPicPr>
          <p:cNvPr id="1026" name="Picture 2" descr="Hành trình hy vọng của người thanh niên yêu nước">
            <a:extLst>
              <a:ext uri="{FF2B5EF4-FFF2-40B4-BE49-F238E27FC236}">
                <a16:creationId xmlns:a16="http://schemas.microsoft.com/office/drawing/2014/main" id="{F02D3C27-321D-C352-5D45-A68E1F0261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7988" y="-209550"/>
            <a:ext cx="4984012" cy="685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FDA3963-9159-1151-35A5-591F73CBE897}"/>
              </a:ext>
            </a:extLst>
          </p:cNvPr>
          <p:cNvPicPr>
            <a:picLocks noChangeAspect="1"/>
          </p:cNvPicPr>
          <p:nvPr/>
        </p:nvPicPr>
        <p:blipFill>
          <a:blip r:embed="rId8"/>
          <a:stretch>
            <a:fillRect/>
          </a:stretch>
        </p:blipFill>
        <p:spPr>
          <a:xfrm>
            <a:off x="4977647" y="3711288"/>
            <a:ext cx="2712955" cy="7498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randombar(horizontal)">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E401341-E47A-4AA1-8281-A1FBCF5695DB}"/>
              </a:ext>
            </a:extLst>
          </p:cNvPr>
          <p:cNvGrpSpPr/>
          <p:nvPr/>
        </p:nvGrpSpPr>
        <p:grpSpPr>
          <a:xfrm flipH="1">
            <a:off x="0" y="0"/>
            <a:ext cx="12192000" cy="6858000"/>
            <a:chOff x="0" y="0"/>
            <a:chExt cx="12192000" cy="6858000"/>
          </a:xfrm>
        </p:grpSpPr>
        <p:pic>
          <p:nvPicPr>
            <p:cNvPr id="7" name="图片 9">
              <a:extLst>
                <a:ext uri="{FF2B5EF4-FFF2-40B4-BE49-F238E27FC236}">
                  <a16:creationId xmlns:a16="http://schemas.microsoft.com/office/drawing/2014/main" id="{966695BE-488E-489B-A81E-D16BF9875F1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8" name="Rectangle 7">
              <a:extLst>
                <a:ext uri="{FF2B5EF4-FFF2-40B4-BE49-F238E27FC236}">
                  <a16:creationId xmlns:a16="http://schemas.microsoft.com/office/drawing/2014/main" id="{1297801E-2FCA-434F-944F-40B400F00B2F}"/>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9" name="Rectangle 8">
            <a:extLst>
              <a:ext uri="{FF2B5EF4-FFF2-40B4-BE49-F238E27FC236}">
                <a16:creationId xmlns:a16="http://schemas.microsoft.com/office/drawing/2014/main" id="{A81DE45D-DE1D-4685-AAA7-9AD531A56FE9}"/>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11928F57-7133-4AC4-9CCD-5934742FBDF3}"/>
              </a:ext>
            </a:extLst>
          </p:cNvPr>
          <p:cNvSpPr>
            <a:spLocks noChangeArrowheads="1"/>
          </p:cNvSpPr>
          <p:nvPr/>
        </p:nvSpPr>
        <p:spPr bwMode="auto">
          <a:xfrm>
            <a:off x="792163" y="756669"/>
            <a:ext cx="87663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err="1">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Bài</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a:t>
            </a:r>
            <a:r>
              <a:rPr lang="en-US" altLang="en-US" sz="4800" b="1" dirty="0" err="1">
                <a:solidFill>
                  <a:srgbClr val="3E860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iCiel Gotham Ultra" pitchFamily="50" charset="0"/>
              </a:rPr>
              <a:t>đọc</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a:t>
            </a:r>
            <a:r>
              <a:rPr kumimoji="0" lang="en-US" altLang="en-US" sz="4800" b="1" i="0" u="none" strike="noStrike" kern="1200" cap="none" spc="0" normalizeH="0" baseline="0" noProof="0" dirty="0" err="1">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được</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chia </a:t>
            </a:r>
            <a:r>
              <a:rPr kumimoji="0" lang="en-US" altLang="en-US" sz="4800" b="1" i="0" u="none" strike="noStrike" kern="1200" cap="none" spc="0" normalizeH="0" baseline="0" noProof="0" dirty="0" err="1">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làm</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4 </a:t>
            </a:r>
            <a:r>
              <a:rPr kumimoji="0" lang="en-US" altLang="en-US" sz="4800" b="1" i="0" u="none" strike="noStrike" kern="1200" cap="none" spc="0" normalizeH="0" baseline="0" noProof="0" dirty="0" err="1">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đoạn</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a:t>
            </a:r>
          </a:p>
        </p:txBody>
      </p:sp>
      <p:sp>
        <p:nvSpPr>
          <p:cNvPr id="3" name="Text Box 11">
            <a:extLst>
              <a:ext uri="{FF2B5EF4-FFF2-40B4-BE49-F238E27FC236}">
                <a16:creationId xmlns:a16="http://schemas.microsoft.com/office/drawing/2014/main" id="{ACBA360E-1E46-4762-B527-2531F4886BB2}"/>
              </a:ext>
            </a:extLst>
          </p:cNvPr>
          <p:cNvSpPr txBox="1">
            <a:spLocks noChangeArrowheads="1"/>
          </p:cNvSpPr>
          <p:nvPr/>
        </p:nvSpPr>
        <p:spPr bwMode="auto">
          <a:xfrm>
            <a:off x="1068388" y="1815676"/>
            <a:ext cx="8618538" cy="2955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lvl="0" indent="-457200">
              <a:lnSpc>
                <a:spcPct val="150000"/>
              </a:lnSpc>
              <a:buFont typeface="Arial" panose="020B0604020202020204" pitchFamily="34" charset="0"/>
              <a:buChar char="•"/>
              <a:defRPr/>
            </a:pP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1: </a:t>
            </a:r>
            <a:r>
              <a:rPr lang="en-US" altLang="en-US" sz="3200" b="1" dirty="0" err="1">
                <a:solidFill>
                  <a:prstClr val="black"/>
                </a:solidFill>
                <a:latin typeface="Cambria" panose="02040503050406030204" pitchFamily="18" charset="0"/>
                <a:ea typeface="Cambria" panose="02040503050406030204" pitchFamily="18" charset="0"/>
              </a:rPr>
              <a:t>Từ</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đầu</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đến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rất</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lạ</a:t>
            </a:r>
            <a:r>
              <a:rPr lang="en-US" altLang="en-US" sz="3200" b="1" i="1" dirty="0">
                <a:solidFill>
                  <a:prstClr val="black"/>
                </a:solidFill>
                <a:latin typeface="Cambria" panose="02040503050406030204" pitchFamily="18" charset="0"/>
                <a:ea typeface="Cambria" panose="02040503050406030204" pitchFamily="18" charset="0"/>
              </a:rPr>
              <a:t>.</a:t>
            </a:r>
          </a:p>
          <a:p>
            <a:pPr marL="457200" lvl="0" indent="-457200">
              <a:lnSpc>
                <a:spcPct val="150000"/>
              </a:lnSpc>
              <a:buFont typeface="Arial" panose="020B0604020202020204" pitchFamily="34" charset="0"/>
              <a:buChar char="•"/>
              <a:defRPr/>
            </a:pP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2: </a:t>
            </a:r>
            <a:r>
              <a:rPr lang="en-US" altLang="en-US" sz="3200" b="1" i="1" dirty="0" err="1">
                <a:solidFill>
                  <a:prstClr val="black"/>
                </a:solidFill>
                <a:latin typeface="Cambria" panose="02040503050406030204" pitchFamily="18" charset="0"/>
                <a:ea typeface="Cambria" panose="02040503050406030204" pitchFamily="18" charset="0"/>
              </a:rPr>
              <a:t>Ít</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lâu</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sau</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đến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đi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với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tôi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chứ</a:t>
            </a:r>
            <a:r>
              <a:rPr lang="en-US" altLang="en-US" sz="3200" b="1" i="1" dirty="0">
                <a:solidFill>
                  <a:prstClr val="black"/>
                </a:solidFill>
                <a:latin typeface="Cambria" panose="02040503050406030204" pitchFamily="18" charset="0"/>
                <a:ea typeface="Cambria" panose="02040503050406030204" pitchFamily="18" charset="0"/>
              </a:rPr>
              <a:t>.</a:t>
            </a:r>
          </a:p>
          <a:p>
            <a:pPr marL="457200" lvl="0" indent="-457200">
              <a:lnSpc>
                <a:spcPct val="150000"/>
              </a:lnSpc>
              <a:buFont typeface="Arial" panose="020B0604020202020204" pitchFamily="34" charset="0"/>
              <a:buChar char="•"/>
              <a:defRPr/>
            </a:pP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3: </a:t>
            </a:r>
            <a:r>
              <a:rPr lang="en-US" altLang="en-US" sz="3200" b="1" i="1" dirty="0" err="1">
                <a:solidFill>
                  <a:prstClr val="black"/>
                </a:solidFill>
                <a:latin typeface="Cambria" panose="02040503050406030204" pitchFamily="18" charset="0"/>
                <a:ea typeface="Cambria" panose="02040503050406030204" pitchFamily="18" charset="0"/>
              </a:rPr>
              <a:t>Bị</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lôi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cuốn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đến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giữ</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lời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hứa</a:t>
            </a:r>
            <a:r>
              <a:rPr lang="en-US" altLang="en-US" sz="3200" b="1" dirty="0">
                <a:solidFill>
                  <a:prstClr val="black"/>
                </a:solidFill>
                <a:latin typeface="Cambria" panose="02040503050406030204" pitchFamily="18" charset="0"/>
                <a:ea typeface="Cambria" panose="02040503050406030204" pitchFamily="18" charset="0"/>
              </a:rPr>
              <a:t>.</a:t>
            </a:r>
          </a:p>
          <a:p>
            <a:pPr marL="457200" lvl="0" indent="-457200">
              <a:lnSpc>
                <a:spcPct val="150000"/>
              </a:lnSpc>
              <a:buFont typeface="Arial" panose="020B0604020202020204" pitchFamily="34" charset="0"/>
              <a:buChar char="•"/>
              <a:defRPr/>
            </a:pP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4: </a:t>
            </a: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còn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lại</a:t>
            </a:r>
            <a:endParaRPr lang="en-US" altLang="en-US" sz="3200" b="1" dirty="0">
              <a:solidFill>
                <a:prstClr val="black"/>
              </a:solidFill>
              <a:latin typeface="Cambria" panose="02040503050406030204" pitchFamily="18" charset="0"/>
              <a:ea typeface="Cambria" panose="02040503050406030204" pitchFamily="18" charset="0"/>
            </a:endParaRPr>
          </a:p>
        </p:txBody>
      </p:sp>
      <p:grpSp>
        <p:nvGrpSpPr>
          <p:cNvPr id="10" name="Group 9">
            <a:extLst>
              <a:ext uri="{FF2B5EF4-FFF2-40B4-BE49-F238E27FC236}">
                <a16:creationId xmlns:a16="http://schemas.microsoft.com/office/drawing/2014/main" id="{B6520680-D7B6-41C4-932E-4D8F6B89C549}"/>
              </a:ext>
            </a:extLst>
          </p:cNvPr>
          <p:cNvGrpSpPr/>
          <p:nvPr/>
        </p:nvGrpSpPr>
        <p:grpSpPr>
          <a:xfrm flipH="1">
            <a:off x="9267824" y="3390900"/>
            <a:ext cx="3081235" cy="3992394"/>
            <a:chOff x="198084" y="984756"/>
            <a:chExt cx="5299649" cy="6121300"/>
          </a:xfrm>
        </p:grpSpPr>
        <p:pic>
          <p:nvPicPr>
            <p:cNvPr id="11" name="Picture 2" descr="Phim Hoạt Hình Hài Hước Chuồn Chuồn Trên Lá Hình minh họa Sẵn có - Tải  xuống Hình ảnh Ngay bây giờ - iStock">
              <a:extLst>
                <a:ext uri="{FF2B5EF4-FFF2-40B4-BE49-F238E27FC236}">
                  <a16:creationId xmlns:a16="http://schemas.microsoft.com/office/drawing/2014/main" id="{C271B133-54D2-418F-99F0-8CF332C0FBF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8DE76B75-8150-40E3-8AC1-8D42AEA964A8}"/>
                </a:ext>
              </a:extLst>
            </p:cNvPr>
            <p:cNvPicPr>
              <a:picLocks noChangeAspect="1" noChangeArrowheads="1"/>
            </p:cNvPicPr>
            <p:nvPr/>
          </p:nvPicPr>
          <p:blipFill>
            <a:blip r:embed="rId5">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113386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6" name="Group 15">
            <a:extLst>
              <a:ext uri="{FF2B5EF4-FFF2-40B4-BE49-F238E27FC236}">
                <a16:creationId xmlns:a16="http://schemas.microsoft.com/office/drawing/2014/main" id="{875A02B8-6609-01AB-5FD9-76AC9BFDE5C5}"/>
              </a:ext>
            </a:extLst>
          </p:cNvPr>
          <p:cNvGrpSpPr/>
          <p:nvPr/>
        </p:nvGrpSpPr>
        <p:grpSpPr>
          <a:xfrm>
            <a:off x="2924880" y="2002150"/>
            <a:ext cx="6634712" cy="3640944"/>
            <a:chOff x="2975205" y="1255651"/>
            <a:chExt cx="5432196" cy="3036949"/>
          </a:xfrm>
        </p:grpSpPr>
        <p:sp>
          <p:nvSpPr>
            <p:cNvPr id="21" name="Rectangle: Rounded Corners 20">
              <a:extLst>
                <a:ext uri="{FF2B5EF4-FFF2-40B4-BE49-F238E27FC236}">
                  <a16:creationId xmlns:a16="http://schemas.microsoft.com/office/drawing/2014/main" id="{27FA28AA-8BF3-EE40-8EC1-6FD1C3C79414}"/>
                </a:ext>
              </a:extLst>
            </p:cNvPr>
            <p:cNvSpPr/>
            <p:nvPr/>
          </p:nvSpPr>
          <p:spPr>
            <a:xfrm>
              <a:off x="2975205" y="1724298"/>
              <a:ext cx="5432196" cy="2568302"/>
            </a:xfrm>
            <a:custGeom>
              <a:avLst/>
              <a:gdLst>
                <a:gd name="connsiteX0" fmla="*/ 0 w 5432196"/>
                <a:gd name="connsiteY0" fmla="*/ 518078 h 2568302"/>
                <a:gd name="connsiteX1" fmla="*/ 518078 w 5432196"/>
                <a:gd name="connsiteY1" fmla="*/ 0 h 2568302"/>
                <a:gd name="connsiteX2" fmla="*/ 1146084 w 5432196"/>
                <a:gd name="connsiteY2" fmla="*/ 0 h 2568302"/>
                <a:gd name="connsiteX3" fmla="*/ 1686169 w 5432196"/>
                <a:gd name="connsiteY3" fmla="*/ 0 h 2568302"/>
                <a:gd name="connsiteX4" fmla="*/ 2226254 w 5432196"/>
                <a:gd name="connsiteY4" fmla="*/ 0 h 2568302"/>
                <a:gd name="connsiteX5" fmla="*/ 2898220 w 5432196"/>
                <a:gd name="connsiteY5" fmla="*/ 0 h 2568302"/>
                <a:gd name="connsiteX6" fmla="*/ 3394344 w 5432196"/>
                <a:gd name="connsiteY6" fmla="*/ 0 h 2568302"/>
                <a:gd name="connsiteX7" fmla="*/ 3934429 w 5432196"/>
                <a:gd name="connsiteY7" fmla="*/ 0 h 2568302"/>
                <a:gd name="connsiteX8" fmla="*/ 4914118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14118 w 5432196"/>
                <a:gd name="connsiteY13" fmla="*/ 2568302 h 2568302"/>
                <a:gd name="connsiteX14" fmla="*/ 4286112 w 5432196"/>
                <a:gd name="connsiteY14" fmla="*/ 2568302 h 2568302"/>
                <a:gd name="connsiteX15" fmla="*/ 3658107 w 5432196"/>
                <a:gd name="connsiteY15" fmla="*/ 2568302 h 2568302"/>
                <a:gd name="connsiteX16" fmla="*/ 2986140 w 5432196"/>
                <a:gd name="connsiteY16" fmla="*/ 2568302 h 2568302"/>
                <a:gd name="connsiteX17" fmla="*/ 2358135 w 5432196"/>
                <a:gd name="connsiteY17" fmla="*/ 2568302 h 2568302"/>
                <a:gd name="connsiteX18" fmla="*/ 1774089 w 5432196"/>
                <a:gd name="connsiteY18" fmla="*/ 2568302 h 2568302"/>
                <a:gd name="connsiteX19" fmla="*/ 1190044 w 5432196"/>
                <a:gd name="connsiteY19" fmla="*/ 2568302 h 2568302"/>
                <a:gd name="connsiteX20" fmla="*/ 518078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1387" y="197991"/>
                    <a:pt x="269436" y="54876"/>
                    <a:pt x="518078" y="0"/>
                  </a:cubicBezTo>
                  <a:cubicBezTo>
                    <a:pt x="659701" y="14275"/>
                    <a:pt x="912122" y="-30254"/>
                    <a:pt x="1146084" y="0"/>
                  </a:cubicBezTo>
                  <a:cubicBezTo>
                    <a:pt x="1380046" y="30254"/>
                    <a:pt x="1426534" y="17585"/>
                    <a:pt x="1686169" y="0"/>
                  </a:cubicBezTo>
                  <a:cubicBezTo>
                    <a:pt x="1945805" y="-17585"/>
                    <a:pt x="2042360" y="14011"/>
                    <a:pt x="2226254" y="0"/>
                  </a:cubicBezTo>
                  <a:cubicBezTo>
                    <a:pt x="2410148" y="-14011"/>
                    <a:pt x="2748289" y="16526"/>
                    <a:pt x="2898220" y="0"/>
                  </a:cubicBezTo>
                  <a:cubicBezTo>
                    <a:pt x="3048151" y="-16526"/>
                    <a:pt x="3252340" y="-19015"/>
                    <a:pt x="3394344" y="0"/>
                  </a:cubicBezTo>
                  <a:cubicBezTo>
                    <a:pt x="3536348" y="19015"/>
                    <a:pt x="3708195" y="12403"/>
                    <a:pt x="3934429" y="0"/>
                  </a:cubicBezTo>
                  <a:cubicBezTo>
                    <a:pt x="4160663" y="-12403"/>
                    <a:pt x="4623081" y="25647"/>
                    <a:pt x="4914118" y="0"/>
                  </a:cubicBezTo>
                  <a:cubicBezTo>
                    <a:pt x="5204129" y="-60694"/>
                    <a:pt x="5418482" y="180293"/>
                    <a:pt x="5432196" y="518078"/>
                  </a:cubicBezTo>
                  <a:cubicBezTo>
                    <a:pt x="5451096" y="766346"/>
                    <a:pt x="5447505" y="855452"/>
                    <a:pt x="5432196" y="1044115"/>
                  </a:cubicBezTo>
                  <a:cubicBezTo>
                    <a:pt x="5416887" y="1232778"/>
                    <a:pt x="5439258" y="1346447"/>
                    <a:pt x="5432196" y="1554830"/>
                  </a:cubicBezTo>
                  <a:cubicBezTo>
                    <a:pt x="5425134" y="1763214"/>
                    <a:pt x="5431820" y="1877753"/>
                    <a:pt x="5432196" y="2050224"/>
                  </a:cubicBezTo>
                  <a:cubicBezTo>
                    <a:pt x="5464332" y="2330653"/>
                    <a:pt x="5173894" y="2540642"/>
                    <a:pt x="4914118" y="2568302"/>
                  </a:cubicBezTo>
                  <a:cubicBezTo>
                    <a:pt x="4641375" y="2546006"/>
                    <a:pt x="4518488" y="2594932"/>
                    <a:pt x="4286112" y="2568302"/>
                  </a:cubicBezTo>
                  <a:cubicBezTo>
                    <a:pt x="4053736" y="2541672"/>
                    <a:pt x="3880308" y="2593613"/>
                    <a:pt x="3658107" y="2568302"/>
                  </a:cubicBezTo>
                  <a:cubicBezTo>
                    <a:pt x="3435906" y="2542991"/>
                    <a:pt x="3304211" y="2581026"/>
                    <a:pt x="2986140" y="2568302"/>
                  </a:cubicBezTo>
                  <a:cubicBezTo>
                    <a:pt x="2668069" y="2555578"/>
                    <a:pt x="2510383" y="2553157"/>
                    <a:pt x="2358135" y="2568302"/>
                  </a:cubicBezTo>
                  <a:cubicBezTo>
                    <a:pt x="2205888" y="2583447"/>
                    <a:pt x="1902480" y="2573740"/>
                    <a:pt x="1774089" y="2568302"/>
                  </a:cubicBezTo>
                  <a:cubicBezTo>
                    <a:pt x="1645698" y="2562864"/>
                    <a:pt x="1331445" y="2589614"/>
                    <a:pt x="1190044" y="2568302"/>
                  </a:cubicBezTo>
                  <a:cubicBezTo>
                    <a:pt x="1048644" y="2546990"/>
                    <a:pt x="845553" y="2555609"/>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32196" h="2568302" stroke="0" extrusionOk="0">
                  <a:moveTo>
                    <a:pt x="0" y="518078"/>
                  </a:moveTo>
                  <a:cubicBezTo>
                    <a:pt x="1362" y="273604"/>
                    <a:pt x="246295" y="25631"/>
                    <a:pt x="518078" y="0"/>
                  </a:cubicBezTo>
                  <a:cubicBezTo>
                    <a:pt x="689230" y="3860"/>
                    <a:pt x="1041464" y="-25685"/>
                    <a:pt x="1190044" y="0"/>
                  </a:cubicBezTo>
                  <a:cubicBezTo>
                    <a:pt x="1338624" y="25685"/>
                    <a:pt x="1537326" y="-11304"/>
                    <a:pt x="1730129" y="0"/>
                  </a:cubicBezTo>
                  <a:cubicBezTo>
                    <a:pt x="1922933" y="11304"/>
                    <a:pt x="2127335" y="-7751"/>
                    <a:pt x="2270214" y="0"/>
                  </a:cubicBezTo>
                  <a:cubicBezTo>
                    <a:pt x="2413094" y="7751"/>
                    <a:pt x="2729505" y="27468"/>
                    <a:pt x="2942180" y="0"/>
                  </a:cubicBezTo>
                  <a:cubicBezTo>
                    <a:pt x="3154855" y="-27468"/>
                    <a:pt x="3368738" y="-4307"/>
                    <a:pt x="3526225" y="0"/>
                  </a:cubicBezTo>
                  <a:cubicBezTo>
                    <a:pt x="3683712" y="4307"/>
                    <a:pt x="4061522" y="-2753"/>
                    <a:pt x="4242152" y="0"/>
                  </a:cubicBezTo>
                  <a:cubicBezTo>
                    <a:pt x="4422782" y="2753"/>
                    <a:pt x="4689208" y="-23213"/>
                    <a:pt x="4914118" y="0"/>
                  </a:cubicBezTo>
                  <a:cubicBezTo>
                    <a:pt x="5158405" y="22023"/>
                    <a:pt x="5476422" y="182994"/>
                    <a:pt x="5432196" y="518078"/>
                  </a:cubicBezTo>
                  <a:cubicBezTo>
                    <a:pt x="5444994" y="644890"/>
                    <a:pt x="5409249" y="881699"/>
                    <a:pt x="5432196" y="998150"/>
                  </a:cubicBezTo>
                  <a:cubicBezTo>
                    <a:pt x="5455143" y="1114601"/>
                    <a:pt x="5418007" y="1336090"/>
                    <a:pt x="5432196" y="1539509"/>
                  </a:cubicBezTo>
                  <a:cubicBezTo>
                    <a:pt x="5446385" y="1742928"/>
                    <a:pt x="5433068" y="1827586"/>
                    <a:pt x="5432196" y="2050224"/>
                  </a:cubicBezTo>
                  <a:cubicBezTo>
                    <a:pt x="5436897" y="2275397"/>
                    <a:pt x="5168616" y="2508268"/>
                    <a:pt x="4914118" y="2568302"/>
                  </a:cubicBezTo>
                  <a:cubicBezTo>
                    <a:pt x="4814720" y="2548941"/>
                    <a:pt x="4549574" y="2574685"/>
                    <a:pt x="4417993" y="2568302"/>
                  </a:cubicBezTo>
                  <a:cubicBezTo>
                    <a:pt x="4286412" y="2561919"/>
                    <a:pt x="3970024" y="2572759"/>
                    <a:pt x="3702067" y="2568302"/>
                  </a:cubicBezTo>
                  <a:cubicBezTo>
                    <a:pt x="3434110" y="2563845"/>
                    <a:pt x="3325896" y="2554395"/>
                    <a:pt x="3118022" y="2568302"/>
                  </a:cubicBezTo>
                  <a:cubicBezTo>
                    <a:pt x="2910148" y="2582209"/>
                    <a:pt x="2699970" y="2589983"/>
                    <a:pt x="2533976" y="2568302"/>
                  </a:cubicBezTo>
                  <a:cubicBezTo>
                    <a:pt x="2367982" y="2546621"/>
                    <a:pt x="2169928" y="2568216"/>
                    <a:pt x="1818050" y="2568302"/>
                  </a:cubicBezTo>
                  <a:cubicBezTo>
                    <a:pt x="1466172" y="2568388"/>
                    <a:pt x="1480025" y="2592225"/>
                    <a:pt x="1146084" y="2568302"/>
                  </a:cubicBezTo>
                  <a:cubicBezTo>
                    <a:pt x="812143" y="2544379"/>
                    <a:pt x="649034" y="2597098"/>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rgbClr val="FFFFFF">
                <a:alpha val="94902"/>
              </a:srgb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20000"/>
                </a:lnSpc>
                <a:buClr>
                  <a:srgbClr val="000000"/>
                </a:buClr>
                <a:defRPr/>
              </a:pPr>
              <a:r>
                <a:rPr lang="en-US" sz="4267" kern="0" dirty="0" err="1">
                  <a:solidFill>
                    <a:srgbClr val="000000"/>
                  </a:solidFill>
                  <a:latin typeface="UTM Duepuntozero" panose="02040603050506020204" pitchFamily="18" charset="0"/>
                  <a:sym typeface="Arial"/>
                </a:rPr>
                <a:t>Phân</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công</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đọc</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theo</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đoạn</a:t>
              </a:r>
              <a:r>
                <a:rPr lang="en-US" sz="4267" kern="0" dirty="0">
                  <a:solidFill>
                    <a:srgbClr val="000000"/>
                  </a:solidFill>
                  <a:latin typeface="UTM Duepuntozero" panose="02040603050506020204" pitchFamily="18" charset="0"/>
                  <a:sym typeface="Arial"/>
                </a:rPr>
                <a:t>.</a:t>
              </a:r>
            </a:p>
            <a:p>
              <a:pPr marL="757748" algn="just" defTabSz="1219170">
                <a:lnSpc>
                  <a:spcPct val="120000"/>
                </a:lnSpc>
                <a:buClr>
                  <a:srgbClr val="000000"/>
                </a:buClr>
                <a:defRPr/>
              </a:pPr>
              <a:r>
                <a:rPr lang="en-US" sz="4267" kern="0" dirty="0" err="1">
                  <a:solidFill>
                    <a:srgbClr val="000000"/>
                  </a:solidFill>
                  <a:latin typeface="UTM Duepuntozero" panose="02040603050506020204" pitchFamily="18" charset="0"/>
                  <a:sym typeface="Arial"/>
                </a:rPr>
                <a:t>Tất</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cả</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thành</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viên</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đều</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đọc</a:t>
              </a:r>
              <a:r>
                <a:rPr lang="en-US" sz="4267" kern="0" dirty="0">
                  <a:solidFill>
                    <a:srgbClr val="000000"/>
                  </a:solidFill>
                  <a:latin typeface="UTM Duepuntozero" panose="02040603050506020204" pitchFamily="18" charset="0"/>
                  <a:sym typeface="Arial"/>
                </a:rPr>
                <a:t>.</a:t>
              </a:r>
            </a:p>
            <a:p>
              <a:pPr marL="757748" algn="just" defTabSz="1219170">
                <a:lnSpc>
                  <a:spcPct val="120000"/>
                </a:lnSpc>
                <a:buClr>
                  <a:srgbClr val="000000"/>
                </a:buClr>
                <a:defRPr/>
              </a:pPr>
              <a:r>
                <a:rPr lang="en-US" sz="4267" kern="0" dirty="0" err="1">
                  <a:solidFill>
                    <a:srgbClr val="000000"/>
                  </a:solidFill>
                  <a:latin typeface="UTM Duepuntozero" panose="02040603050506020204" pitchFamily="18" charset="0"/>
                  <a:sym typeface="Arial"/>
                </a:rPr>
                <a:t>Giải</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nghĩa</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từ</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cùng</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nhau</a:t>
              </a:r>
              <a:r>
                <a:rPr lang="en-US" sz="4267" kern="0" dirty="0">
                  <a:solidFill>
                    <a:srgbClr val="000000"/>
                  </a:solidFill>
                  <a:latin typeface="UTM Duepuntozero" panose="02040603050506020204" pitchFamily="18" charset="0"/>
                  <a:sym typeface="Arial"/>
                </a:rPr>
                <a:t>. </a:t>
              </a:r>
              <a:endParaRPr lang="vi-VN" sz="4267" kern="0" dirty="0">
                <a:solidFill>
                  <a:srgbClr val="000000"/>
                </a:solidFill>
                <a:latin typeface="Arial" panose="020B0604020202020204" pitchFamily="34" charset="0"/>
                <a:sym typeface="Arial"/>
              </a:endParaRPr>
            </a:p>
          </p:txBody>
        </p:sp>
        <p:sp>
          <p:nvSpPr>
            <p:cNvPr id="22" name="Rectangle: Rounded Corners 21">
              <a:extLst>
                <a:ext uri="{FF2B5EF4-FFF2-40B4-BE49-F238E27FC236}">
                  <a16:creationId xmlns:a16="http://schemas.microsoft.com/office/drawing/2014/main" id="{EE118FBA-D591-C9CC-8AB5-74D876A2D8F5}"/>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Yêu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Cầu</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pic>
          <p:nvPicPr>
            <p:cNvPr id="24" name="Picture 23">
              <a:extLst>
                <a:ext uri="{FF2B5EF4-FFF2-40B4-BE49-F238E27FC236}">
                  <a16:creationId xmlns:a16="http://schemas.microsoft.com/office/drawing/2014/main" id="{F9CC54C7-BE80-E6C7-A43C-20EF327B1024}"/>
                </a:ext>
              </a:extLst>
            </p:cNvPr>
            <p:cNvPicPr>
              <a:picLocks noChangeAspect="1"/>
            </p:cNvPicPr>
            <p:nvPr/>
          </p:nvPicPr>
          <p:blipFill>
            <a:blip r:embed="rId3"/>
            <a:stretch>
              <a:fillRect/>
            </a:stretch>
          </p:blipFill>
          <p:spPr>
            <a:xfrm flipH="1">
              <a:off x="3156233" y="2248596"/>
              <a:ext cx="539794" cy="539794"/>
            </a:xfrm>
            <a:prstGeom prst="rect">
              <a:avLst/>
            </a:prstGeom>
          </p:spPr>
        </p:pic>
        <p:pic>
          <p:nvPicPr>
            <p:cNvPr id="25" name="Picture 24">
              <a:extLst>
                <a:ext uri="{FF2B5EF4-FFF2-40B4-BE49-F238E27FC236}">
                  <a16:creationId xmlns:a16="http://schemas.microsoft.com/office/drawing/2014/main" id="{0CA02EF4-070E-A9AB-6B66-FF988813A9D0}"/>
                </a:ext>
              </a:extLst>
            </p:cNvPr>
            <p:cNvPicPr>
              <a:picLocks noChangeAspect="1"/>
            </p:cNvPicPr>
            <p:nvPr/>
          </p:nvPicPr>
          <p:blipFill>
            <a:blip r:embed="rId3"/>
            <a:stretch>
              <a:fillRect/>
            </a:stretch>
          </p:blipFill>
          <p:spPr>
            <a:xfrm flipH="1">
              <a:off x="3125205" y="2853858"/>
              <a:ext cx="539793" cy="539793"/>
            </a:xfrm>
            <a:prstGeom prst="rect">
              <a:avLst/>
            </a:prstGeom>
          </p:spPr>
        </p:pic>
        <p:pic>
          <p:nvPicPr>
            <p:cNvPr id="26" name="Picture 25">
              <a:extLst>
                <a:ext uri="{FF2B5EF4-FFF2-40B4-BE49-F238E27FC236}">
                  <a16:creationId xmlns:a16="http://schemas.microsoft.com/office/drawing/2014/main" id="{4BB4611D-20D1-C8B0-B0E5-03C5C1135442}"/>
                </a:ext>
              </a:extLst>
            </p:cNvPr>
            <p:cNvPicPr>
              <a:picLocks noChangeAspect="1"/>
            </p:cNvPicPr>
            <p:nvPr/>
          </p:nvPicPr>
          <p:blipFill>
            <a:blip r:embed="rId3"/>
            <a:stretch>
              <a:fillRect/>
            </a:stretch>
          </p:blipFill>
          <p:spPr>
            <a:xfrm flipH="1">
              <a:off x="3150160" y="3571452"/>
              <a:ext cx="545867" cy="545867"/>
            </a:xfrm>
            <a:prstGeom prst="rect">
              <a:avLst/>
            </a:prstGeom>
          </p:spPr>
        </p:pic>
      </p:grpSp>
      <p:pic>
        <p:nvPicPr>
          <p:cNvPr id="27" name="Picture 26">
            <a:extLst>
              <a:ext uri="{FF2B5EF4-FFF2-40B4-BE49-F238E27FC236}">
                <a16:creationId xmlns:a16="http://schemas.microsoft.com/office/drawing/2014/main" id="{0C12DD5C-9750-DD41-409C-5A05C840ABB2}"/>
              </a:ext>
            </a:extLst>
          </p:cNvPr>
          <p:cNvPicPr>
            <a:picLocks noChangeAspect="1"/>
          </p:cNvPicPr>
          <p:nvPr/>
        </p:nvPicPr>
        <p:blipFill>
          <a:blip r:embed="rId4"/>
          <a:stretch>
            <a:fillRect/>
          </a:stretch>
        </p:blipFill>
        <p:spPr>
          <a:xfrm>
            <a:off x="2087379" y="480269"/>
            <a:ext cx="8388823" cy="1408298"/>
          </a:xfrm>
          <a:prstGeom prst="rect">
            <a:avLst/>
          </a:prstGeom>
        </p:spPr>
      </p:pic>
    </p:spTree>
    <p:extLst>
      <p:ext uri="{BB962C8B-B14F-4D97-AF65-F5344CB8AC3E}">
        <p14:creationId xmlns:p14="http://schemas.microsoft.com/office/powerpoint/2010/main" val="3245025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6000">
                                          <p:cBhvr additive="base">
                                            <p:cTn id="7" dur="1000" fill="hold"/>
                                            <p:tgtEl>
                                              <p:spTgt spid="16"/>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34CAA43-6D46-43D1-A3FC-07AE9156F2C8}"/>
              </a:ext>
            </a:extLst>
          </p:cNvPr>
          <p:cNvSpPr txBox="1"/>
          <p:nvPr/>
        </p:nvSpPr>
        <p:spPr>
          <a:xfrm>
            <a:off x="1337614" y="2929341"/>
            <a:ext cx="9845659" cy="3108543"/>
          </a:xfrm>
          <a:prstGeom prst="rect">
            <a:avLst/>
          </a:prstGeom>
          <a:noFill/>
        </p:spPr>
        <p:txBody>
          <a:bodyPr wrap="square" rtlCol="0">
            <a:spAutoFit/>
          </a:bodyPr>
          <a:lstStyle/>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Ít hôm sau, anh đột nhiên hỏi người bạn rằng:</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 Anh Lê, anh có yêu nước không?</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Người bạn đáp:</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 Tất nhiên là có chứ!</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Anh Ba hỏi tiếp:</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Anh có thể giữ bí mật không? Người bạn đáp:</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 Có.</a:t>
            </a:r>
            <a:endParaRPr kumimoji="0" lang="vi-VN" sz="28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184400" y="1256865"/>
            <a:ext cx="9528969" cy="1200329"/>
          </a:xfrm>
          <a:prstGeom prst="rect">
            <a:avLst/>
          </a:prstGeom>
          <a:noFill/>
        </p:spPr>
        <p:txBody>
          <a:bodyPr wrap="square" rtlCol="0">
            <a:spAutoFit/>
          </a:bodyPr>
          <a:lstStyle/>
          <a:p>
            <a:pPr lvl="0">
              <a:defRPr/>
            </a:pPr>
            <a:r>
              <a:rPr lang="vi-VN" sz="3600" b="1" dirty="0">
                <a:solidFill>
                  <a:prstClr val="black"/>
                </a:solidFill>
                <a:latin typeface="Cambria" panose="02040503050406030204" pitchFamily="18" charset="0"/>
                <a:ea typeface="Cambria" panose="02040503050406030204" pitchFamily="18" charset="0"/>
              </a:rPr>
              <a:t>1. Trước khi đề nghị anh Lê ra nước ngoài với mình, anh Ba đã hỏi anh Lê những gì?</a:t>
            </a:r>
          </a:p>
        </p:txBody>
      </p:sp>
      <p:sp>
        <p:nvSpPr>
          <p:cNvPr id="6" name="Rectangle: Rounded Corners 5">
            <a:extLst>
              <a:ext uri="{FF2B5EF4-FFF2-40B4-BE49-F238E27FC236}">
                <a16:creationId xmlns:a16="http://schemas.microsoft.com/office/drawing/2014/main" id="{61E37948-BFE5-8C0D-41EF-C6996F0A1409}"/>
              </a:ext>
            </a:extLst>
          </p:cNvPr>
          <p:cNvSpPr/>
          <p:nvPr/>
        </p:nvSpPr>
        <p:spPr>
          <a:xfrm>
            <a:off x="1619250" y="3438525"/>
            <a:ext cx="5362575" cy="3905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EEE195C-2B98-07A0-C547-D25F01B24BAF}"/>
              </a:ext>
            </a:extLst>
          </p:cNvPr>
          <p:cNvSpPr/>
          <p:nvPr/>
        </p:nvSpPr>
        <p:spPr>
          <a:xfrm>
            <a:off x="1562101" y="5124450"/>
            <a:ext cx="4667250" cy="3905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86404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BA444FF-DE2C-4171-A24F-B9841A192805}"/>
              </a:ext>
            </a:extLst>
          </p:cNvPr>
          <p:cNvSpPr txBox="1"/>
          <p:nvPr/>
        </p:nvSpPr>
        <p:spPr>
          <a:xfrm>
            <a:off x="766114" y="3257275"/>
            <a:ext cx="10410967" cy="2554545"/>
          </a:xfrm>
          <a:prstGeom prst="rect">
            <a:avLst/>
          </a:prstGeom>
          <a:noFill/>
        </p:spPr>
        <p:txBody>
          <a:bodyPr wrap="square" rtlCol="0">
            <a:spAutoFit/>
          </a:bodyPr>
          <a:lstStyle/>
          <a:p>
            <a:pPr marL="457200" lvl="0" indent="-457200" algn="just">
              <a:buFont typeface="Symbol"/>
              <a:buChar char="Þ"/>
              <a:defRPr/>
            </a:pPr>
            <a:r>
              <a:rPr lang="vi-VN" sz="4000" b="1" dirty="0">
                <a:solidFill>
                  <a:srgbClr val="FF0000"/>
                </a:solidFill>
                <a:latin typeface="Cambria" panose="02040503050406030204" pitchFamily="18" charset="0"/>
                <a:ea typeface="Cambria" panose="02040503050406030204" pitchFamily="18" charset="0"/>
              </a:rPr>
              <a:t>Câu nói th</a:t>
            </a:r>
            <a:r>
              <a:rPr lang="en-US" sz="4000" b="1" dirty="0">
                <a:solidFill>
                  <a:srgbClr val="FF0000"/>
                </a:solidFill>
                <a:latin typeface="Cambria" panose="02040503050406030204" pitchFamily="18" charset="0"/>
                <a:ea typeface="Cambria" panose="02040503050406030204" pitchFamily="18" charset="0"/>
              </a:rPr>
              <a:t>ể</a:t>
            </a:r>
            <a:r>
              <a:rPr lang="vi-VN" sz="4000" b="1" dirty="0">
                <a:solidFill>
                  <a:srgbClr val="FF0000"/>
                </a:solidFill>
                <a:latin typeface="Cambria" panose="02040503050406030204" pitchFamily="18" charset="0"/>
                <a:ea typeface="Cambria" panose="02040503050406030204" pitchFamily="18" charset="0"/>
              </a:rPr>
              <a:t> hiện lòng hăng hái, tinh thần quyết tâm vượt qua mọi khó khăn, gian khổ để tìm ra được con đường cứu dân, cứu nước của anh Ba (hay của Bác Hồ).</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077218"/>
          </a:xfrm>
          <a:prstGeom prst="rect">
            <a:avLst/>
          </a:prstGeom>
          <a:noFill/>
        </p:spPr>
        <p:txBody>
          <a:bodyPr wrap="square" rtlCol="0">
            <a:spAutoFit/>
          </a:bodyPr>
          <a:lstStyle/>
          <a:p>
            <a:pPr lvl="0">
              <a:defRPr/>
            </a:pPr>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Câu nói "Chúng ta sẽ làm việc, chúng ta sẽ làm bất cứ việc gì để sống và để đi.“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thể</a:t>
            </a:r>
            <a:r>
              <a:rPr lang="vi-VN" sz="3200" b="1" dirty="0">
                <a:solidFill>
                  <a:prstClr val="black"/>
                </a:solidFill>
                <a:latin typeface="Cambria" panose="02040503050406030204" pitchFamily="18" charset="0"/>
                <a:ea typeface="Cambria" panose="02040503050406030204" pitchFamily="18" charset="0"/>
              </a:rPr>
              <a:t> hiện điều gì?</a:t>
            </a:r>
          </a:p>
        </p:txBody>
      </p:sp>
    </p:spTree>
    <p:extLst>
      <p:ext uri="{BB962C8B-B14F-4D97-AF65-F5344CB8AC3E}">
        <p14:creationId xmlns:p14="http://schemas.microsoft.com/office/powerpoint/2010/main" val="257196857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BA444FF-DE2C-4171-A24F-B9841A192805}"/>
              </a:ext>
            </a:extLst>
          </p:cNvPr>
          <p:cNvSpPr txBox="1"/>
          <p:nvPr/>
        </p:nvSpPr>
        <p:spPr>
          <a:xfrm>
            <a:off x="638175" y="3019150"/>
            <a:ext cx="11001375" cy="2554545"/>
          </a:xfrm>
          <a:prstGeom prst="rect">
            <a:avLst/>
          </a:prstGeom>
          <a:noFill/>
        </p:spPr>
        <p:txBody>
          <a:bodyPr wrap="square" rtlCol="0">
            <a:spAutoFit/>
          </a:bodyPr>
          <a:lstStyle/>
          <a:p>
            <a:pPr marL="457200" lvl="0" indent="-457200" algn="just">
              <a:buFont typeface="Symbol"/>
              <a:buChar char="Þ"/>
              <a:defRPr/>
            </a:pPr>
            <a:r>
              <a:rPr lang="vi-VN" sz="3200" b="1" dirty="0">
                <a:solidFill>
                  <a:srgbClr val="FF0000"/>
                </a:solidFill>
                <a:latin typeface="Cambria" panose="02040503050406030204" pitchFamily="18" charset="0"/>
                <a:ea typeface="Cambria" panose="02040503050406030204" pitchFamily="18" charset="0"/>
              </a:rPr>
              <a:t>Qua câu chuyện này, tác giả muốn nói: Để làm được việc lớn, phải có ý chí và lòng quyết tâm; Để tìm được con đường cứu nước, cứu dân, trước hết phải yêu nước, thưong dân, sau đó là cần có nhiệt huyết, ý chỉ và nghị lực để vượt qua mọi khó khăn, gian khổ.</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323439"/>
          </a:xfrm>
          <a:prstGeom prst="rect">
            <a:avLst/>
          </a:prstGeom>
          <a:noFill/>
        </p:spPr>
        <p:txBody>
          <a:bodyPr wrap="square" rtlCol="0">
            <a:spAutoFit/>
          </a:bodyPr>
          <a:lstStyle/>
          <a:p>
            <a:pPr lvl="0">
              <a:defRPr/>
            </a:pPr>
            <a:r>
              <a:rPr lang="en-US" sz="4000" b="1" dirty="0">
                <a:solidFill>
                  <a:prstClr val="black"/>
                </a:solidFill>
                <a:latin typeface="Cambria" panose="02040503050406030204" pitchFamily="18" charset="0"/>
                <a:ea typeface="Cambria" panose="02040503050406030204" pitchFamily="18" charset="0"/>
              </a:rPr>
              <a:t>4. </a:t>
            </a:r>
            <a:r>
              <a:rPr lang="vi-VN" sz="4000" b="1" dirty="0">
                <a:solidFill>
                  <a:prstClr val="black"/>
                </a:solidFill>
                <a:latin typeface="Cambria" panose="02040503050406030204" pitchFamily="18" charset="0"/>
                <a:ea typeface="Cambria" panose="02040503050406030204" pitchFamily="18" charset="0"/>
              </a:rPr>
              <a:t>Theo em, tác giả muốn nói điều gì qua câu chuyện này?</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480073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580</Words>
  <Application>Microsoft Office PowerPoint</Application>
  <PresentationFormat>Widescreen</PresentationFormat>
  <Paragraphs>48</Paragraphs>
  <Slides>15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等线</vt:lpstr>
      <vt:lpstr>等线 Light</vt:lpstr>
      <vt:lpstr>Arial</vt:lpstr>
      <vt:lpstr>Calibri</vt:lpstr>
      <vt:lpstr>Cambria</vt:lpstr>
      <vt:lpstr>Symbol</vt:lpstr>
      <vt:lpstr>UTM Duepuntozero</vt:lpstr>
      <vt:lpstr>字魂55号-龙吟手书</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64</cp:revision>
  <dcterms:created xsi:type="dcterms:W3CDTF">2023-10-15T12:07:22Z</dcterms:created>
  <dcterms:modified xsi:type="dcterms:W3CDTF">2026-01-02T14:22:59Z</dcterms:modified>
</cp:coreProperties>
</file>