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7" r:id="rId3"/>
    <p:sldId id="298" r:id="rId4"/>
    <p:sldId id="314" r:id="rId5"/>
    <p:sldId id="259" r:id="rId6"/>
    <p:sldId id="260" r:id="rId7"/>
    <p:sldId id="311" r:id="rId8"/>
    <p:sldId id="304" r:id="rId9"/>
    <p:sldId id="261" r:id="rId10"/>
    <p:sldId id="320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155</Words>
  <Application>Microsoft Office PowerPoint</Application>
  <PresentationFormat>Widescreen</PresentationFormat>
  <Paragraphs>17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Tahoma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2023-10-16T03:20:15Z</dcterms:created>
  <dcterms:modified xsi:type="dcterms:W3CDTF">2026-01-02T14:23:49Z</dcterms:modified>
</cp:coreProperties>
</file>